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66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Домовая роспись - искусство </a:t>
            </a:r>
            <a:r>
              <a:rPr lang="ru-RU" sz="3200" b="1" dirty="0" smtClean="0">
                <a:solidFill>
                  <a:srgbClr val="FF0000"/>
                </a:solidFill>
              </a:rPr>
              <a:t>старины глубокой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Подснежник\Desktop\бсв\культура семейских\98352697_98269712_sza0903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772816"/>
            <a:ext cx="7993062" cy="4376737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214688" cy="4691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Особенности Домовой росписи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s9.drugiegoroda.ru/5/518/51759-IMG_46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609724"/>
            <a:ext cx="6624736" cy="4699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Проверь себя: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Определите какие узоров  относятся к Домовой росписи?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s9.drugiegoroda.ru/5/518/51759-IMG_46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2664296" cy="345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537181" cy="3528392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</p:pic>
      <p:pic>
        <p:nvPicPr>
          <p:cNvPr id="7" name="Picture 4" descr="аним гжель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890808"/>
            <a:ext cx="2520280" cy="3843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Молодцы!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92088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B0F0"/>
                </a:solidFill>
              </a:rPr>
              <a:t>Спасибо за </a:t>
            </a:r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b="1" dirty="0" smtClean="0">
                <a:solidFill>
                  <a:srgbClr val="00B0F0"/>
                </a:solidFill>
              </a:rPr>
              <a:t>!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История возникновения Домовой росписи в Забайкалье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Подснежник\Desktop\бсв\культура семейских\33123-dizajnde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91747"/>
            <a:ext cx="8064896" cy="486158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Кто рисовал узоры Домовой росписи ?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Чем рисовали Домовую роспись?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дснежник\Desktop\бсв\культура семейских\73034163_Vdom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238500" cy="4824536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Подснежник\Desktop\бсв\культура семейских\dscn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799"/>
            <a:ext cx="3438382" cy="475252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Первые узоры Домовой росписи  были геометрическими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Подснежник\Downloads\2_Роспись стены в сенях. Дом Т.И. Лаптевой, село Десятнико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104456" cy="432048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C:\Users\Подснежник\Downloads\6_Роспись двери и стены в с.Десятниково. Мастер В.А. Соколов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096344" cy="424847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Домовая роспись «</a:t>
            </a:r>
            <a:r>
              <a:rPr lang="ru-RU" b="1" dirty="0" err="1" smtClean="0">
                <a:solidFill>
                  <a:srgbClr val="FF0000"/>
                </a:solidFill>
              </a:rPr>
              <a:t>опечья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одснежник\Desktop\бсв\культура семейских\2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667286" cy="3874541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C:\Users\Подснежник\Downloads\Sem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096344" cy="3851241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Домовая роспись в интерьере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одснежник\Desktop\бсв\культура семейских\5b2819b026b41e49ae2f2e69aea2eb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600400" cy="468052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Подснежник\Desktop\бсв\культура семейских\es2483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743" y="1556792"/>
            <a:ext cx="3475665" cy="460851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Домовая роспись на предметах быта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Подснежник\Downloads\2_Женская роспись на прялках. Село Куйту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83868" y="1664804"/>
            <a:ext cx="237626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Картинки по запросу картинки домовая роспись семейски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1"/>
            <a:ext cx="243430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dp.sdep.ru/images/800x800/izobrazhenie_8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2016224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артинки по запросу туески семейские ф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509120"/>
            <a:ext cx="4968551" cy="212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s8.drugiegoroda.ru/5/517/51748-IMG_68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509120"/>
            <a:ext cx="311422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Домовая роспись в украшении усадьбы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Подснежник\Desktop\бсв\культура семейских\U67dfpoo3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05064"/>
            <a:ext cx="249550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3" name="Picture 3" descr="C:\Users\Подснежник\Desktop\бсв\культура семейских\img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556792"/>
            <a:ext cx="3816424" cy="2728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C:\Users\Подснежник\Desktop\бсв\культура семейских\114601236_image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149080"/>
            <a:ext cx="3888432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5" name="Picture 5" descr="C:\Users\Подснежник\Desktop\бсв\культура семейских\b3478bfd41179c03605f0ea45e8a6c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56792"/>
            <a:ext cx="3240360" cy="215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Особенности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Домовой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росписи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Квачик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вместо кисточки,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Краски из растений.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Много ярких красок 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росписи осенней.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Листья разноцветные,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Очень уж приметные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растут на веточках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тёмного к светлому.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Ах, какие листья,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Спелых ягод кисти: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Голубика и черника, 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лесная земляника,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ними словно радуг цвет,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Разных цветиков букет.</a:t>
            </a:r>
          </a:p>
          <a:p>
            <a:pPr algn="ctr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дснежник\Desktop\бсв\НАРОДНО - ПРИКЛАДНОЕ ИСКУССТВО 1\Дидактический демоннстрационный материал ДОМОВАЯ РОСПИСЬ\20160610_133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4906888" cy="612068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116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Домовая роспись - искусство старины глубокой</vt:lpstr>
      <vt:lpstr>История возникновения Домовой росписи в Забайкалье</vt:lpstr>
      <vt:lpstr>Кто рисовал узоры Домовой росписи ? Чем рисовали Домовую роспись?</vt:lpstr>
      <vt:lpstr>Первые узоры Домовой росписи  были геометрическими</vt:lpstr>
      <vt:lpstr>Домовая роспись «опечья»</vt:lpstr>
      <vt:lpstr>Домовая роспись в интерьере</vt:lpstr>
      <vt:lpstr>Домовая роспись на предметах быта</vt:lpstr>
      <vt:lpstr>Домовая роспись в украшении усадьбы</vt:lpstr>
      <vt:lpstr>Особенности  Домовой  росписи</vt:lpstr>
      <vt:lpstr>Особенности Домовой росписи</vt:lpstr>
      <vt:lpstr>Проверь себя: Определите какие узоров  относятся к Домовой росписи?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старины глубокой</dc:title>
  <dc:creator>Подснежник</dc:creator>
  <cp:lastModifiedBy>Подснежник</cp:lastModifiedBy>
  <cp:revision>4</cp:revision>
  <dcterms:created xsi:type="dcterms:W3CDTF">2017-02-27T09:25:28Z</dcterms:created>
  <dcterms:modified xsi:type="dcterms:W3CDTF">2017-03-21T02:00:53Z</dcterms:modified>
</cp:coreProperties>
</file>