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58" r:id="rId4"/>
    <p:sldId id="274" r:id="rId5"/>
    <p:sldId id="257" r:id="rId6"/>
    <p:sldId id="259" r:id="rId7"/>
    <p:sldId id="261" r:id="rId8"/>
    <p:sldId id="256" r:id="rId9"/>
    <p:sldId id="264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-name.ru/biography/work/avvakum-protopop/combustion-avvakum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История переселения семейских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uriat.izbirkom.ru/etc/img_4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Рабочий стол\по бичурской программе\о бичуре\image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1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бичурское\семейские картинки\времена года в Бичуре\о бичуре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77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1" y="214290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cf-online.de/WCF-EN/images/continents/russian_re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triarch_Nikon_Revising_Service-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60556" cy="58930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Царь Алексей Михайлович и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Патриарх Никон – инициатор нововведений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6643334554&amp;t=3&amp;plc=WEB&amp;tkn=*UeihLgvHsXoQicg1MkleydY6Wo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Протопоп Аввакум</a:t>
            </a:r>
            <a:endParaRPr lang="ru-RU" dirty="0"/>
          </a:p>
        </p:txBody>
      </p:sp>
      <p:pic>
        <p:nvPicPr>
          <p:cNvPr id="4" name="Picture 4" descr="1308671940_avvaq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7606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0251_102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98437" y="1134224"/>
            <a:ext cx="8945563" cy="5723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Боярыня Морозова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жжение протопопа Аввакума. П. Е. Мясоедов">
            <a:hlinkClick r:id="rId2" tooltip="&quot;Сожжение протопопа Аввакума - Петр Евгеньевич Мясоедов, фото картины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65253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Сожение</a:t>
            </a:r>
            <a:r>
              <a:rPr lang="ru-RU" dirty="0" smtClean="0"/>
              <a:t> Аввакума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Из Верхотурья потянулись в неведомую Сибирь по старому Московскому тракту подводы, сани, повозки, телеги, груженные самым необходимым домашним скарбом, стариками, больными да малыми детьми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Ивановой Н.А\Ав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842448" cy="49699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55679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Горсточку русских сослали </a:t>
            </a:r>
            <a:br>
              <a:rPr lang="ru-RU" sz="2000" i="1" dirty="0" smtClean="0"/>
            </a:br>
            <a:r>
              <a:rPr lang="ru-RU" sz="2000" i="1" dirty="0" smtClean="0"/>
              <a:t>в дикую глушь за раскол…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о семейских и бичуру\все о бичуре\бичура111\image (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50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Протопоп Аввакум</vt:lpstr>
      <vt:lpstr>Слайд 6</vt:lpstr>
      <vt:lpstr>Слайд 7</vt:lpstr>
      <vt:lpstr>Из Верхотурья потянулись в неведомую Сибирь по старому Московскому тракту подводы, сани, повозки, телеги, груженные самым необходимым домашним скарбом, стариками, больными да малыми детьми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Подснежник</cp:lastModifiedBy>
  <cp:revision>25</cp:revision>
  <dcterms:created xsi:type="dcterms:W3CDTF">2017-02-27T05:08:08Z</dcterms:created>
  <dcterms:modified xsi:type="dcterms:W3CDTF">2017-04-06T11:39:27Z</dcterms:modified>
</cp:coreProperties>
</file>