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DE6EB8-52AB-45EA-A660-3E1EBFA7298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3467"/>
            <a:ext cx="7851648" cy="111127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Сундук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Подснежник\Downloads\51760-IMG_4637.JPG"/>
          <p:cNvPicPr/>
          <p:nvPr/>
        </p:nvPicPr>
        <p:blipFill>
          <a:blip r:embed="rId2" cstate="print">
            <a:lum bright="-26000" contrast="-24000"/>
          </a:blip>
          <a:srcRect/>
          <a:stretch>
            <a:fillRect/>
          </a:stretch>
        </p:blipFill>
        <p:spPr bwMode="auto">
          <a:xfrm>
            <a:off x="395536" y="1045630"/>
            <a:ext cx="8352928" cy="56237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82470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Картинки по запросу картинки рубаха старообрядцев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63" y="1346804"/>
            <a:ext cx="8064896" cy="510653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3400" y="188640"/>
            <a:ext cx="7851648" cy="108012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Рубаха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757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04664"/>
            <a:ext cx="7851648" cy="122413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Сарафан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Картинки по запросу картинки сарафана семейских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95462"/>
            <a:ext cx="7920880" cy="49459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8203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16632"/>
            <a:ext cx="7772400" cy="1224136"/>
          </a:xfrm>
        </p:spPr>
        <p:txBody>
          <a:bodyPr/>
          <a:lstStyle/>
          <a:p>
            <a:pPr algn="ctr"/>
            <a:r>
              <a:rPr lang="ru-RU" dirty="0" err="1" smtClean="0">
                <a:solidFill>
                  <a:schemeClr val="bg1"/>
                </a:solidFill>
              </a:rPr>
              <a:t>Запон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Картинки по запросу картинки запон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7776864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5820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2400" cy="115212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Кичка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Картинки по запросу картинки кичк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424936" cy="5112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5684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16632"/>
            <a:ext cx="7772400" cy="129614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Телогрея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Картинки по запросу картинки телогрея семейских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84784"/>
            <a:ext cx="6408712" cy="44016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442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88640"/>
            <a:ext cx="7772400" cy="122413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Ичиги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Картинки по запросу картинки ичиги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84784"/>
            <a:ext cx="6192688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4266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7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Сундук</vt:lpstr>
      <vt:lpstr>Рубаха</vt:lpstr>
      <vt:lpstr>Сарафан</vt:lpstr>
      <vt:lpstr>Запон</vt:lpstr>
      <vt:lpstr>Кичка</vt:lpstr>
      <vt:lpstr>Телогрея</vt:lpstr>
      <vt:lpstr>Ичиги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Рубаха – главная часть семейского костюма. Ее одевали мужчины Характерной особенностью семейской мужской рубахи, был покрой ворота. Его разрез располагался не посередине груди, а сбоку, отсюда и название – косоворотка. Косоворотка обязательно подвязывалась пояском.</dc:title>
  <dc:creator>1234789</dc:creator>
  <cp:lastModifiedBy>Подснежник</cp:lastModifiedBy>
  <cp:revision>3</cp:revision>
  <dcterms:created xsi:type="dcterms:W3CDTF">2017-03-18T14:42:17Z</dcterms:created>
  <dcterms:modified xsi:type="dcterms:W3CDTF">2017-03-23T06:44:47Z</dcterms:modified>
</cp:coreProperties>
</file>