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67"/>
            <a:ext cx="7851648" cy="111127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Сундук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Подснежник\Downloads\51760-IMG_4637.JPG"/>
          <p:cNvPicPr/>
          <p:nvPr/>
        </p:nvPicPr>
        <p:blipFill>
          <a:blip r:embed="rId2" cstate="print">
            <a:lum bright="-26000" contrast="-24000"/>
          </a:blip>
          <a:srcRect/>
          <a:stretch>
            <a:fillRect/>
          </a:stretch>
        </p:blipFill>
        <p:spPr bwMode="auto">
          <a:xfrm>
            <a:off x="395536" y="1045630"/>
            <a:ext cx="8352928" cy="56237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2470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рубаха старообрядце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63" y="1346804"/>
            <a:ext cx="8064896" cy="51065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648" cy="108012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Рубаха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5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851648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Сарафан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сарафана семейски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95462"/>
            <a:ext cx="7920880" cy="4945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20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16632"/>
            <a:ext cx="7772400" cy="1224136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Запон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запо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776864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582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1521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Кичка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кич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24936" cy="5112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68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16632"/>
            <a:ext cx="7772400" cy="12961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Телогрея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телогрея семейски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6408712" cy="4401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42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Ичиги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картинки ичиг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192688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426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7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Сундук</vt:lpstr>
      <vt:lpstr>Рубаха</vt:lpstr>
      <vt:lpstr>Сарафан</vt:lpstr>
      <vt:lpstr>Запон</vt:lpstr>
      <vt:lpstr>Кичка</vt:lpstr>
      <vt:lpstr>Телогрея</vt:lpstr>
      <vt:lpstr>Ичиги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Рубаха – главная часть семейского костюма. Ее одевали мужчины Характерной особенностью семейской мужской рубахи, был покрой ворота. Его разрез располагался не посередине груди, а сбоку, отсюда и название – косоворотка. Косоворотка обязательно подвязывалась пояском.</dc:title>
  <dc:creator>1234789</dc:creator>
  <cp:lastModifiedBy>Подснежник</cp:lastModifiedBy>
  <cp:revision>3</cp:revision>
  <dcterms:created xsi:type="dcterms:W3CDTF">2017-03-18T14:42:17Z</dcterms:created>
  <dcterms:modified xsi:type="dcterms:W3CDTF">2017-03-23T06:44:47Z</dcterms:modified>
</cp:coreProperties>
</file>