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60" r:id="rId5"/>
    <p:sldId id="264" r:id="rId6"/>
    <p:sldId id="261" r:id="rId7"/>
    <p:sldId id="259" r:id="rId8"/>
    <p:sldId id="263" r:id="rId9"/>
    <p:sldId id="265" r:id="rId10"/>
    <p:sldId id="25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16272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Экскурсия по избе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sz="2400" dirty="0" smtClean="0">
                <a:solidFill>
                  <a:srgbClr val="7030A0"/>
                </a:solidFill>
              </a:rPr>
              <a:t>Составила: Сороковых Т. В.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C:\Users\Admin\Pictures\Разное\Новая папка\DSCN010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32857"/>
            <a:ext cx="9144000" cy="4725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ueverija.narod.ru/Kollekcii/Samoprjalka/Samopr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04248" cy="37170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3" name="Прямоугольник 2"/>
          <p:cNvSpPr/>
          <p:nvPr/>
        </p:nvSpPr>
        <p:spPr>
          <a:xfrm>
            <a:off x="3707904" y="3318570"/>
            <a:ext cx="5436096" cy="35394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200" dirty="0" smtClean="0"/>
              <a:t>Самопрялка :</a:t>
            </a:r>
            <a:br>
              <a:rPr lang="ru-RU" sz="3200" dirty="0" smtClean="0"/>
            </a:br>
            <a:r>
              <a:rPr lang="ru-RU" sz="3200" dirty="0" smtClean="0"/>
              <a:t>а — колесо;</a:t>
            </a:r>
            <a:br>
              <a:rPr lang="ru-RU" sz="3200" dirty="0" smtClean="0"/>
            </a:br>
            <a:r>
              <a:rPr lang="ru-RU" sz="3200" dirty="0" smtClean="0"/>
              <a:t>б — катушка-шпулька;</a:t>
            </a:r>
            <a:br>
              <a:rPr lang="ru-RU" sz="3200" dirty="0" smtClean="0"/>
            </a:br>
            <a:r>
              <a:rPr lang="ru-RU" sz="3200" dirty="0" smtClean="0"/>
              <a:t>в — подножки; г — шатун;</a:t>
            </a:r>
            <a:br>
              <a:rPr lang="ru-RU" sz="3200" dirty="0" smtClean="0"/>
            </a:br>
            <a:r>
              <a:rPr lang="ru-RU" sz="3200" dirty="0" err="1" smtClean="0"/>
              <a:t>д</a:t>
            </a:r>
            <a:r>
              <a:rPr lang="ru-RU" sz="3200" dirty="0" smtClean="0"/>
              <a:t> — струна; е — стояк;</a:t>
            </a:r>
            <a:br>
              <a:rPr lang="ru-RU" sz="3200" dirty="0" smtClean="0"/>
            </a:br>
            <a:r>
              <a:rPr lang="ru-RU" sz="3200" dirty="0" smtClean="0"/>
              <a:t>ж — винт.</a:t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tradkulzab.narod.ru/Sem3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6732240" y="0"/>
            <a:ext cx="192713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dirty="0" smtClean="0">
                <a:solidFill>
                  <a:schemeClr val="bg1"/>
                </a:solidFill>
              </a:rPr>
              <a:t>Печь</a:t>
            </a:r>
            <a:endParaRPr lang="ru-RU" sz="6600" dirty="0">
              <a:solidFill>
                <a:schemeClr val="bg1"/>
              </a:solidFill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6516216" y="5213230"/>
            <a:ext cx="24482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im3-tub-ru.yandex.net/i?id=eb62acea349891691b93826779c76704&amp;n=33&amp;h=190&amp;w=28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932040" y="1052736"/>
            <a:ext cx="42459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chemeClr val="bg1"/>
                </a:solidFill>
              </a:rPr>
              <a:t>Бабий угол - </a:t>
            </a:r>
            <a:r>
              <a:rPr lang="ru-RU" sz="4400" dirty="0" err="1" smtClean="0">
                <a:solidFill>
                  <a:schemeClr val="bg1"/>
                </a:solidFill>
              </a:rPr>
              <a:t>куть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im3-tub-ru.yandex.net/i?id=cd22881a6a3c07230b1ed1df10c951f8&amp;n=33&amp;h=215&amp;w=16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860032" y="2780928"/>
            <a:ext cx="41651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chemeClr val="bg1"/>
                </a:solidFill>
              </a:rPr>
              <a:t>Красный угол</a:t>
            </a:r>
            <a:endParaRPr lang="ru-RU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im0-tub-ru.yandex.net/i?id=05d19dd29813691600433ada983a5f0d-l&amp;n=1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987824" y="548680"/>
            <a:ext cx="200298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chemeClr val="bg1"/>
                </a:solidFill>
              </a:rPr>
              <a:t>Люлька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xvatit.com/upload/medialibrary/522/5227140151a91008cd1374fed265c4e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51520" y="5589240"/>
            <a:ext cx="24833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solidFill>
                  <a:schemeClr val="tx2"/>
                </a:solidFill>
              </a:rPr>
              <a:t>Сундук</a:t>
            </a:r>
            <a:endParaRPr lang="ru-RU" sz="6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s://im1-tub-ru.yandex.net/i?id=5ab4b1b0ad884b75b91fd0a7e36f6c25&amp;n=33&amp;h=215&amp;w=28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Кад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37170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pic>
        <p:nvPicPr>
          <p:cNvPr id="4" name="Рисунок 3" descr="Ложки"/>
          <p:cNvPicPr/>
          <p:nvPr/>
        </p:nvPicPr>
        <p:blipFill>
          <a:blip r:embed="rId3" cstate="print"/>
          <a:stretch>
            <a:fillRect/>
          </a:stretch>
        </p:blipFill>
        <p:spPr bwMode="auto">
          <a:xfrm>
            <a:off x="0" y="3573016"/>
            <a:ext cx="9144000" cy="328498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im2-tub-ru.yandex.net/i?id=3ac3f59af46fe7561505daa1c11c27c9&amp;n=33&amp;h=118&amp;w=48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14</Words>
  <Application>Microsoft Office PowerPoint</Application>
  <PresentationFormat>Экран (4:3)</PresentationFormat>
  <Paragraphs>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Экскурсия по избе Составила: Сороковых Т. В.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Эксурсия по избе</dc:title>
  <dc:creator>Admin</dc:creator>
  <cp:lastModifiedBy>пользователь</cp:lastModifiedBy>
  <cp:revision>11</cp:revision>
  <dcterms:created xsi:type="dcterms:W3CDTF">2017-03-11T11:44:14Z</dcterms:created>
  <dcterms:modified xsi:type="dcterms:W3CDTF">2017-03-22T13:07:39Z</dcterms:modified>
</cp:coreProperties>
</file>