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7D93E-9A5E-47F4-AD83-A60D0CD0C5DE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D184-1FC6-47C3-BC62-5A9BD0343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D184-1FC6-47C3-BC62-5A9BD0343E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Плотник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D184-1FC6-47C3-BC62-5A9BD0343E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Состояла  прялка из донца, на котором сидят, лопасти и ножки-стояка.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пасти привязывали  кудель. Во время работы мастерица садилась на донце и скручивала  нить из кудели (волокнистого пучка льна или шерсти) на веретено.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D184-1FC6-47C3-BC62-5A9BD0343E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Веретено – конусообразная выточенная из дерева палочка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D184-1FC6-47C3-BC62-5A9BD0343E5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Долгими зимними вечерами девушки  пряли с помощью прялки и веретена пряжу.  Из шерстяных нитей вязали чулки, носки, варежки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варьги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Из конопляных, льняных нитей ткали холсты на полотенца, скатерти, рубахи, штаны.   Полотенца и скатерти затем вышивали.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D184-1FC6-47C3-BC62-5A9BD0343E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</a:t>
            </a:r>
            <a:r>
              <a:rPr lang="ru-RU" baseline="0" dirty="0" smtClean="0"/>
              <a:t> работал</a:t>
            </a:r>
            <a:r>
              <a:rPr lang="ru-RU" dirty="0" smtClean="0"/>
              <a:t> этими орудиями труда?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D184-1FC6-47C3-BC62-5A9BD0343E5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A087C-6321-417E-8924-45539BB72C43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E2DFA43-852D-44F9-B357-5492BC5A1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571744"/>
            <a:ext cx="8305800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852260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 smtClean="0"/>
              <a:t>Т</a:t>
            </a:r>
            <a:r>
              <a:rPr lang="ru-RU" sz="3200" dirty="0" smtClean="0"/>
              <a:t>ема: </a:t>
            </a:r>
            <a:r>
              <a:rPr lang="ru-RU" sz="3200" dirty="0" smtClean="0"/>
              <a:t>«Без орудий труда -  и ни туда, и ни сюда»</a:t>
            </a:r>
            <a:endParaRPr lang="ru-RU" sz="3200" dirty="0"/>
          </a:p>
        </p:txBody>
      </p:sp>
      <p:pic>
        <p:nvPicPr>
          <p:cNvPr id="4" name="Рисунок 3" descr="http://img-fotki.yandex.ru/get/5306/29030154.b/0_5d6fd_38210feb_X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785817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Admin\Desktop\ЯНТАРИ\i (40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897"/>
          <a:stretch>
            <a:fillRect/>
          </a:stretch>
        </p:blipFill>
        <p:spPr bwMode="auto">
          <a:xfrm>
            <a:off x="214282" y="142852"/>
            <a:ext cx="4448187" cy="4643470"/>
          </a:xfrm>
          <a:prstGeom prst="rect">
            <a:avLst/>
          </a:prstGeom>
          <a:noFill/>
        </p:spPr>
      </p:pic>
      <p:pic>
        <p:nvPicPr>
          <p:cNvPr id="35843" name="Picture 3" descr="C:\Users\Admin\Desktop\ЯНТАРИ\img_4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52"/>
            <a:ext cx="4286280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07207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Долгими зимними вечерами девушки  пряли с помощью прялки и веретена пряжу.  Из шерстяных нитей вязали чулки, носки, варежки (</a:t>
            </a:r>
            <a:r>
              <a:rPr lang="ru-RU" dirty="0" err="1" smtClean="0"/>
              <a:t>варьги</a:t>
            </a:r>
            <a:r>
              <a:rPr lang="ru-RU" dirty="0" smtClean="0"/>
              <a:t>). Из конопляных, льняных нитей ткали холсты на полотенца, скатерти, рубахи, штаны.   Полотенца и скатерти затем вышивали.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Каким основным и тяжелым трудом был у семейских? Как называлась эта работа?</a:t>
            </a:r>
            <a:endParaRPr lang="ru-RU" sz="3200" dirty="0"/>
          </a:p>
        </p:txBody>
      </p:sp>
      <p:pic>
        <p:nvPicPr>
          <p:cNvPr id="36866" name="Picture 2" descr="C:\Users\Admin\Desktop\ЯНТАРИ\i (1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14380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чего были нужны эти орудия труда? Как они назывались ? Кому они были по силам?</a:t>
            </a:r>
            <a:endParaRPr lang="ru-RU" sz="2800" dirty="0"/>
          </a:p>
        </p:txBody>
      </p:sp>
      <p:pic>
        <p:nvPicPr>
          <p:cNvPr id="38914" name="Picture 2" descr="C:\Users\Admin\Desktop\ЯНТАРИ\1398779_orudiya-truda-drevnih-slavyan-boro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5644"/>
          <a:stretch>
            <a:fillRect/>
          </a:stretch>
        </p:blipFill>
        <p:spPr bwMode="auto">
          <a:xfrm>
            <a:off x="500034" y="1428736"/>
            <a:ext cx="8229600" cy="2923424"/>
          </a:xfrm>
          <a:prstGeom prst="rect">
            <a:avLst/>
          </a:prstGeom>
          <a:noFill/>
        </p:spPr>
      </p:pic>
      <p:pic>
        <p:nvPicPr>
          <p:cNvPr id="38915" name="Picture 3" descr="C:\Users\Admin\Desktop\ЯНТАРИ\000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357694"/>
            <a:ext cx="46101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Admin\Desktop\ЯНТАРИ\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6666"/>
          <a:stretch>
            <a:fillRect/>
          </a:stretch>
        </p:blipFill>
        <p:spPr bwMode="auto">
          <a:xfrm>
            <a:off x="285720" y="142852"/>
            <a:ext cx="8572559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46032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Кому принадлежали эти орудия труда?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Землю солнце красит, а человека труд</a:t>
            </a:r>
          </a:p>
          <a:p>
            <a:r>
              <a:rPr lang="ru-RU" dirty="0" smtClean="0"/>
              <a:t>Труд кормит, а лень портит</a:t>
            </a:r>
          </a:p>
          <a:p>
            <a:r>
              <a:rPr lang="ru-RU" dirty="0" smtClean="0"/>
              <a:t>Человек от лени болеет, а от труда здоровеет</a:t>
            </a:r>
          </a:p>
          <a:p>
            <a:r>
              <a:rPr lang="ru-RU" dirty="0" smtClean="0"/>
              <a:t>Кто любит труд, того люди чтут</a:t>
            </a:r>
          </a:p>
          <a:p>
            <a:r>
              <a:rPr lang="ru-RU" dirty="0" smtClean="0"/>
              <a:t>Инструмент хорошо работает в умелых руках</a:t>
            </a:r>
          </a:p>
          <a:p>
            <a:r>
              <a:rPr lang="ru-RU" dirty="0" smtClean="0"/>
              <a:t>Каков мастер – такова и работа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Послушайте и скажите, о чем эти пословицы?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813994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Семейские – хорошие </a:t>
            </a:r>
            <a:r>
              <a:rPr lang="ru-RU" sz="2000" dirty="0" smtClean="0"/>
              <a:t>земледельцы. Возделывание  земли  - это очень тяжелый труд, который был посилен в основном мужчинам. Не зря говорили: «Поле пахать, не руками махать». </a:t>
            </a:r>
            <a:endParaRPr lang="ru-RU" sz="2000" dirty="0"/>
          </a:p>
        </p:txBody>
      </p:sp>
      <p:pic>
        <p:nvPicPr>
          <p:cNvPr id="15361" name="Picture 1" descr="C:\Users\Admin\Desktop\ЯНТАРИ\4436755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6666"/>
          <a:stretch>
            <a:fillRect/>
          </a:stretch>
        </p:blipFill>
        <p:spPr bwMode="auto">
          <a:xfrm>
            <a:off x="1428728" y="785794"/>
            <a:ext cx="614366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59543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Землю пахали сначала сохой: получались частые и глубокие борозды с одинаковым наклоном с двух сторон. Главная часть сохи рассоха– толстая длинная деревянная доска с раздвоением внизу ногами, на которые надевали металлические наконечники – сошники. Сошниками и подрезали горизонтально землю.  Пахать сохой было непросто: она то и дело выскакивала из земли. К тому же соху необходимо все время держать на весу. Поэтому такая работа была очень тяжелой.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337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Admin\Desktop\ЯНТАРИ\img10 (1).jpg"/>
          <p:cNvPicPr>
            <a:picLocks noChangeAspect="1" noChangeArrowheads="1"/>
          </p:cNvPicPr>
          <p:nvPr/>
        </p:nvPicPr>
        <p:blipFill>
          <a:blip r:embed="rId2"/>
          <a:srcRect l="13684" r="12632"/>
          <a:stretch>
            <a:fillRect/>
          </a:stretch>
        </p:blipFill>
        <p:spPr bwMode="auto">
          <a:xfrm>
            <a:off x="285720" y="142852"/>
            <a:ext cx="864399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66868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/>
              <a:t>Наряду с сохой в качестве пахотного орудия применялся плуг. В отличие от сохи он не только подрезал пласт земли, но и переворачивал его. Плуг использовали на тяжелых почвах с глубоким плодородным слоем. Деревянный плуг имел толстый полоз, железный нож – резак, железный широкий лемех, горизонтально насаженный на полоз и подрезающий пласт земли снизу, и отвал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Admin\Desktop\ЯНТАРИ\i (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5824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38306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/>
              <a:t>После вспашки земледельцы почву боронили. Борону делали в виде решетки из деревянных брусьев, между которыми крепили деревянные или железные зубья. Брусья в бороне скрепляли с помощью кореньев. Как гребень прочесывает волосы, так и борона – поле, выравнивает, выдирает камешки. После бороны земля становилась мягкая как пух.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622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C:\Users\Admin\Desktop\ЯНТАРИ\1398779_orudiya-truda-drevnih-slavyan-borona.jpg"/>
          <p:cNvPicPr>
            <a:picLocks noChangeAspect="1" noChangeArrowheads="1"/>
          </p:cNvPicPr>
          <p:nvPr/>
        </p:nvPicPr>
        <p:blipFill>
          <a:blip r:embed="rId2"/>
          <a:srcRect l="42500"/>
          <a:stretch>
            <a:fillRect/>
          </a:stretch>
        </p:blipFill>
        <p:spPr bwMode="auto">
          <a:xfrm>
            <a:off x="285720" y="142852"/>
            <a:ext cx="857256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1-tub-ru.yandex.net/i?id=1bbda5b4e0a3d82b81c978f7f1dad903&amp;n=33&amp;h=215&amp;w=30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blogotshelnika.ru/wp-content/uploads/2013/04/starover2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52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1285853" y="3683545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Колесник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64331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Плотник</a:t>
            </a:r>
            <a:endParaRPr lang="ru-RU" sz="2400" dirty="0"/>
          </a:p>
        </p:txBody>
      </p:sp>
      <p:pic>
        <p:nvPicPr>
          <p:cNvPr id="9" name="Рисунок 8" descr="F:\Новая папка (2)\img14.jpg"/>
          <p:cNvPicPr/>
          <p:nvPr/>
        </p:nvPicPr>
        <p:blipFill>
          <a:blip r:embed="rId5"/>
          <a:srcRect l="9744" r="7434" b="43068"/>
          <a:stretch>
            <a:fillRect/>
          </a:stretch>
        </p:blipFill>
        <p:spPr bwMode="auto">
          <a:xfrm>
            <a:off x="2715143" y="4286256"/>
            <a:ext cx="3643338" cy="236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rot="10800000" flipV="1">
            <a:off x="457200" y="6096000"/>
            <a:ext cx="8229600" cy="476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643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28638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Состояла  прялка из донца, на котором сидят, лопасти и ножки-стояка. К лопасти привязывали  кудель. Во время работы мастерица садилась на донце и скручивала  нить из кудели (волокнистого пучка льна или шерсти) на веретено. </a:t>
            </a:r>
            <a:endParaRPr lang="ru-RU" dirty="0"/>
          </a:p>
        </p:txBody>
      </p:sp>
      <p:pic>
        <p:nvPicPr>
          <p:cNvPr id="6" name="Рисунок 5" descr="Семейск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71530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Admin\Desktop\ЯНТАРИ\i (38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8501121" cy="47863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137158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Веретено – конусообразная выточенная из дерева палочка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400</Words>
  <Application>Microsoft Office PowerPoint</Application>
  <PresentationFormat>Экран (4:3)</PresentationFormat>
  <Paragraphs>32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Тема: «Без орудий труда -  и ни туда, и ни сюда»</vt:lpstr>
      <vt:lpstr>Послушайте и скажите, о чем эти пословицы?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Каким основным и тяжелым трудом был у семейских? Как называлась эта работа?</vt:lpstr>
      <vt:lpstr>Для чего были нужны эти орудия труда? Как они назывались ? Кому они были по силам?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Орудия труда семейских Забайкалья</dc:title>
  <dc:creator>Admin</dc:creator>
  <cp:lastModifiedBy>Admin</cp:lastModifiedBy>
  <cp:revision>26</cp:revision>
  <dcterms:created xsi:type="dcterms:W3CDTF">2017-03-19T19:11:28Z</dcterms:created>
  <dcterms:modified xsi:type="dcterms:W3CDTF">2017-03-23T20:49:54Z</dcterms:modified>
</cp:coreProperties>
</file>