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3" r:id="rId4"/>
    <p:sldId id="260" r:id="rId5"/>
    <p:sldId id="261" r:id="rId6"/>
    <p:sldId id="262" r:id="rId7"/>
    <p:sldId id="270" r:id="rId8"/>
    <p:sldId id="269" r:id="rId9"/>
    <p:sldId id="268" r:id="rId10"/>
    <p:sldId id="271" r:id="rId11"/>
    <p:sldId id="272" r:id="rId12"/>
    <p:sldId id="267" r:id="rId13"/>
    <p:sldId id="266" r:id="rId14"/>
    <p:sldId id="265" r:id="rId15"/>
    <p:sldId id="285" r:id="rId16"/>
    <p:sldId id="284" r:id="rId17"/>
    <p:sldId id="283" r:id="rId18"/>
    <p:sldId id="282" r:id="rId19"/>
    <p:sldId id="281" r:id="rId20"/>
    <p:sldId id="280" r:id="rId21"/>
    <p:sldId id="279" r:id="rId22"/>
    <p:sldId id="278" r:id="rId23"/>
    <p:sldId id="277" r:id="rId2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288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DB770-BC04-44BB-835F-27B6BE2434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09D94-A951-4648-97E9-4C10BBDE51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501595"/>
      </p:ext>
    </p:extLst>
  </p:cSld>
  <p:clrMapOvr>
    <a:masterClrMapping/>
  </p:clrMapOvr>
  <p:transition spd="med" advClick="0" advTm="7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A0E8A-467E-4A6F-8AE5-BA3452F317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933BD-F674-4346-BA36-8B490056BD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39067"/>
      </p:ext>
    </p:extLst>
  </p:cSld>
  <p:clrMapOvr>
    <a:masterClrMapping/>
  </p:clrMapOvr>
  <p:transition spd="med" advClick="0" advTm="7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778C4-7C3D-473E-8A75-15B224D0C2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1C282-A1D3-42F8-9382-99951D1302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81037"/>
      </p:ext>
    </p:extLst>
  </p:cSld>
  <p:clrMapOvr>
    <a:masterClrMapping/>
  </p:clrMapOvr>
  <p:transition spd="med" advClick="0" advTm="7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95161-FDEF-4879-8751-779834C6BB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DE1BC-7F62-49EC-88FF-1B7BF072FC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992208"/>
      </p:ext>
    </p:extLst>
  </p:cSld>
  <p:clrMapOvr>
    <a:masterClrMapping/>
  </p:clrMapOvr>
  <p:transition spd="med" advClick="0" advTm="7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43DAB-A88C-4FE5-B99F-E2EE9B857C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F5AB8-1131-4AAF-90C1-8B1EA2626E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60972"/>
      </p:ext>
    </p:extLst>
  </p:cSld>
  <p:clrMapOvr>
    <a:masterClrMapping/>
  </p:clrMapOvr>
  <p:transition spd="med" advClick="0" advTm="7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3FF01-05B9-42A7-84C8-44EED44743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E745D-9896-4E7D-A72D-053C5D2ECA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622294"/>
      </p:ext>
    </p:extLst>
  </p:cSld>
  <p:clrMapOvr>
    <a:masterClrMapping/>
  </p:clrMapOvr>
  <p:transition spd="med" advClick="0" advTm="7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DED03-FB3F-4C91-9BFA-44F52F483F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89C7-0A88-4575-860E-BC9EE5331E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5066"/>
      </p:ext>
    </p:extLst>
  </p:cSld>
  <p:clrMapOvr>
    <a:masterClrMapping/>
  </p:clrMapOvr>
  <p:transition spd="med" advClick="0" advTm="7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E32CA-5BA7-4C34-87D3-655205270F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0E94D-1099-4523-9EAA-4BE31BCD8A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01674"/>
      </p:ext>
    </p:extLst>
  </p:cSld>
  <p:clrMapOvr>
    <a:masterClrMapping/>
  </p:clrMapOvr>
  <p:transition spd="med" advClick="0" advTm="7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4F7CF-2EE8-409A-901D-0D4367A935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02B02-8DB0-4B5C-AA08-61CC1C560B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063411"/>
      </p:ext>
    </p:extLst>
  </p:cSld>
  <p:clrMapOvr>
    <a:masterClrMapping/>
  </p:clrMapOvr>
  <p:transition spd="med" advClick="0" advTm="7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8DF5C-A632-47F1-BE28-96DEE10D6E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157B1-0FC4-4804-B8D9-F2C3C5D310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217722"/>
      </p:ext>
    </p:extLst>
  </p:cSld>
  <p:clrMapOvr>
    <a:masterClrMapping/>
  </p:clrMapOvr>
  <p:transition spd="med" advClick="0" advTm="7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02EEF-D233-4BB7-97CC-434D4A5F4E3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0A2EE-81DC-4FD8-963B-94A05BF575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631010"/>
      </p:ext>
    </p:extLst>
  </p:cSld>
  <p:clrMapOvr>
    <a:masterClrMapping/>
  </p:clrMapOvr>
  <p:transition spd="med" advClick="0" advTm="7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6240EB-2B73-45C8-9B40-FA9D8B48EE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753F87-937A-470D-8640-5EBB4CE3FA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4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7000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45000"/>
                <a:lumOff val="55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006" y="1581748"/>
            <a:ext cx="3458331" cy="279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8768" y="411510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Компетентное жюри</a:t>
            </a:r>
            <a:endParaRPr lang="ru-RU" sz="6000" b="1" dirty="0">
              <a:solidFill>
                <a:srgbClr val="990000"/>
              </a:solidFill>
              <a:latin typeface="Times New Roman" panose="02020603050405020304" pitchFamily="18" charset="0"/>
              <a:cs typeface="David" panose="020E0502060401010101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8768" y="4159928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Улан-Удэ, 2020</a:t>
            </a:r>
            <a:endParaRPr lang="ru-RU" sz="4000" b="1" dirty="0">
              <a:solidFill>
                <a:srgbClr val="990000"/>
              </a:solidFill>
              <a:latin typeface="Times New Roman" panose="02020603050405020304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83654801"/>
      </p:ext>
    </p:extLst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45000"/>
                <a:lumOff val="55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68" y="3314785"/>
            <a:ext cx="2245786" cy="181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799" y="1262246"/>
            <a:ext cx="62646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Васильева </a:t>
            </a:r>
            <a:endParaRPr lang="ru-RU" sz="4400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Софья Владимировна</a:t>
            </a:r>
          </a:p>
          <a:p>
            <a:pPr algn="ctr"/>
            <a:endParaRPr lang="ru-RU" sz="4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 </a:t>
            </a:r>
            <a:endParaRPr lang="ru-RU" sz="2000" b="1" i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"Гимназия № 14" Г. Улан-Удэ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4" r="7885" b="27586"/>
          <a:stretch/>
        </p:blipFill>
        <p:spPr>
          <a:xfrm>
            <a:off x="280368" y="309826"/>
            <a:ext cx="2245786" cy="291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73315"/>
      </p:ext>
    </p:extLst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45000"/>
                <a:lumOff val="55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79" y="3399137"/>
            <a:ext cx="2276767" cy="183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1" y="1313349"/>
            <a:ext cx="59046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Мункожапова</a:t>
            </a:r>
            <a:r>
              <a:rPr lang="ru-RU" sz="4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Дарима </a:t>
            </a:r>
            <a:r>
              <a:rPr lang="ru-RU" sz="4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Жаргаловна</a:t>
            </a:r>
            <a:endParaRPr lang="ru-RU" sz="4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 педагогического труда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иностранных языков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97" r="15047" b="28156"/>
          <a:stretch/>
        </p:blipFill>
        <p:spPr>
          <a:xfrm>
            <a:off x="392780" y="342973"/>
            <a:ext cx="2276767" cy="299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91273"/>
      </p:ext>
    </p:extLst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45000"/>
                <a:lumOff val="55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3435846"/>
            <a:ext cx="2264771" cy="182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88298" y="483518"/>
            <a:ext cx="655570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Вишнякова </a:t>
            </a:r>
          </a:p>
          <a:p>
            <a:pPr algn="ctr"/>
            <a:r>
              <a:rPr lang="ru-RU" sz="4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Витальевна</a:t>
            </a:r>
          </a:p>
          <a:p>
            <a:pPr algn="ctr"/>
            <a:endParaRPr lang="ru-RU" sz="36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литературы, </a:t>
            </a:r>
          </a:p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"СОШ №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/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республиканского </a:t>
            </a: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</a:t>
            </a: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2014». </a:t>
            </a:r>
            <a:endParaRPr lang="ru-RU" sz="16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конкурса лучших учителей РБ в 2016 г.</a:t>
            </a:r>
          </a:p>
          <a:p>
            <a:pPr algn="ctr"/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конкурса лучших учителей РФ в 2017 г. </a:t>
            </a:r>
            <a:r>
              <a:rPr lang="ru-RU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г.Улан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-Удэ</a:t>
            </a:r>
          </a:p>
          <a:p>
            <a:pPr algn="ctr"/>
            <a:endParaRPr lang="ru-RU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9" r="12620" b="28391"/>
          <a:stretch/>
        </p:blipFill>
        <p:spPr>
          <a:xfrm>
            <a:off x="291005" y="384196"/>
            <a:ext cx="2264771" cy="290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2986"/>
      </p:ext>
    </p:extLst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45000"/>
                <a:lumOff val="55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381" y="3582096"/>
            <a:ext cx="2119570" cy="171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8682" y="232090"/>
            <a:ext cx="871296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Дымбрылова</a:t>
            </a:r>
            <a:r>
              <a:rPr lang="ru-RU" sz="4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Алла Валерьевна</a:t>
            </a:r>
          </a:p>
          <a:p>
            <a:pPr algn="ctr"/>
            <a:endParaRPr lang="ru-RU" sz="2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иностранных языков </a:t>
            </a:r>
          </a:p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«СОШ №57 </a:t>
            </a:r>
            <a:r>
              <a:rPr lang="ru-RU" sz="20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им.А.Цыденжапова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Абсолютный победитель конкурса «Учитель года Бурятии - 2005»,</a:t>
            </a:r>
          </a:p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финалист Всероссийского конкурса «учитель года России - 2005», победитель конкурса «Лучшие учителя Российской Федерации» (2008г.)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021161"/>
      </p:ext>
    </p:extLst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45000"/>
                <a:lumOff val="55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670"/>
            <a:ext cx="2182536" cy="176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7784" y="1304057"/>
            <a:ext cx="640871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Лопсонова</a:t>
            </a:r>
            <a:r>
              <a:rPr lang="ru-RU" sz="4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Зинаида </a:t>
            </a:r>
            <a:r>
              <a:rPr lang="ru-RU" sz="44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Баторовна</a:t>
            </a:r>
            <a:endParaRPr lang="ru-RU" sz="4400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начального образования педагогического. института </a:t>
            </a:r>
          </a:p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«Бурятского государственного университета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algn="ctr"/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педагогических наук , 1997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5" r="30935"/>
          <a:stretch/>
        </p:blipFill>
        <p:spPr>
          <a:xfrm>
            <a:off x="323528" y="267494"/>
            <a:ext cx="2182536" cy="302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36220"/>
      </p:ext>
    </p:extLst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45000"/>
                <a:lumOff val="55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85" y="3367401"/>
            <a:ext cx="2242559" cy="18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799" y="1067127"/>
            <a:ext cx="61206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Ринчинова</a:t>
            </a:r>
            <a:r>
              <a:rPr lang="ru-RU" sz="4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Викторовна</a:t>
            </a:r>
          </a:p>
          <a:p>
            <a:pPr algn="ctr"/>
            <a:endParaRPr lang="ru-RU" sz="28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</a:t>
            </a:r>
          </a:p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«Республиканский Бурятский национальный лицей-интернат № 1»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0"/>
          <a:stretch/>
        </p:blipFill>
        <p:spPr>
          <a:xfrm>
            <a:off x="393886" y="218390"/>
            <a:ext cx="2242559" cy="308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14884"/>
      </p:ext>
    </p:extLst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45000"/>
                <a:lumOff val="55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1" y="3507854"/>
            <a:ext cx="2155993" cy="173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7783" y="1047383"/>
            <a:ext cx="640871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Козяева</a:t>
            </a:r>
            <a:r>
              <a:rPr lang="ru-RU" sz="4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Михайловна</a:t>
            </a:r>
          </a:p>
          <a:p>
            <a:pPr algn="ctr"/>
            <a:endParaRPr lang="ru-RU" sz="28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УВР </a:t>
            </a:r>
          </a:p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№4 </a:t>
            </a:r>
            <a:r>
              <a:rPr lang="ru-RU" sz="20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г.Гусиноозерска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им.Героя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Социалистического труда </a:t>
            </a:r>
          </a:p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Г.Д. </a:t>
            </a:r>
            <a:r>
              <a:rPr lang="ru-RU" sz="20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Тучинова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82" y="195486"/>
            <a:ext cx="2146857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1225"/>
      </p:ext>
    </p:extLst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45000"/>
                <a:lumOff val="55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09" y="3466921"/>
            <a:ext cx="2119570" cy="171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7784" y="1230888"/>
            <a:ext cx="64087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</a:t>
            </a:r>
          </a:p>
          <a:p>
            <a:pPr algn="ctr"/>
            <a:r>
              <a:rPr lang="ru-RU" sz="4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Марина Павловна</a:t>
            </a:r>
          </a:p>
          <a:p>
            <a:pPr algn="ctr"/>
            <a:endParaRPr lang="ru-RU" sz="28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аместитель директора по УВР </a:t>
            </a:r>
          </a:p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"</a:t>
            </a:r>
            <a:r>
              <a:rPr lang="ru-RU" sz="20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Сотниковская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СОШ"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5" t="-157" r="23172" b="34501"/>
          <a:stretch/>
        </p:blipFill>
        <p:spPr>
          <a:xfrm>
            <a:off x="339309" y="304799"/>
            <a:ext cx="2127904" cy="297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26002"/>
      </p:ext>
    </p:extLst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45000"/>
                <a:lumOff val="55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58084"/>
            <a:ext cx="2119570" cy="171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261" y="603721"/>
            <a:ext cx="640871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Макунина</a:t>
            </a:r>
            <a:r>
              <a:rPr lang="ru-RU" sz="4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Александровна</a:t>
            </a:r>
          </a:p>
          <a:p>
            <a:pPr algn="ctr"/>
            <a:endParaRPr lang="ru-RU" sz="28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 ДПО РБ </a:t>
            </a:r>
          </a:p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«Бурятский республиканский институт образовательной политики»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506168"/>
      </p:ext>
    </p:extLst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45000"/>
                <a:lumOff val="55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58084"/>
            <a:ext cx="2119570" cy="171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261" y="603721"/>
            <a:ext cx="640871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Жапова</a:t>
            </a:r>
            <a:r>
              <a:rPr lang="ru-RU" sz="4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Ивановна</a:t>
            </a:r>
          </a:p>
          <a:p>
            <a:pPr algn="ctr"/>
            <a:endParaRPr lang="ru-RU" sz="28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биологии </a:t>
            </a:r>
          </a:p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«СОШ № 38 г. Улан-Удэ»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052761"/>
      </p:ext>
    </p:extLst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45000"/>
                <a:lumOff val="55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21971"/>
            <a:ext cx="2295408" cy="185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99574" y="1470289"/>
            <a:ext cx="56166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Жалсанов</a:t>
            </a:r>
            <a:endParaRPr lang="ru-RU" sz="4400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Баир</a:t>
            </a:r>
            <a:r>
              <a:rPr lang="ru-RU" sz="4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Баторович</a:t>
            </a:r>
            <a:endParaRPr lang="ru-RU" sz="4400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 образования и науки Республики Бурятия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4164"/>
            <a:ext cx="2295408" cy="276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572715"/>
      </p:ext>
    </p:extLst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45000"/>
                <a:lumOff val="55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58084"/>
            <a:ext cx="2119570" cy="171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603721"/>
            <a:ext cx="734481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 </a:t>
            </a:r>
          </a:p>
          <a:p>
            <a:pPr algn="ctr"/>
            <a:r>
              <a:rPr lang="ru-RU" sz="4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Александрович</a:t>
            </a:r>
          </a:p>
          <a:p>
            <a:pPr algn="ctr"/>
            <a:endParaRPr lang="ru-RU" sz="2800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информационным технологиям </a:t>
            </a:r>
          </a:p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"Гимназия № 14" г. Улан-Удэ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795949"/>
      </p:ext>
    </p:extLst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45000"/>
                <a:lumOff val="55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52984"/>
            <a:ext cx="2333971" cy="18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35967" y="1170493"/>
            <a:ext cx="640871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Данзанова</a:t>
            </a:r>
            <a:r>
              <a:rPr lang="ru-RU" sz="4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4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Аюна</a:t>
            </a:r>
            <a:r>
              <a:rPr lang="ru-RU" sz="4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Аюшеевна</a:t>
            </a:r>
            <a:endParaRPr lang="ru-RU" sz="4400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оцент кафедры гуманитарных наук,</a:t>
            </a:r>
          </a:p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 ДПО РБ «Бурятский республиканский институт образовательной политики»,</a:t>
            </a:r>
          </a:p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исторических наук</a:t>
            </a:r>
          </a:p>
        </p:txBody>
      </p:sp>
      <p:pic>
        <p:nvPicPr>
          <p:cNvPr id="11266" name="Picture 2" descr="Данзано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53" y="205359"/>
            <a:ext cx="2319938" cy="309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042052"/>
      </p:ext>
    </p:extLst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45000"/>
                <a:lumOff val="55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60" y="3579862"/>
            <a:ext cx="2119570" cy="171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6" y="1275606"/>
            <a:ext cx="63367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Гордина</a:t>
            </a:r>
            <a:r>
              <a:rPr lang="ru-RU" sz="4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Инга Викторовна</a:t>
            </a:r>
          </a:p>
          <a:p>
            <a:pPr algn="ctr"/>
            <a:endParaRPr lang="ru-RU" sz="2800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истории и обществознания </a:t>
            </a:r>
          </a:p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"СОШ № 49" г. Улан-Удэ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78" y="388402"/>
            <a:ext cx="1993751" cy="299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89677"/>
      </p:ext>
    </p:extLst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45000"/>
                <a:lumOff val="55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63838"/>
            <a:ext cx="2119570" cy="171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29235" y="832537"/>
            <a:ext cx="64493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Пазникова</a:t>
            </a:r>
            <a:r>
              <a:rPr lang="ru-RU" sz="4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Зоя Ивановна</a:t>
            </a:r>
          </a:p>
          <a:p>
            <a:pPr algn="ctr"/>
            <a:endParaRPr lang="ru-RU" sz="2800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педагогики и психологии детства,</a:t>
            </a:r>
          </a:p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 ДПО РБ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Бурятский </a:t>
            </a:r>
            <a:r>
              <a:rPr lang="ru-RU" sz="2000" b="1" i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</a:t>
            </a:r>
            <a:endParaRPr lang="ru-RU" sz="2000" b="1" i="1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политики»,</a:t>
            </a:r>
          </a:p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педагогических наук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7494"/>
            <a:ext cx="2007136" cy="283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94719"/>
      </p:ext>
    </p:extLst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45000"/>
                <a:lumOff val="55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82" y="3283866"/>
            <a:ext cx="2478410" cy="199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3848" y="339502"/>
            <a:ext cx="561662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Марковец </a:t>
            </a:r>
          </a:p>
          <a:p>
            <a:pPr algn="ctr"/>
            <a:r>
              <a:rPr lang="ru-RU" sz="4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Игорь Васильевич</a:t>
            </a:r>
          </a:p>
          <a:p>
            <a:pPr algn="ctr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Комитета Народного Хурала Республики Бурятия по социальной политике,</a:t>
            </a:r>
          </a:p>
          <a:p>
            <a:pPr algn="ctr"/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заслуженный тренер РФ, отличник физической культуры и спорта РФ, заслуженный работник физической культуры и спорта РБ, заслуженный наставник Российского союза боевых искусств, руководитель отделения Федерации ушу России в Сибирском федеральном округе, председатель Федерации ушу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Бурятии.</a:t>
            </a:r>
            <a:endParaRPr lang="ru-RU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hural-buryatia.ru/images/300x300/_MRK15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42"/>
          <a:stretch/>
        </p:blipFill>
        <p:spPr bwMode="auto">
          <a:xfrm>
            <a:off x="299882" y="411510"/>
            <a:ext cx="232118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346219"/>
      </p:ext>
    </p:extLst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45000"/>
                <a:lumOff val="55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52" y="3255099"/>
            <a:ext cx="2387043" cy="192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7784" y="699542"/>
            <a:ext cx="64087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Цыренов </a:t>
            </a:r>
          </a:p>
          <a:p>
            <a:pPr algn="ctr"/>
            <a:r>
              <a:rPr lang="ru-RU" sz="4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</a:t>
            </a:r>
          </a:p>
          <a:p>
            <a:pPr algn="ctr"/>
            <a:r>
              <a:rPr lang="ru-RU" sz="44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Цыбикжапович</a:t>
            </a:r>
            <a:endParaRPr lang="ru-RU" sz="4400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Ректор ГАУ ДПО РБ «Бурятского республиканского института образовательной политики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algn="ctr"/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доцент, 2013 г.</a:t>
            </a:r>
            <a:endParaRPr lang="ru-RU" sz="2000" b="1" i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педагогических наук, 2006 г.</a:t>
            </a:r>
            <a:endParaRPr lang="ru-RU" sz="2000" b="1" i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педагогических наук, 2015 г.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82" y="267494"/>
            <a:ext cx="2376264" cy="285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591249"/>
      </p:ext>
    </p:extLst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45000"/>
                <a:lumOff val="55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61" y="3372253"/>
            <a:ext cx="2122528" cy="171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6" y="1059582"/>
            <a:ext cx="64087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Латкина</a:t>
            </a:r>
            <a:endParaRPr lang="ru-RU" sz="4400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Клара Трофимовна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Региональной общественной организации «Байкальский образовательный центр «ЭВРИКА»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7" r="8380"/>
          <a:stretch/>
        </p:blipFill>
        <p:spPr>
          <a:xfrm>
            <a:off x="335861" y="339502"/>
            <a:ext cx="2122528" cy="279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63041"/>
      </p:ext>
    </p:extLst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45000"/>
                <a:lumOff val="55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73" y="3323536"/>
            <a:ext cx="2281219" cy="184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6" y="1059582"/>
            <a:ext cx="64087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Козулина </a:t>
            </a:r>
          </a:p>
          <a:p>
            <a:pPr algn="ctr"/>
            <a:r>
              <a:rPr lang="ru-RU" sz="4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Николаевна</a:t>
            </a: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районного управления образованием Муниципального образования «</a:t>
            </a:r>
            <a:r>
              <a:rPr lang="ru-RU" sz="24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Баргузинский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uprobrbarguzin.ucoz.ru/_si/0/s0702794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7" r="15194" b="28282"/>
          <a:stretch/>
        </p:blipFill>
        <p:spPr bwMode="auto">
          <a:xfrm>
            <a:off x="323528" y="339502"/>
            <a:ext cx="2275144" cy="289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633018"/>
      </p:ext>
    </p:extLst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45000"/>
                <a:lumOff val="55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96" y="3435846"/>
            <a:ext cx="2263586" cy="182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6" y="1385357"/>
            <a:ext cx="64087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Бурантарова</a:t>
            </a:r>
            <a:r>
              <a:rPr lang="ru-RU" sz="4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Евгения Анатольевна</a:t>
            </a: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районного методического кабинета </a:t>
            </a:r>
          </a:p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РУО МО «</a:t>
            </a:r>
            <a:r>
              <a:rPr lang="ru-RU" sz="20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Кяхтинский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5" r="13475" b="7569"/>
          <a:stretch/>
        </p:blipFill>
        <p:spPr>
          <a:xfrm>
            <a:off x="340233" y="375650"/>
            <a:ext cx="2102865" cy="296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24188"/>
      </p:ext>
    </p:extLst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45000"/>
                <a:lumOff val="55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82" y="3324100"/>
            <a:ext cx="2316741" cy="186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43098" y="1059582"/>
            <a:ext cx="65933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Павлов </a:t>
            </a:r>
          </a:p>
          <a:p>
            <a:pPr algn="ctr"/>
            <a:r>
              <a:rPr lang="ru-RU" sz="4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Александрович</a:t>
            </a: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Абсолютный победитель республиканского конкурса «Учитель года Бурятии - 2019»,</a:t>
            </a:r>
          </a:p>
          <a:p>
            <a:pPr algn="ctr"/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физической культуры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Гимназии № 29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endParaRPr lang="ru-RU" sz="2000" b="1" i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РОО «Клуб учитель года Бурятии»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83" y="411510"/>
            <a:ext cx="2316741" cy="275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820287"/>
      </p:ext>
    </p:extLst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45000"/>
                <a:lumOff val="55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255407"/>
            <a:ext cx="2337860" cy="1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1025317"/>
            <a:ext cx="61926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Авдохина</a:t>
            </a:r>
            <a:r>
              <a:rPr lang="ru-RU" sz="4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Тамара </a:t>
            </a:r>
            <a:r>
              <a:rPr lang="ru-RU" sz="4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</a:t>
            </a: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ФБГОУ ВО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Восточно-Сибирский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институт культуры»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Тамаре Владимировне Авдохиной – 70 лет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9502"/>
            <a:ext cx="233786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36297"/>
      </p:ext>
    </p:extLst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466</Words>
  <Application>Microsoft Office PowerPoint</Application>
  <PresentationFormat>Экран (16:9)</PresentationFormat>
  <Paragraphs>124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Maria</cp:lastModifiedBy>
  <cp:revision>16</cp:revision>
  <dcterms:created xsi:type="dcterms:W3CDTF">2020-09-09T07:08:23Z</dcterms:created>
  <dcterms:modified xsi:type="dcterms:W3CDTF">2020-09-10T06:26:59Z</dcterms:modified>
</cp:coreProperties>
</file>