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89D31-1A0A-48BD-B011-09C104A95F9D}" type="doc">
      <dgm:prSet loTypeId="urn:microsoft.com/office/officeart/2005/8/layout/h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575CEF-81A4-4BA2-B095-F3D86CCA893E}">
      <dgm:prSet phldrT="[Текст]"/>
      <dgm:spPr/>
      <dgm:t>
        <a:bodyPr/>
        <a:lstStyle/>
        <a:p>
          <a:r>
            <a:rPr lang="ru-RU" dirty="0"/>
            <a:t>Потребность</a:t>
          </a:r>
        </a:p>
      </dgm:t>
    </dgm:pt>
    <dgm:pt modelId="{DF925E90-C34D-4BE1-9B8D-46BDCFC1AF68}" type="parTrans" cxnId="{E1C371E4-D348-40FF-8B47-44613F0C71FC}">
      <dgm:prSet/>
      <dgm:spPr/>
      <dgm:t>
        <a:bodyPr/>
        <a:lstStyle/>
        <a:p>
          <a:endParaRPr lang="ru-RU"/>
        </a:p>
      </dgm:t>
    </dgm:pt>
    <dgm:pt modelId="{370BE3D1-3EA1-4420-99E4-EB70418E4DE3}" type="sibTrans" cxnId="{E1C371E4-D348-40FF-8B47-44613F0C71FC}">
      <dgm:prSet/>
      <dgm:spPr/>
      <dgm:t>
        <a:bodyPr/>
        <a:lstStyle/>
        <a:p>
          <a:endParaRPr lang="ru-RU"/>
        </a:p>
      </dgm:t>
    </dgm:pt>
    <dgm:pt modelId="{50E62267-F776-4C2E-B2F0-C8826031175B}">
      <dgm:prSet phldrT="[Текст]"/>
      <dgm:spPr/>
      <dgm:t>
        <a:bodyPr/>
        <a:lstStyle/>
        <a:p>
          <a:r>
            <a:rPr lang="ru-RU" dirty="0"/>
            <a:t>Состояние нужды:</a:t>
          </a:r>
        </a:p>
      </dgm:t>
    </dgm:pt>
    <dgm:pt modelId="{C2E00CF2-A5BD-40EC-BB85-FA7FE6CA8D9F}" type="parTrans" cxnId="{CCE69EB4-820C-4D61-9478-D9AB7DA65CEA}">
      <dgm:prSet/>
      <dgm:spPr/>
      <dgm:t>
        <a:bodyPr/>
        <a:lstStyle/>
        <a:p>
          <a:endParaRPr lang="ru-RU"/>
        </a:p>
      </dgm:t>
    </dgm:pt>
    <dgm:pt modelId="{87CF899E-1EEF-4EAD-B67E-56255CE1F972}" type="sibTrans" cxnId="{CCE69EB4-820C-4D61-9478-D9AB7DA65CEA}">
      <dgm:prSet/>
      <dgm:spPr/>
      <dgm:t>
        <a:bodyPr/>
        <a:lstStyle/>
        <a:p>
          <a:endParaRPr lang="ru-RU"/>
        </a:p>
      </dgm:t>
    </dgm:pt>
    <dgm:pt modelId="{64FD4678-F6C9-4BAA-BFFF-DACB395C4E49}">
      <dgm:prSet phldrT="[Текст]"/>
      <dgm:spPr/>
      <dgm:t>
        <a:bodyPr/>
        <a:lstStyle/>
        <a:p>
          <a:r>
            <a:rPr lang="ru-RU" dirty="0"/>
            <a:t>Мотив</a:t>
          </a:r>
        </a:p>
      </dgm:t>
    </dgm:pt>
    <dgm:pt modelId="{977AD1FF-EAF2-4C52-BE65-E6E6F290AAD5}" type="parTrans" cxnId="{1F751B70-7A6D-444B-A35B-A15B81AEEBE9}">
      <dgm:prSet/>
      <dgm:spPr/>
      <dgm:t>
        <a:bodyPr/>
        <a:lstStyle/>
        <a:p>
          <a:endParaRPr lang="ru-RU"/>
        </a:p>
      </dgm:t>
    </dgm:pt>
    <dgm:pt modelId="{BAA2DB39-DD87-4DD9-8803-B45E579420AE}" type="sibTrans" cxnId="{1F751B70-7A6D-444B-A35B-A15B81AEEBE9}">
      <dgm:prSet/>
      <dgm:spPr/>
      <dgm:t>
        <a:bodyPr/>
        <a:lstStyle/>
        <a:p>
          <a:endParaRPr lang="ru-RU"/>
        </a:p>
      </dgm:t>
    </dgm:pt>
    <dgm:pt modelId="{466B5DD6-0AEF-41B5-8894-951FBD4146D1}">
      <dgm:prSet phldrT="[Текст]"/>
      <dgm:spPr/>
      <dgm:t>
        <a:bodyPr/>
        <a:lstStyle/>
        <a:p>
          <a:r>
            <a:rPr lang="ru-RU" dirty="0"/>
            <a:t>Способ удовлетворения потребности</a:t>
          </a:r>
        </a:p>
      </dgm:t>
    </dgm:pt>
    <dgm:pt modelId="{A72B7151-FE31-492B-BF43-9FCBEF3315E3}" type="parTrans" cxnId="{8DABDD57-011A-4B07-90D6-CEACCA6656D0}">
      <dgm:prSet/>
      <dgm:spPr/>
      <dgm:t>
        <a:bodyPr/>
        <a:lstStyle/>
        <a:p>
          <a:endParaRPr lang="ru-RU"/>
        </a:p>
      </dgm:t>
    </dgm:pt>
    <dgm:pt modelId="{9E548630-B517-48AF-BF23-C791653D4323}" type="sibTrans" cxnId="{8DABDD57-011A-4B07-90D6-CEACCA6656D0}">
      <dgm:prSet/>
      <dgm:spPr/>
      <dgm:t>
        <a:bodyPr/>
        <a:lstStyle/>
        <a:p>
          <a:endParaRPr lang="ru-RU"/>
        </a:p>
      </dgm:t>
    </dgm:pt>
    <dgm:pt modelId="{2494BC86-FBF4-4553-BE32-6406AD08A785}">
      <dgm:prSet phldrT="[Текст]"/>
      <dgm:spPr/>
      <dgm:t>
        <a:bodyPr/>
        <a:lstStyle/>
        <a:p>
          <a:r>
            <a:rPr lang="ru-RU" dirty="0"/>
            <a:t>Цель</a:t>
          </a:r>
        </a:p>
      </dgm:t>
    </dgm:pt>
    <dgm:pt modelId="{9FBF0FED-82F8-43D7-BE3D-F86BD91DC278}" type="parTrans" cxnId="{CB81BEA5-C3D4-4D79-BC88-AC6B425EE50A}">
      <dgm:prSet/>
      <dgm:spPr/>
      <dgm:t>
        <a:bodyPr/>
        <a:lstStyle/>
        <a:p>
          <a:endParaRPr lang="ru-RU"/>
        </a:p>
      </dgm:t>
    </dgm:pt>
    <dgm:pt modelId="{88D4FD82-9049-4585-8791-8F101998A676}" type="sibTrans" cxnId="{CB81BEA5-C3D4-4D79-BC88-AC6B425EE50A}">
      <dgm:prSet/>
      <dgm:spPr/>
      <dgm:t>
        <a:bodyPr/>
        <a:lstStyle/>
        <a:p>
          <a:endParaRPr lang="ru-RU"/>
        </a:p>
      </dgm:t>
    </dgm:pt>
    <dgm:pt modelId="{BC975E9F-0396-4F3B-8E11-2B3312B0BA9D}">
      <dgm:prSet phldrT="[Текст]"/>
      <dgm:spPr/>
      <dgm:t>
        <a:bodyPr/>
        <a:lstStyle/>
        <a:p>
          <a:r>
            <a:rPr lang="ru-RU" dirty="0"/>
            <a:t>Представление о конечном результате Д.</a:t>
          </a:r>
        </a:p>
      </dgm:t>
    </dgm:pt>
    <dgm:pt modelId="{DBADD1A1-20E0-4087-8232-AB4D7DB24072}" type="parTrans" cxnId="{30B58A4C-67CB-4EB7-8743-976E784B974A}">
      <dgm:prSet/>
      <dgm:spPr/>
      <dgm:t>
        <a:bodyPr/>
        <a:lstStyle/>
        <a:p>
          <a:endParaRPr lang="ru-RU"/>
        </a:p>
      </dgm:t>
    </dgm:pt>
    <dgm:pt modelId="{771C0125-A3F7-4C55-9C51-1CDCD0F8F421}" type="sibTrans" cxnId="{30B58A4C-67CB-4EB7-8743-976E784B974A}">
      <dgm:prSet/>
      <dgm:spPr/>
      <dgm:t>
        <a:bodyPr/>
        <a:lstStyle/>
        <a:p>
          <a:endParaRPr lang="ru-RU"/>
        </a:p>
      </dgm:t>
    </dgm:pt>
    <dgm:pt modelId="{4DBA2801-64BF-4142-9975-9ED5C2078E01}">
      <dgm:prSet phldrT="[Текст]"/>
      <dgm:spPr/>
      <dgm:t>
        <a:bodyPr/>
        <a:lstStyle/>
        <a:p>
          <a:r>
            <a:rPr lang="ru-RU" dirty="0"/>
            <a:t>Существование</a:t>
          </a:r>
        </a:p>
      </dgm:t>
    </dgm:pt>
    <dgm:pt modelId="{559E4EFA-6EA6-4433-A4B8-A00D52A43C1B}" type="parTrans" cxnId="{A1FE0A06-17AD-4EF3-A2AF-F5943B12B646}">
      <dgm:prSet/>
      <dgm:spPr/>
      <dgm:t>
        <a:bodyPr/>
        <a:lstStyle/>
        <a:p>
          <a:endParaRPr lang="ru-RU"/>
        </a:p>
      </dgm:t>
    </dgm:pt>
    <dgm:pt modelId="{CD211B2C-5F52-4D80-9CCE-2396D769778B}" type="sibTrans" cxnId="{A1FE0A06-17AD-4EF3-A2AF-F5943B12B646}">
      <dgm:prSet/>
      <dgm:spPr/>
      <dgm:t>
        <a:bodyPr/>
        <a:lstStyle/>
        <a:p>
          <a:endParaRPr lang="ru-RU"/>
        </a:p>
      </dgm:t>
    </dgm:pt>
    <dgm:pt modelId="{273E43F6-C528-43C8-B796-E9B3E78F3374}">
      <dgm:prSet phldrT="[Текст]"/>
      <dgm:spPr/>
      <dgm:t>
        <a:bodyPr/>
        <a:lstStyle/>
        <a:p>
          <a:r>
            <a:rPr lang="ru-RU" dirty="0"/>
            <a:t>Принадлежность</a:t>
          </a:r>
        </a:p>
      </dgm:t>
    </dgm:pt>
    <dgm:pt modelId="{0331F168-C650-42A1-B549-3D9662B7ED43}" type="parTrans" cxnId="{38AA960B-9E2E-4A96-A0CE-8AA6DB551381}">
      <dgm:prSet/>
      <dgm:spPr/>
      <dgm:t>
        <a:bodyPr/>
        <a:lstStyle/>
        <a:p>
          <a:endParaRPr lang="ru-RU"/>
        </a:p>
      </dgm:t>
    </dgm:pt>
    <dgm:pt modelId="{35715BCD-A8F5-4D41-96DD-9D904586FE36}" type="sibTrans" cxnId="{38AA960B-9E2E-4A96-A0CE-8AA6DB551381}">
      <dgm:prSet/>
      <dgm:spPr/>
      <dgm:t>
        <a:bodyPr/>
        <a:lstStyle/>
        <a:p>
          <a:endParaRPr lang="ru-RU"/>
        </a:p>
      </dgm:t>
    </dgm:pt>
    <dgm:pt modelId="{5B4E66D5-153F-44ED-8C29-F066D93A5B04}">
      <dgm:prSet phldrT="[Текст]"/>
      <dgm:spPr/>
      <dgm:t>
        <a:bodyPr/>
        <a:lstStyle/>
        <a:p>
          <a:r>
            <a:rPr lang="ru-RU" dirty="0"/>
            <a:t>Рост</a:t>
          </a:r>
        </a:p>
      </dgm:t>
    </dgm:pt>
    <dgm:pt modelId="{5BBD0875-8ABC-4216-9BF6-3F578FB25228}" type="parTrans" cxnId="{D11E07B3-A534-49B3-A6B8-652EE340DA29}">
      <dgm:prSet/>
      <dgm:spPr/>
      <dgm:t>
        <a:bodyPr/>
        <a:lstStyle/>
        <a:p>
          <a:endParaRPr lang="ru-RU"/>
        </a:p>
      </dgm:t>
    </dgm:pt>
    <dgm:pt modelId="{1654FE56-0F4E-47E7-B567-3CEA2900FBF7}" type="sibTrans" cxnId="{D11E07B3-A534-49B3-A6B8-652EE340DA29}">
      <dgm:prSet/>
      <dgm:spPr/>
      <dgm:t>
        <a:bodyPr/>
        <a:lstStyle/>
        <a:p>
          <a:endParaRPr lang="ru-RU"/>
        </a:p>
      </dgm:t>
    </dgm:pt>
    <dgm:pt modelId="{3AAF263E-6A2F-4008-A527-54D92EFD24B4}" type="pres">
      <dgm:prSet presAssocID="{20489D31-1A0A-48BD-B011-09C104A95F9D}" presName="Name0" presStyleCnt="0">
        <dgm:presLayoutVars>
          <dgm:dir/>
          <dgm:animLvl val="lvl"/>
          <dgm:resizeHandles val="exact"/>
        </dgm:presLayoutVars>
      </dgm:prSet>
      <dgm:spPr/>
    </dgm:pt>
    <dgm:pt modelId="{2C0B0893-B1F4-4CBD-BAA1-2767A288AA77}" type="pres">
      <dgm:prSet presAssocID="{20489D31-1A0A-48BD-B011-09C104A95F9D}" presName="tSp" presStyleCnt="0"/>
      <dgm:spPr/>
    </dgm:pt>
    <dgm:pt modelId="{EC76DBCF-D412-453D-A1ED-7103730943E1}" type="pres">
      <dgm:prSet presAssocID="{20489D31-1A0A-48BD-B011-09C104A95F9D}" presName="bSp" presStyleCnt="0"/>
      <dgm:spPr/>
    </dgm:pt>
    <dgm:pt modelId="{B34159E8-6999-47E5-899C-5B624A376754}" type="pres">
      <dgm:prSet presAssocID="{20489D31-1A0A-48BD-B011-09C104A95F9D}" presName="process" presStyleCnt="0"/>
      <dgm:spPr/>
    </dgm:pt>
    <dgm:pt modelId="{546EA4A3-FC6E-4A73-B558-B3CB8908C949}" type="pres">
      <dgm:prSet presAssocID="{70575CEF-81A4-4BA2-B095-F3D86CCA893E}" presName="composite1" presStyleCnt="0"/>
      <dgm:spPr/>
    </dgm:pt>
    <dgm:pt modelId="{82EFECDF-F245-4F3D-8FE9-64EBA5AB4312}" type="pres">
      <dgm:prSet presAssocID="{70575CEF-81A4-4BA2-B095-F3D86CCA893E}" presName="dummyNode1" presStyleLbl="node1" presStyleIdx="0" presStyleCnt="3"/>
      <dgm:spPr/>
    </dgm:pt>
    <dgm:pt modelId="{7EAA326C-1EEA-42BB-A0F7-02D16CD7C883}" type="pres">
      <dgm:prSet presAssocID="{70575CEF-81A4-4BA2-B095-F3D86CCA893E}" presName="childNode1" presStyleLbl="bgAcc1" presStyleIdx="0" presStyleCnt="3">
        <dgm:presLayoutVars>
          <dgm:bulletEnabled val="1"/>
        </dgm:presLayoutVars>
      </dgm:prSet>
      <dgm:spPr/>
    </dgm:pt>
    <dgm:pt modelId="{60EC52F9-DA11-491F-BE76-DD623B35525D}" type="pres">
      <dgm:prSet presAssocID="{70575CEF-81A4-4BA2-B095-F3D86CCA893E}" presName="childNode1tx" presStyleLbl="bgAcc1" presStyleIdx="0" presStyleCnt="3">
        <dgm:presLayoutVars>
          <dgm:bulletEnabled val="1"/>
        </dgm:presLayoutVars>
      </dgm:prSet>
      <dgm:spPr/>
    </dgm:pt>
    <dgm:pt modelId="{2653FBB9-CDA3-4B62-A5D6-DCD420534CB8}" type="pres">
      <dgm:prSet presAssocID="{70575CEF-81A4-4BA2-B095-F3D86CCA893E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6D575769-AB57-4ED8-9756-80CCE1526C37}" type="pres">
      <dgm:prSet presAssocID="{70575CEF-81A4-4BA2-B095-F3D86CCA893E}" presName="connSite1" presStyleCnt="0"/>
      <dgm:spPr/>
    </dgm:pt>
    <dgm:pt modelId="{E021009A-B910-4BE7-9843-1FCC18677D78}" type="pres">
      <dgm:prSet presAssocID="{370BE3D1-3EA1-4420-99E4-EB70418E4DE3}" presName="Name9" presStyleLbl="sibTrans2D1" presStyleIdx="0" presStyleCnt="2"/>
      <dgm:spPr/>
    </dgm:pt>
    <dgm:pt modelId="{3842195A-84CF-45E7-96A5-461F742ECB06}" type="pres">
      <dgm:prSet presAssocID="{64FD4678-F6C9-4BAA-BFFF-DACB395C4E49}" presName="composite2" presStyleCnt="0"/>
      <dgm:spPr/>
    </dgm:pt>
    <dgm:pt modelId="{F0ABA52C-FEEE-431A-9D3F-48BC90950C7D}" type="pres">
      <dgm:prSet presAssocID="{64FD4678-F6C9-4BAA-BFFF-DACB395C4E49}" presName="dummyNode2" presStyleLbl="node1" presStyleIdx="0" presStyleCnt="3"/>
      <dgm:spPr/>
    </dgm:pt>
    <dgm:pt modelId="{7D70C606-ABBB-4B9B-B3DB-2A6EBD2E7467}" type="pres">
      <dgm:prSet presAssocID="{64FD4678-F6C9-4BAA-BFFF-DACB395C4E49}" presName="childNode2" presStyleLbl="bgAcc1" presStyleIdx="1" presStyleCnt="3">
        <dgm:presLayoutVars>
          <dgm:bulletEnabled val="1"/>
        </dgm:presLayoutVars>
      </dgm:prSet>
      <dgm:spPr/>
    </dgm:pt>
    <dgm:pt modelId="{6866B1BD-6198-4C1F-918C-92C2551075AA}" type="pres">
      <dgm:prSet presAssocID="{64FD4678-F6C9-4BAA-BFFF-DACB395C4E49}" presName="childNode2tx" presStyleLbl="bgAcc1" presStyleIdx="1" presStyleCnt="3">
        <dgm:presLayoutVars>
          <dgm:bulletEnabled val="1"/>
        </dgm:presLayoutVars>
      </dgm:prSet>
      <dgm:spPr/>
    </dgm:pt>
    <dgm:pt modelId="{CFF7D834-8859-4F02-BE0C-5ABAB28ACFBA}" type="pres">
      <dgm:prSet presAssocID="{64FD4678-F6C9-4BAA-BFFF-DACB395C4E4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8B20761A-EEBD-4FC1-A60E-C1A4DDD2DDD8}" type="pres">
      <dgm:prSet presAssocID="{64FD4678-F6C9-4BAA-BFFF-DACB395C4E49}" presName="connSite2" presStyleCnt="0"/>
      <dgm:spPr/>
    </dgm:pt>
    <dgm:pt modelId="{6053FAF0-E246-469F-8F5B-F0586ECA97BC}" type="pres">
      <dgm:prSet presAssocID="{BAA2DB39-DD87-4DD9-8803-B45E579420AE}" presName="Name18" presStyleLbl="sibTrans2D1" presStyleIdx="1" presStyleCnt="2"/>
      <dgm:spPr/>
    </dgm:pt>
    <dgm:pt modelId="{5F63C321-FA6C-48AC-810C-19A7CA3BB943}" type="pres">
      <dgm:prSet presAssocID="{2494BC86-FBF4-4553-BE32-6406AD08A785}" presName="composite1" presStyleCnt="0"/>
      <dgm:spPr/>
    </dgm:pt>
    <dgm:pt modelId="{2EB8B373-4C54-463A-B467-CD0A9D7336CA}" type="pres">
      <dgm:prSet presAssocID="{2494BC86-FBF4-4553-BE32-6406AD08A785}" presName="dummyNode1" presStyleLbl="node1" presStyleIdx="1" presStyleCnt="3"/>
      <dgm:spPr/>
    </dgm:pt>
    <dgm:pt modelId="{52EB93CE-41C4-4A06-BF14-214F153C2380}" type="pres">
      <dgm:prSet presAssocID="{2494BC86-FBF4-4553-BE32-6406AD08A785}" presName="childNode1" presStyleLbl="bgAcc1" presStyleIdx="2" presStyleCnt="3">
        <dgm:presLayoutVars>
          <dgm:bulletEnabled val="1"/>
        </dgm:presLayoutVars>
      </dgm:prSet>
      <dgm:spPr/>
    </dgm:pt>
    <dgm:pt modelId="{DF4BB55D-E8B1-475B-8DCB-EA707C3923B2}" type="pres">
      <dgm:prSet presAssocID="{2494BC86-FBF4-4553-BE32-6406AD08A785}" presName="childNode1tx" presStyleLbl="bgAcc1" presStyleIdx="2" presStyleCnt="3">
        <dgm:presLayoutVars>
          <dgm:bulletEnabled val="1"/>
        </dgm:presLayoutVars>
      </dgm:prSet>
      <dgm:spPr/>
    </dgm:pt>
    <dgm:pt modelId="{11CB52CA-2496-471E-9566-763A34F23B36}" type="pres">
      <dgm:prSet presAssocID="{2494BC86-FBF4-4553-BE32-6406AD08A785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14C9D899-8B69-4D6F-9E8F-FF2CE88023CC}" type="pres">
      <dgm:prSet presAssocID="{2494BC86-FBF4-4553-BE32-6406AD08A785}" presName="connSite1" presStyleCnt="0"/>
      <dgm:spPr/>
    </dgm:pt>
  </dgm:ptLst>
  <dgm:cxnLst>
    <dgm:cxn modelId="{A1FE0A06-17AD-4EF3-A2AF-F5943B12B646}" srcId="{50E62267-F776-4C2E-B2F0-C8826031175B}" destId="{4DBA2801-64BF-4142-9975-9ED5C2078E01}" srcOrd="0" destOrd="0" parTransId="{559E4EFA-6EA6-4433-A4B8-A00D52A43C1B}" sibTransId="{CD211B2C-5F52-4D80-9CCE-2396D769778B}"/>
    <dgm:cxn modelId="{498C4108-C043-41C3-917F-14BA17ADF723}" type="presOf" srcId="{5B4E66D5-153F-44ED-8C29-F066D93A5B04}" destId="{60EC52F9-DA11-491F-BE76-DD623B35525D}" srcOrd="1" destOrd="3" presId="urn:microsoft.com/office/officeart/2005/8/layout/hProcess4"/>
    <dgm:cxn modelId="{38AA960B-9E2E-4A96-A0CE-8AA6DB551381}" srcId="{50E62267-F776-4C2E-B2F0-C8826031175B}" destId="{273E43F6-C528-43C8-B796-E9B3E78F3374}" srcOrd="1" destOrd="0" parTransId="{0331F168-C650-42A1-B549-3D9662B7ED43}" sibTransId="{35715BCD-A8F5-4D41-96DD-9D904586FE36}"/>
    <dgm:cxn modelId="{FA0DC529-F225-4078-94FD-DA6833D74B04}" type="presOf" srcId="{4DBA2801-64BF-4142-9975-9ED5C2078E01}" destId="{7EAA326C-1EEA-42BB-A0F7-02D16CD7C883}" srcOrd="0" destOrd="1" presId="urn:microsoft.com/office/officeart/2005/8/layout/hProcess4"/>
    <dgm:cxn modelId="{88F5215E-AD6D-4475-8CD8-5CC243B87EF9}" type="presOf" srcId="{20489D31-1A0A-48BD-B011-09C104A95F9D}" destId="{3AAF263E-6A2F-4008-A527-54D92EFD24B4}" srcOrd="0" destOrd="0" presId="urn:microsoft.com/office/officeart/2005/8/layout/hProcess4"/>
    <dgm:cxn modelId="{30B58A4C-67CB-4EB7-8743-976E784B974A}" srcId="{2494BC86-FBF4-4553-BE32-6406AD08A785}" destId="{BC975E9F-0396-4F3B-8E11-2B3312B0BA9D}" srcOrd="0" destOrd="0" parTransId="{DBADD1A1-20E0-4087-8232-AB4D7DB24072}" sibTransId="{771C0125-A3F7-4C55-9C51-1CDCD0F8F421}"/>
    <dgm:cxn modelId="{47B2C86F-3193-4821-839F-8730EB6A456A}" type="presOf" srcId="{5B4E66D5-153F-44ED-8C29-F066D93A5B04}" destId="{7EAA326C-1EEA-42BB-A0F7-02D16CD7C883}" srcOrd="0" destOrd="3" presId="urn:microsoft.com/office/officeart/2005/8/layout/hProcess4"/>
    <dgm:cxn modelId="{1F751B70-7A6D-444B-A35B-A15B81AEEBE9}" srcId="{20489D31-1A0A-48BD-B011-09C104A95F9D}" destId="{64FD4678-F6C9-4BAA-BFFF-DACB395C4E49}" srcOrd="1" destOrd="0" parTransId="{977AD1FF-EAF2-4C52-BE65-E6E6F290AAD5}" sibTransId="{BAA2DB39-DD87-4DD9-8803-B45E579420AE}"/>
    <dgm:cxn modelId="{8DABDD57-011A-4B07-90D6-CEACCA6656D0}" srcId="{64FD4678-F6C9-4BAA-BFFF-DACB395C4E49}" destId="{466B5DD6-0AEF-41B5-8894-951FBD4146D1}" srcOrd="0" destOrd="0" parTransId="{A72B7151-FE31-492B-BF43-9FCBEF3315E3}" sibTransId="{9E548630-B517-48AF-BF23-C791653D4323}"/>
    <dgm:cxn modelId="{C427DE7C-DA36-469A-B053-73505F8CB66B}" type="presOf" srcId="{50E62267-F776-4C2E-B2F0-C8826031175B}" destId="{7EAA326C-1EEA-42BB-A0F7-02D16CD7C883}" srcOrd="0" destOrd="0" presId="urn:microsoft.com/office/officeart/2005/8/layout/hProcess4"/>
    <dgm:cxn modelId="{E6E2EE9C-848A-4771-BE26-2B82A564E512}" type="presOf" srcId="{273E43F6-C528-43C8-B796-E9B3E78F3374}" destId="{7EAA326C-1EEA-42BB-A0F7-02D16CD7C883}" srcOrd="0" destOrd="2" presId="urn:microsoft.com/office/officeart/2005/8/layout/hProcess4"/>
    <dgm:cxn modelId="{11C467A1-0F00-4DED-8133-2166F5CA2413}" type="presOf" srcId="{70575CEF-81A4-4BA2-B095-F3D86CCA893E}" destId="{2653FBB9-CDA3-4B62-A5D6-DCD420534CB8}" srcOrd="0" destOrd="0" presId="urn:microsoft.com/office/officeart/2005/8/layout/hProcess4"/>
    <dgm:cxn modelId="{CB81BEA5-C3D4-4D79-BC88-AC6B425EE50A}" srcId="{20489D31-1A0A-48BD-B011-09C104A95F9D}" destId="{2494BC86-FBF4-4553-BE32-6406AD08A785}" srcOrd="2" destOrd="0" parTransId="{9FBF0FED-82F8-43D7-BE3D-F86BD91DC278}" sibTransId="{88D4FD82-9049-4585-8791-8F101998A676}"/>
    <dgm:cxn modelId="{89DFFEA5-F548-4B78-BB9D-0554588D4E44}" type="presOf" srcId="{466B5DD6-0AEF-41B5-8894-951FBD4146D1}" destId="{7D70C606-ABBB-4B9B-B3DB-2A6EBD2E7467}" srcOrd="0" destOrd="0" presId="urn:microsoft.com/office/officeart/2005/8/layout/hProcess4"/>
    <dgm:cxn modelId="{D11E07B3-A534-49B3-A6B8-652EE340DA29}" srcId="{50E62267-F776-4C2E-B2F0-C8826031175B}" destId="{5B4E66D5-153F-44ED-8C29-F066D93A5B04}" srcOrd="2" destOrd="0" parTransId="{5BBD0875-8ABC-4216-9BF6-3F578FB25228}" sibTransId="{1654FE56-0F4E-47E7-B567-3CEA2900FBF7}"/>
    <dgm:cxn modelId="{CCE69EB4-820C-4D61-9478-D9AB7DA65CEA}" srcId="{70575CEF-81A4-4BA2-B095-F3D86CCA893E}" destId="{50E62267-F776-4C2E-B2F0-C8826031175B}" srcOrd="0" destOrd="0" parTransId="{C2E00CF2-A5BD-40EC-BB85-FA7FE6CA8D9F}" sibTransId="{87CF899E-1EEF-4EAD-B67E-56255CE1F972}"/>
    <dgm:cxn modelId="{CAE1EBB9-576F-4F22-A20E-C5217EC54AF7}" type="presOf" srcId="{BAA2DB39-DD87-4DD9-8803-B45E579420AE}" destId="{6053FAF0-E246-469F-8F5B-F0586ECA97BC}" srcOrd="0" destOrd="0" presId="urn:microsoft.com/office/officeart/2005/8/layout/hProcess4"/>
    <dgm:cxn modelId="{24D354BA-8F67-4627-B12E-D513A2A2FFA5}" type="presOf" srcId="{50E62267-F776-4C2E-B2F0-C8826031175B}" destId="{60EC52F9-DA11-491F-BE76-DD623B35525D}" srcOrd="1" destOrd="0" presId="urn:microsoft.com/office/officeart/2005/8/layout/hProcess4"/>
    <dgm:cxn modelId="{A0E7FACF-C92D-4FA2-A427-A984B2B9C839}" type="presOf" srcId="{466B5DD6-0AEF-41B5-8894-951FBD4146D1}" destId="{6866B1BD-6198-4C1F-918C-92C2551075AA}" srcOrd="1" destOrd="0" presId="urn:microsoft.com/office/officeart/2005/8/layout/hProcess4"/>
    <dgm:cxn modelId="{7659B0D1-7DB8-46F1-B3E9-1188D9D0850A}" type="presOf" srcId="{64FD4678-F6C9-4BAA-BFFF-DACB395C4E49}" destId="{CFF7D834-8859-4F02-BE0C-5ABAB28ACFBA}" srcOrd="0" destOrd="0" presId="urn:microsoft.com/office/officeart/2005/8/layout/hProcess4"/>
    <dgm:cxn modelId="{44E673D4-E8A5-44B1-8EC6-C38DD6A113DA}" type="presOf" srcId="{BC975E9F-0396-4F3B-8E11-2B3312B0BA9D}" destId="{DF4BB55D-E8B1-475B-8DCB-EA707C3923B2}" srcOrd="1" destOrd="0" presId="urn:microsoft.com/office/officeart/2005/8/layout/hProcess4"/>
    <dgm:cxn modelId="{B035D9D9-973F-461E-A88C-5224C67A919C}" type="presOf" srcId="{BC975E9F-0396-4F3B-8E11-2B3312B0BA9D}" destId="{52EB93CE-41C4-4A06-BF14-214F153C2380}" srcOrd="0" destOrd="0" presId="urn:microsoft.com/office/officeart/2005/8/layout/hProcess4"/>
    <dgm:cxn modelId="{E1C371E4-D348-40FF-8B47-44613F0C71FC}" srcId="{20489D31-1A0A-48BD-B011-09C104A95F9D}" destId="{70575CEF-81A4-4BA2-B095-F3D86CCA893E}" srcOrd="0" destOrd="0" parTransId="{DF925E90-C34D-4BE1-9B8D-46BDCFC1AF68}" sibTransId="{370BE3D1-3EA1-4420-99E4-EB70418E4DE3}"/>
    <dgm:cxn modelId="{F270A9E4-962F-47D0-AF52-462634E684E7}" type="presOf" srcId="{4DBA2801-64BF-4142-9975-9ED5C2078E01}" destId="{60EC52F9-DA11-491F-BE76-DD623B35525D}" srcOrd="1" destOrd="1" presId="urn:microsoft.com/office/officeart/2005/8/layout/hProcess4"/>
    <dgm:cxn modelId="{5E03D3E4-DAD7-4419-9E24-9EAFAE8BF3FE}" type="presOf" srcId="{2494BC86-FBF4-4553-BE32-6406AD08A785}" destId="{11CB52CA-2496-471E-9566-763A34F23B36}" srcOrd="0" destOrd="0" presId="urn:microsoft.com/office/officeart/2005/8/layout/hProcess4"/>
    <dgm:cxn modelId="{DA99A3E6-BDA5-47CC-9087-9C7B25537C43}" type="presOf" srcId="{273E43F6-C528-43C8-B796-E9B3E78F3374}" destId="{60EC52F9-DA11-491F-BE76-DD623B35525D}" srcOrd="1" destOrd="2" presId="urn:microsoft.com/office/officeart/2005/8/layout/hProcess4"/>
    <dgm:cxn modelId="{BA8735F0-21EA-462B-A415-0FC5152A2CE0}" type="presOf" srcId="{370BE3D1-3EA1-4420-99E4-EB70418E4DE3}" destId="{E021009A-B910-4BE7-9843-1FCC18677D78}" srcOrd="0" destOrd="0" presId="urn:microsoft.com/office/officeart/2005/8/layout/hProcess4"/>
    <dgm:cxn modelId="{E2030A2A-61AF-4536-8895-B9B6AEEB58AD}" type="presParOf" srcId="{3AAF263E-6A2F-4008-A527-54D92EFD24B4}" destId="{2C0B0893-B1F4-4CBD-BAA1-2767A288AA77}" srcOrd="0" destOrd="0" presId="urn:microsoft.com/office/officeart/2005/8/layout/hProcess4"/>
    <dgm:cxn modelId="{11644A9A-EF06-4899-B8BB-2DC008BDC4FC}" type="presParOf" srcId="{3AAF263E-6A2F-4008-A527-54D92EFD24B4}" destId="{EC76DBCF-D412-453D-A1ED-7103730943E1}" srcOrd="1" destOrd="0" presId="urn:microsoft.com/office/officeart/2005/8/layout/hProcess4"/>
    <dgm:cxn modelId="{285C6591-1CE2-4319-9BBB-04CBE42EE971}" type="presParOf" srcId="{3AAF263E-6A2F-4008-A527-54D92EFD24B4}" destId="{B34159E8-6999-47E5-899C-5B624A376754}" srcOrd="2" destOrd="0" presId="urn:microsoft.com/office/officeart/2005/8/layout/hProcess4"/>
    <dgm:cxn modelId="{7DF4F697-8F00-4E20-9955-5C3F3116B2DA}" type="presParOf" srcId="{B34159E8-6999-47E5-899C-5B624A376754}" destId="{546EA4A3-FC6E-4A73-B558-B3CB8908C949}" srcOrd="0" destOrd="0" presId="urn:microsoft.com/office/officeart/2005/8/layout/hProcess4"/>
    <dgm:cxn modelId="{2619FC50-874E-416C-BFBB-9356126322D4}" type="presParOf" srcId="{546EA4A3-FC6E-4A73-B558-B3CB8908C949}" destId="{82EFECDF-F245-4F3D-8FE9-64EBA5AB4312}" srcOrd="0" destOrd="0" presId="urn:microsoft.com/office/officeart/2005/8/layout/hProcess4"/>
    <dgm:cxn modelId="{94C7DFDF-9A26-441C-9F09-CE91E842BAD4}" type="presParOf" srcId="{546EA4A3-FC6E-4A73-B558-B3CB8908C949}" destId="{7EAA326C-1EEA-42BB-A0F7-02D16CD7C883}" srcOrd="1" destOrd="0" presId="urn:microsoft.com/office/officeart/2005/8/layout/hProcess4"/>
    <dgm:cxn modelId="{A4530E6B-F585-4EBD-913A-4DB3F00B5A40}" type="presParOf" srcId="{546EA4A3-FC6E-4A73-B558-B3CB8908C949}" destId="{60EC52F9-DA11-491F-BE76-DD623B35525D}" srcOrd="2" destOrd="0" presId="urn:microsoft.com/office/officeart/2005/8/layout/hProcess4"/>
    <dgm:cxn modelId="{A62EF194-424A-41A0-B441-24A7EDD69AA9}" type="presParOf" srcId="{546EA4A3-FC6E-4A73-B558-B3CB8908C949}" destId="{2653FBB9-CDA3-4B62-A5D6-DCD420534CB8}" srcOrd="3" destOrd="0" presId="urn:microsoft.com/office/officeart/2005/8/layout/hProcess4"/>
    <dgm:cxn modelId="{094BB472-24D1-45A6-ACF7-9EAFC8D80C2E}" type="presParOf" srcId="{546EA4A3-FC6E-4A73-B558-B3CB8908C949}" destId="{6D575769-AB57-4ED8-9756-80CCE1526C37}" srcOrd="4" destOrd="0" presId="urn:microsoft.com/office/officeart/2005/8/layout/hProcess4"/>
    <dgm:cxn modelId="{ECF5278B-9CAD-4C0E-B5A8-3B7EBFB14DC9}" type="presParOf" srcId="{B34159E8-6999-47E5-899C-5B624A376754}" destId="{E021009A-B910-4BE7-9843-1FCC18677D78}" srcOrd="1" destOrd="0" presId="urn:microsoft.com/office/officeart/2005/8/layout/hProcess4"/>
    <dgm:cxn modelId="{DE44A650-0E79-46A1-89D2-E6D7B49E5271}" type="presParOf" srcId="{B34159E8-6999-47E5-899C-5B624A376754}" destId="{3842195A-84CF-45E7-96A5-461F742ECB06}" srcOrd="2" destOrd="0" presId="urn:microsoft.com/office/officeart/2005/8/layout/hProcess4"/>
    <dgm:cxn modelId="{15D07C53-14DC-45B3-A222-550BACE2C5CE}" type="presParOf" srcId="{3842195A-84CF-45E7-96A5-461F742ECB06}" destId="{F0ABA52C-FEEE-431A-9D3F-48BC90950C7D}" srcOrd="0" destOrd="0" presId="urn:microsoft.com/office/officeart/2005/8/layout/hProcess4"/>
    <dgm:cxn modelId="{B134A3AD-DE7F-4A15-80EA-5F2E6D0099BA}" type="presParOf" srcId="{3842195A-84CF-45E7-96A5-461F742ECB06}" destId="{7D70C606-ABBB-4B9B-B3DB-2A6EBD2E7467}" srcOrd="1" destOrd="0" presId="urn:microsoft.com/office/officeart/2005/8/layout/hProcess4"/>
    <dgm:cxn modelId="{F639539D-15B2-4FBD-A21A-52558EA12394}" type="presParOf" srcId="{3842195A-84CF-45E7-96A5-461F742ECB06}" destId="{6866B1BD-6198-4C1F-918C-92C2551075AA}" srcOrd="2" destOrd="0" presId="urn:microsoft.com/office/officeart/2005/8/layout/hProcess4"/>
    <dgm:cxn modelId="{929761E1-2DB1-4F60-B527-900D4A296D04}" type="presParOf" srcId="{3842195A-84CF-45E7-96A5-461F742ECB06}" destId="{CFF7D834-8859-4F02-BE0C-5ABAB28ACFBA}" srcOrd="3" destOrd="0" presId="urn:microsoft.com/office/officeart/2005/8/layout/hProcess4"/>
    <dgm:cxn modelId="{7346CC8E-404A-40A0-AEF1-58F658C6D407}" type="presParOf" srcId="{3842195A-84CF-45E7-96A5-461F742ECB06}" destId="{8B20761A-EEBD-4FC1-A60E-C1A4DDD2DDD8}" srcOrd="4" destOrd="0" presId="urn:microsoft.com/office/officeart/2005/8/layout/hProcess4"/>
    <dgm:cxn modelId="{90BB7703-C1E7-492E-B967-29BE2E5C54D6}" type="presParOf" srcId="{B34159E8-6999-47E5-899C-5B624A376754}" destId="{6053FAF0-E246-469F-8F5B-F0586ECA97BC}" srcOrd="3" destOrd="0" presId="urn:microsoft.com/office/officeart/2005/8/layout/hProcess4"/>
    <dgm:cxn modelId="{96DEE3DE-106E-42BD-A71B-31DE28B67A4D}" type="presParOf" srcId="{B34159E8-6999-47E5-899C-5B624A376754}" destId="{5F63C321-FA6C-48AC-810C-19A7CA3BB943}" srcOrd="4" destOrd="0" presId="urn:microsoft.com/office/officeart/2005/8/layout/hProcess4"/>
    <dgm:cxn modelId="{1CA008D8-1B07-4AE3-9442-5A92B5F06727}" type="presParOf" srcId="{5F63C321-FA6C-48AC-810C-19A7CA3BB943}" destId="{2EB8B373-4C54-463A-B467-CD0A9D7336CA}" srcOrd="0" destOrd="0" presId="urn:microsoft.com/office/officeart/2005/8/layout/hProcess4"/>
    <dgm:cxn modelId="{2651BEE7-30F9-4C25-B1B2-C878CAEE25CB}" type="presParOf" srcId="{5F63C321-FA6C-48AC-810C-19A7CA3BB943}" destId="{52EB93CE-41C4-4A06-BF14-214F153C2380}" srcOrd="1" destOrd="0" presId="urn:microsoft.com/office/officeart/2005/8/layout/hProcess4"/>
    <dgm:cxn modelId="{9E461998-BFD9-44FE-A88D-48FD9FBE8F68}" type="presParOf" srcId="{5F63C321-FA6C-48AC-810C-19A7CA3BB943}" destId="{DF4BB55D-E8B1-475B-8DCB-EA707C3923B2}" srcOrd="2" destOrd="0" presId="urn:microsoft.com/office/officeart/2005/8/layout/hProcess4"/>
    <dgm:cxn modelId="{8039BE34-7B3C-475C-BADC-D25854B10CFB}" type="presParOf" srcId="{5F63C321-FA6C-48AC-810C-19A7CA3BB943}" destId="{11CB52CA-2496-471E-9566-763A34F23B36}" srcOrd="3" destOrd="0" presId="urn:microsoft.com/office/officeart/2005/8/layout/hProcess4"/>
    <dgm:cxn modelId="{06DC5914-84D4-4AB8-A5D2-F6ED7B60C77C}" type="presParOf" srcId="{5F63C321-FA6C-48AC-810C-19A7CA3BB943}" destId="{14C9D899-8B69-4D6F-9E8F-FF2CE88023C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EC4A5-9CF0-4DFD-96F6-27A4B2496EDD}" type="doc">
      <dgm:prSet loTypeId="urn:microsoft.com/office/officeart/2005/8/layout/arrow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FCE033-BA57-48E4-8554-E6558251756D}">
      <dgm:prSet phldrT="[Текст]"/>
      <dgm:spPr/>
      <dgm:t>
        <a:bodyPr/>
        <a:lstStyle/>
        <a:p>
          <a:r>
            <a:rPr lang="ru-RU" dirty="0"/>
            <a:t>Мотивация достижения</a:t>
          </a:r>
        </a:p>
      </dgm:t>
    </dgm:pt>
    <dgm:pt modelId="{AE5E3810-0C9B-47DA-BBE1-0B33BC0E0486}" type="parTrans" cxnId="{5764F6F6-23DA-4F30-BBE8-829C9C312A4C}">
      <dgm:prSet/>
      <dgm:spPr/>
      <dgm:t>
        <a:bodyPr/>
        <a:lstStyle/>
        <a:p>
          <a:endParaRPr lang="ru-RU"/>
        </a:p>
      </dgm:t>
    </dgm:pt>
    <dgm:pt modelId="{210311D5-2712-47BB-9A10-70651E4EFF6D}" type="sibTrans" cxnId="{5764F6F6-23DA-4F30-BBE8-829C9C312A4C}">
      <dgm:prSet/>
      <dgm:spPr/>
      <dgm:t>
        <a:bodyPr/>
        <a:lstStyle/>
        <a:p>
          <a:endParaRPr lang="ru-RU"/>
        </a:p>
      </dgm:t>
    </dgm:pt>
    <dgm:pt modelId="{2AA0E240-2B7E-492E-81FF-CBF63C4E1875}">
      <dgm:prSet phldrT="[Текст]"/>
      <dgm:spPr/>
      <dgm:t>
        <a:bodyPr/>
        <a:lstStyle/>
        <a:p>
          <a:r>
            <a:rPr lang="ru-RU" dirty="0"/>
            <a:t>Мотивация избегания</a:t>
          </a:r>
        </a:p>
      </dgm:t>
    </dgm:pt>
    <dgm:pt modelId="{265BCB52-127E-4C1A-AF52-60D70F21657F}" type="parTrans" cxnId="{F37A0239-F383-4189-AEFB-815DA7C88985}">
      <dgm:prSet/>
      <dgm:spPr/>
      <dgm:t>
        <a:bodyPr/>
        <a:lstStyle/>
        <a:p>
          <a:endParaRPr lang="ru-RU"/>
        </a:p>
      </dgm:t>
    </dgm:pt>
    <dgm:pt modelId="{AA28CB87-4A9A-479A-ACED-E7381C58D8A5}" type="sibTrans" cxnId="{F37A0239-F383-4189-AEFB-815DA7C88985}">
      <dgm:prSet/>
      <dgm:spPr/>
      <dgm:t>
        <a:bodyPr/>
        <a:lstStyle/>
        <a:p>
          <a:endParaRPr lang="ru-RU"/>
        </a:p>
      </dgm:t>
    </dgm:pt>
    <dgm:pt modelId="{5C73BB14-B87D-424E-BD20-6CCF9E752F89}">
      <dgm:prSet phldrT="[Текст]"/>
      <dgm:spPr/>
      <dgm:t>
        <a:bodyPr/>
        <a:lstStyle/>
        <a:p>
          <a:r>
            <a:rPr lang="ru-RU" dirty="0"/>
            <a:t>Удовлетворение потребностей</a:t>
          </a:r>
        </a:p>
      </dgm:t>
    </dgm:pt>
    <dgm:pt modelId="{E0D8E98A-7B76-4E2F-810D-D756F796FD15}" type="parTrans" cxnId="{9EF62D30-32CE-44D9-95EF-790AD90C9C89}">
      <dgm:prSet/>
      <dgm:spPr/>
      <dgm:t>
        <a:bodyPr/>
        <a:lstStyle/>
        <a:p>
          <a:endParaRPr lang="ru-RU"/>
        </a:p>
      </dgm:t>
    </dgm:pt>
    <dgm:pt modelId="{53FCA13D-77BD-4B28-B6DF-5EA5D9A7D556}" type="sibTrans" cxnId="{9EF62D30-32CE-44D9-95EF-790AD90C9C89}">
      <dgm:prSet/>
      <dgm:spPr/>
      <dgm:t>
        <a:bodyPr/>
        <a:lstStyle/>
        <a:p>
          <a:endParaRPr lang="ru-RU"/>
        </a:p>
      </dgm:t>
    </dgm:pt>
    <dgm:pt modelId="{8A75B63E-2283-42BA-92CF-9259C1067479}">
      <dgm:prSet phldrT="[Текст]"/>
      <dgm:spPr/>
      <dgm:t>
        <a:bodyPr/>
        <a:lstStyle/>
        <a:p>
          <a:r>
            <a:rPr lang="ru-RU" dirty="0"/>
            <a:t>Фрустрация потребностей</a:t>
          </a:r>
        </a:p>
      </dgm:t>
    </dgm:pt>
    <dgm:pt modelId="{C080CE9A-40D3-416C-A4B7-1805C926560D}" type="parTrans" cxnId="{174E331F-CD56-4E1F-A7CD-41384BDBA068}">
      <dgm:prSet/>
      <dgm:spPr/>
      <dgm:t>
        <a:bodyPr/>
        <a:lstStyle/>
        <a:p>
          <a:endParaRPr lang="ru-RU"/>
        </a:p>
      </dgm:t>
    </dgm:pt>
    <dgm:pt modelId="{179A962B-F90B-4594-A1DC-0858CBBA9161}" type="sibTrans" cxnId="{174E331F-CD56-4E1F-A7CD-41384BDBA068}">
      <dgm:prSet/>
      <dgm:spPr/>
      <dgm:t>
        <a:bodyPr/>
        <a:lstStyle/>
        <a:p>
          <a:endParaRPr lang="ru-RU"/>
        </a:p>
      </dgm:t>
    </dgm:pt>
    <dgm:pt modelId="{6B58102E-6AA1-4AD3-B904-7E487BA059E7}" type="pres">
      <dgm:prSet presAssocID="{25EEC4A5-9CF0-4DFD-96F6-27A4B2496EDD}" presName="compositeShape" presStyleCnt="0">
        <dgm:presLayoutVars>
          <dgm:chMax val="2"/>
          <dgm:dir/>
          <dgm:resizeHandles val="exact"/>
        </dgm:presLayoutVars>
      </dgm:prSet>
      <dgm:spPr/>
    </dgm:pt>
    <dgm:pt modelId="{B1EE8387-79EB-4AAA-B139-EA7091FA1A7E}" type="pres">
      <dgm:prSet presAssocID="{61FCE033-BA57-48E4-8554-E6558251756D}" presName="upArrow" presStyleLbl="node1" presStyleIdx="0" presStyleCnt="2"/>
      <dgm:spPr/>
    </dgm:pt>
    <dgm:pt modelId="{298FCEAB-6526-4118-B3B4-7F3AA61EAE1A}" type="pres">
      <dgm:prSet presAssocID="{61FCE033-BA57-48E4-8554-E6558251756D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0196B013-1CB4-4013-8894-C7192C7F51FC}" type="pres">
      <dgm:prSet presAssocID="{2AA0E240-2B7E-492E-81FF-CBF63C4E1875}" presName="downArrow" presStyleLbl="node1" presStyleIdx="1" presStyleCnt="2"/>
      <dgm:spPr/>
    </dgm:pt>
    <dgm:pt modelId="{52432819-3EDD-47EF-9E65-FC3AF2A252EB}" type="pres">
      <dgm:prSet presAssocID="{2AA0E240-2B7E-492E-81FF-CBF63C4E1875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174E331F-CD56-4E1F-A7CD-41384BDBA068}" srcId="{2AA0E240-2B7E-492E-81FF-CBF63C4E1875}" destId="{8A75B63E-2283-42BA-92CF-9259C1067479}" srcOrd="0" destOrd="0" parTransId="{C080CE9A-40D3-416C-A4B7-1805C926560D}" sibTransId="{179A962B-F90B-4594-A1DC-0858CBBA9161}"/>
    <dgm:cxn modelId="{ED65EB2A-7EE6-4BB3-A12A-D75484B817D4}" type="presOf" srcId="{25EEC4A5-9CF0-4DFD-96F6-27A4B2496EDD}" destId="{6B58102E-6AA1-4AD3-B904-7E487BA059E7}" srcOrd="0" destOrd="0" presId="urn:microsoft.com/office/officeart/2005/8/layout/arrow4"/>
    <dgm:cxn modelId="{9EF62D30-32CE-44D9-95EF-790AD90C9C89}" srcId="{61FCE033-BA57-48E4-8554-E6558251756D}" destId="{5C73BB14-B87D-424E-BD20-6CCF9E752F89}" srcOrd="0" destOrd="0" parTransId="{E0D8E98A-7B76-4E2F-810D-D756F796FD15}" sibTransId="{53FCA13D-77BD-4B28-B6DF-5EA5D9A7D556}"/>
    <dgm:cxn modelId="{F37A0239-F383-4189-AEFB-815DA7C88985}" srcId="{25EEC4A5-9CF0-4DFD-96F6-27A4B2496EDD}" destId="{2AA0E240-2B7E-492E-81FF-CBF63C4E1875}" srcOrd="1" destOrd="0" parTransId="{265BCB52-127E-4C1A-AF52-60D70F21657F}" sibTransId="{AA28CB87-4A9A-479A-ACED-E7381C58D8A5}"/>
    <dgm:cxn modelId="{B3992669-41AB-4507-B796-B2735E6FD4CF}" type="presOf" srcId="{61FCE033-BA57-48E4-8554-E6558251756D}" destId="{298FCEAB-6526-4118-B3B4-7F3AA61EAE1A}" srcOrd="0" destOrd="0" presId="urn:microsoft.com/office/officeart/2005/8/layout/arrow4"/>
    <dgm:cxn modelId="{A702346B-8659-4614-9C89-04B697891458}" type="presOf" srcId="{5C73BB14-B87D-424E-BD20-6CCF9E752F89}" destId="{298FCEAB-6526-4118-B3B4-7F3AA61EAE1A}" srcOrd="0" destOrd="1" presId="urn:microsoft.com/office/officeart/2005/8/layout/arrow4"/>
    <dgm:cxn modelId="{2583BFA0-FB62-4477-99FD-30B844BAEB5B}" type="presOf" srcId="{2AA0E240-2B7E-492E-81FF-CBF63C4E1875}" destId="{52432819-3EDD-47EF-9E65-FC3AF2A252EB}" srcOrd="0" destOrd="0" presId="urn:microsoft.com/office/officeart/2005/8/layout/arrow4"/>
    <dgm:cxn modelId="{DDDE39DC-3824-47DA-8C08-7159C6076E7A}" type="presOf" srcId="{8A75B63E-2283-42BA-92CF-9259C1067479}" destId="{52432819-3EDD-47EF-9E65-FC3AF2A252EB}" srcOrd="0" destOrd="1" presId="urn:microsoft.com/office/officeart/2005/8/layout/arrow4"/>
    <dgm:cxn modelId="{5764F6F6-23DA-4F30-BBE8-829C9C312A4C}" srcId="{25EEC4A5-9CF0-4DFD-96F6-27A4B2496EDD}" destId="{61FCE033-BA57-48E4-8554-E6558251756D}" srcOrd="0" destOrd="0" parTransId="{AE5E3810-0C9B-47DA-BBE1-0B33BC0E0486}" sibTransId="{210311D5-2712-47BB-9A10-70651E4EFF6D}"/>
    <dgm:cxn modelId="{ED393B57-8BD6-4CB1-8D1B-CEA0CF910CD3}" type="presParOf" srcId="{6B58102E-6AA1-4AD3-B904-7E487BA059E7}" destId="{B1EE8387-79EB-4AAA-B139-EA7091FA1A7E}" srcOrd="0" destOrd="0" presId="urn:microsoft.com/office/officeart/2005/8/layout/arrow4"/>
    <dgm:cxn modelId="{C3386DBE-0406-4FFF-8426-C3103FAC8219}" type="presParOf" srcId="{6B58102E-6AA1-4AD3-B904-7E487BA059E7}" destId="{298FCEAB-6526-4118-B3B4-7F3AA61EAE1A}" srcOrd="1" destOrd="0" presId="urn:microsoft.com/office/officeart/2005/8/layout/arrow4"/>
    <dgm:cxn modelId="{F4AE3A55-A31C-492A-8B42-51225DEB64E2}" type="presParOf" srcId="{6B58102E-6AA1-4AD3-B904-7E487BA059E7}" destId="{0196B013-1CB4-4013-8894-C7192C7F51FC}" srcOrd="2" destOrd="0" presId="urn:microsoft.com/office/officeart/2005/8/layout/arrow4"/>
    <dgm:cxn modelId="{3B63AD2F-6AE5-4F2A-8017-629BB1F1320E}" type="presParOf" srcId="{6B58102E-6AA1-4AD3-B904-7E487BA059E7}" destId="{52432819-3EDD-47EF-9E65-FC3AF2A252E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AF55C-A9F4-47A8-B49F-48A4A323072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06CA8-7C0B-41B7-8BD9-661A2D695CE1}">
      <dgm:prSet phldrT="[Текст]"/>
      <dgm:spPr/>
      <dgm:t>
        <a:bodyPr/>
        <a:lstStyle/>
        <a:p>
          <a:r>
            <a:rPr lang="ru-RU" dirty="0"/>
            <a:t>«Страх наказания – лучший мотив»</a:t>
          </a:r>
        </a:p>
      </dgm:t>
    </dgm:pt>
    <dgm:pt modelId="{666F6BEA-B811-46B3-9D1E-6A81F6C8090A}" type="parTrans" cxnId="{95675246-40D8-457D-B935-EC71E3094F37}">
      <dgm:prSet/>
      <dgm:spPr/>
      <dgm:t>
        <a:bodyPr/>
        <a:lstStyle/>
        <a:p>
          <a:endParaRPr lang="ru-RU"/>
        </a:p>
      </dgm:t>
    </dgm:pt>
    <dgm:pt modelId="{E91D589E-CE5B-4A71-8258-79948A25F191}" type="sibTrans" cxnId="{95675246-40D8-457D-B935-EC71E3094F37}">
      <dgm:prSet/>
      <dgm:spPr/>
      <dgm:t>
        <a:bodyPr/>
        <a:lstStyle/>
        <a:p>
          <a:endParaRPr lang="ru-RU"/>
        </a:p>
      </dgm:t>
    </dgm:pt>
    <dgm:pt modelId="{A8B86D5D-9477-49CB-9DCD-3BE7B8823C38}">
      <dgm:prSet phldrT="[Текст]"/>
      <dgm:spPr/>
      <dgm:t>
        <a:bodyPr/>
        <a:lstStyle/>
        <a:p>
          <a:r>
            <a:rPr lang="ru-RU" dirty="0"/>
            <a:t>«Будущее – лучшая мотивация»</a:t>
          </a:r>
        </a:p>
      </dgm:t>
    </dgm:pt>
    <dgm:pt modelId="{AA0DAD0B-1E65-4BE6-9991-FF87F5B943E5}" type="parTrans" cxnId="{6AD32A5A-BC8A-45DA-8533-69C789C987A2}">
      <dgm:prSet/>
      <dgm:spPr/>
      <dgm:t>
        <a:bodyPr/>
        <a:lstStyle/>
        <a:p>
          <a:endParaRPr lang="ru-RU"/>
        </a:p>
      </dgm:t>
    </dgm:pt>
    <dgm:pt modelId="{BD09B427-C863-4754-B800-6A8B028A7BA1}" type="sibTrans" cxnId="{6AD32A5A-BC8A-45DA-8533-69C789C987A2}">
      <dgm:prSet/>
      <dgm:spPr/>
      <dgm:t>
        <a:bodyPr/>
        <a:lstStyle/>
        <a:p>
          <a:endParaRPr lang="ru-RU"/>
        </a:p>
      </dgm:t>
    </dgm:pt>
    <dgm:pt modelId="{C29F080C-60C7-4760-AFD0-D7498C67665C}">
      <dgm:prSet phldrT="[Текст]"/>
      <dgm:spPr/>
      <dgm:t>
        <a:bodyPr/>
        <a:lstStyle/>
        <a:p>
          <a:r>
            <a:rPr lang="ru-RU" dirty="0"/>
            <a:t>«Мотивов много не бывает»</a:t>
          </a:r>
        </a:p>
      </dgm:t>
    </dgm:pt>
    <dgm:pt modelId="{EA5B00F1-3BD8-4CC6-AAD6-77222937B126}" type="parTrans" cxnId="{7781D927-0C61-41F6-9FDE-A953AA80B52F}">
      <dgm:prSet/>
      <dgm:spPr/>
      <dgm:t>
        <a:bodyPr/>
        <a:lstStyle/>
        <a:p>
          <a:endParaRPr lang="ru-RU"/>
        </a:p>
      </dgm:t>
    </dgm:pt>
    <dgm:pt modelId="{4164828A-971C-4EA5-826F-72EC4FB888D8}" type="sibTrans" cxnId="{7781D927-0C61-41F6-9FDE-A953AA80B52F}">
      <dgm:prSet/>
      <dgm:spPr/>
      <dgm:t>
        <a:bodyPr/>
        <a:lstStyle/>
        <a:p>
          <a:endParaRPr lang="ru-RU"/>
        </a:p>
      </dgm:t>
    </dgm:pt>
    <dgm:pt modelId="{4AACB877-391B-4F0A-877E-A8BFF5F74317}">
      <dgm:prSet phldrT="[Текст]"/>
      <dgm:spPr/>
      <dgm:t>
        <a:bodyPr/>
        <a:lstStyle/>
        <a:p>
          <a:r>
            <a:rPr lang="ru-RU" dirty="0"/>
            <a:t>«Лень мешает деятельности»</a:t>
          </a:r>
        </a:p>
      </dgm:t>
    </dgm:pt>
    <dgm:pt modelId="{923DCF21-B3AE-4406-9216-042747FAD7BA}" type="parTrans" cxnId="{F0A59E85-6F32-4964-838F-37A557DAB8DF}">
      <dgm:prSet/>
      <dgm:spPr/>
      <dgm:t>
        <a:bodyPr/>
        <a:lstStyle/>
        <a:p>
          <a:endParaRPr lang="ru-RU"/>
        </a:p>
      </dgm:t>
    </dgm:pt>
    <dgm:pt modelId="{EADF16E4-C7A0-4F69-80AD-CCEAB2CC71FD}" type="sibTrans" cxnId="{F0A59E85-6F32-4964-838F-37A557DAB8DF}">
      <dgm:prSet/>
      <dgm:spPr/>
      <dgm:t>
        <a:bodyPr/>
        <a:lstStyle/>
        <a:p>
          <a:endParaRPr lang="ru-RU"/>
        </a:p>
      </dgm:t>
    </dgm:pt>
    <dgm:pt modelId="{42B91D51-2FAF-4D1B-B1AD-837341A67721}" type="pres">
      <dgm:prSet presAssocID="{298AF55C-A9F4-47A8-B49F-48A4A3230725}" presName="linear" presStyleCnt="0">
        <dgm:presLayoutVars>
          <dgm:animLvl val="lvl"/>
          <dgm:resizeHandles val="exact"/>
        </dgm:presLayoutVars>
      </dgm:prSet>
      <dgm:spPr/>
    </dgm:pt>
    <dgm:pt modelId="{F9723D67-C074-47C8-8E13-73A097E7F3F1}" type="pres">
      <dgm:prSet presAssocID="{0C506CA8-7C0B-41B7-8BD9-661A2D695CE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7D4ACFD-35AD-4321-8D75-0A96ACF556C1}" type="pres">
      <dgm:prSet presAssocID="{E91D589E-CE5B-4A71-8258-79948A25F191}" presName="spacer" presStyleCnt="0"/>
      <dgm:spPr/>
    </dgm:pt>
    <dgm:pt modelId="{04240805-F04A-438A-9F9B-020C74D16111}" type="pres">
      <dgm:prSet presAssocID="{A8B86D5D-9477-49CB-9DCD-3BE7B8823C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F2AD5C8-42B3-48C1-87A4-5336AA947915}" type="pres">
      <dgm:prSet presAssocID="{BD09B427-C863-4754-B800-6A8B028A7BA1}" presName="spacer" presStyleCnt="0"/>
      <dgm:spPr/>
    </dgm:pt>
    <dgm:pt modelId="{67D54DBE-ABDC-43D1-9716-AD6335114BE5}" type="pres">
      <dgm:prSet presAssocID="{C29F080C-60C7-4760-AFD0-D7498C6766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F8A7DF9-5627-4B08-AC89-AE54BA477CF7}" type="pres">
      <dgm:prSet presAssocID="{4164828A-971C-4EA5-826F-72EC4FB888D8}" presName="spacer" presStyleCnt="0"/>
      <dgm:spPr/>
    </dgm:pt>
    <dgm:pt modelId="{5C9ABA8F-EB2D-4C23-BF84-82EF00C48484}" type="pres">
      <dgm:prSet presAssocID="{4AACB877-391B-4F0A-877E-A8BFF5F7431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781D927-0C61-41F6-9FDE-A953AA80B52F}" srcId="{298AF55C-A9F4-47A8-B49F-48A4A3230725}" destId="{C29F080C-60C7-4760-AFD0-D7498C67665C}" srcOrd="2" destOrd="0" parTransId="{EA5B00F1-3BD8-4CC6-AAD6-77222937B126}" sibTransId="{4164828A-971C-4EA5-826F-72EC4FB888D8}"/>
    <dgm:cxn modelId="{95675246-40D8-457D-B935-EC71E3094F37}" srcId="{298AF55C-A9F4-47A8-B49F-48A4A3230725}" destId="{0C506CA8-7C0B-41B7-8BD9-661A2D695CE1}" srcOrd="0" destOrd="0" parTransId="{666F6BEA-B811-46B3-9D1E-6A81F6C8090A}" sibTransId="{E91D589E-CE5B-4A71-8258-79948A25F191}"/>
    <dgm:cxn modelId="{6AD32A5A-BC8A-45DA-8533-69C789C987A2}" srcId="{298AF55C-A9F4-47A8-B49F-48A4A3230725}" destId="{A8B86D5D-9477-49CB-9DCD-3BE7B8823C38}" srcOrd="1" destOrd="0" parTransId="{AA0DAD0B-1E65-4BE6-9991-FF87F5B943E5}" sibTransId="{BD09B427-C863-4754-B800-6A8B028A7BA1}"/>
    <dgm:cxn modelId="{2A9D107D-D080-4794-A608-55D0288A001D}" type="presOf" srcId="{A8B86D5D-9477-49CB-9DCD-3BE7B8823C38}" destId="{04240805-F04A-438A-9F9B-020C74D16111}" srcOrd="0" destOrd="0" presId="urn:microsoft.com/office/officeart/2005/8/layout/vList2"/>
    <dgm:cxn modelId="{F7238280-B308-460E-81F8-7D9D35B1D9A5}" type="presOf" srcId="{298AF55C-A9F4-47A8-B49F-48A4A3230725}" destId="{42B91D51-2FAF-4D1B-B1AD-837341A67721}" srcOrd="0" destOrd="0" presId="urn:microsoft.com/office/officeart/2005/8/layout/vList2"/>
    <dgm:cxn modelId="{F0A59E85-6F32-4964-838F-37A557DAB8DF}" srcId="{298AF55C-A9F4-47A8-B49F-48A4A3230725}" destId="{4AACB877-391B-4F0A-877E-A8BFF5F74317}" srcOrd="3" destOrd="0" parTransId="{923DCF21-B3AE-4406-9216-042747FAD7BA}" sibTransId="{EADF16E4-C7A0-4F69-80AD-CCEAB2CC71FD}"/>
    <dgm:cxn modelId="{E079B0AC-C294-4DAD-B495-8612D7426283}" type="presOf" srcId="{0C506CA8-7C0B-41B7-8BD9-661A2D695CE1}" destId="{F9723D67-C074-47C8-8E13-73A097E7F3F1}" srcOrd="0" destOrd="0" presId="urn:microsoft.com/office/officeart/2005/8/layout/vList2"/>
    <dgm:cxn modelId="{AA9196C0-0F99-4717-8070-FBA96C4B4578}" type="presOf" srcId="{4AACB877-391B-4F0A-877E-A8BFF5F74317}" destId="{5C9ABA8F-EB2D-4C23-BF84-82EF00C48484}" srcOrd="0" destOrd="0" presId="urn:microsoft.com/office/officeart/2005/8/layout/vList2"/>
    <dgm:cxn modelId="{E57537C9-4F27-430D-AD9F-EDBE3ADF12E3}" type="presOf" srcId="{C29F080C-60C7-4760-AFD0-D7498C67665C}" destId="{67D54DBE-ABDC-43D1-9716-AD6335114BE5}" srcOrd="0" destOrd="0" presId="urn:microsoft.com/office/officeart/2005/8/layout/vList2"/>
    <dgm:cxn modelId="{E576FD3B-D7D0-497A-BA90-8576A1ABA923}" type="presParOf" srcId="{42B91D51-2FAF-4D1B-B1AD-837341A67721}" destId="{F9723D67-C074-47C8-8E13-73A097E7F3F1}" srcOrd="0" destOrd="0" presId="urn:microsoft.com/office/officeart/2005/8/layout/vList2"/>
    <dgm:cxn modelId="{E899C27A-8E95-4F7D-953B-E9BFA4F00336}" type="presParOf" srcId="{42B91D51-2FAF-4D1B-B1AD-837341A67721}" destId="{27D4ACFD-35AD-4321-8D75-0A96ACF556C1}" srcOrd="1" destOrd="0" presId="urn:microsoft.com/office/officeart/2005/8/layout/vList2"/>
    <dgm:cxn modelId="{7A37D2F0-AB98-45E9-BA60-7916E0BC4A03}" type="presParOf" srcId="{42B91D51-2FAF-4D1B-B1AD-837341A67721}" destId="{04240805-F04A-438A-9F9B-020C74D16111}" srcOrd="2" destOrd="0" presId="urn:microsoft.com/office/officeart/2005/8/layout/vList2"/>
    <dgm:cxn modelId="{9638BF08-B1A9-4AAD-9525-797B72EF99D4}" type="presParOf" srcId="{42B91D51-2FAF-4D1B-B1AD-837341A67721}" destId="{FF2AD5C8-42B3-48C1-87A4-5336AA947915}" srcOrd="3" destOrd="0" presId="urn:microsoft.com/office/officeart/2005/8/layout/vList2"/>
    <dgm:cxn modelId="{F3144554-E3C1-4793-8397-1A736F716057}" type="presParOf" srcId="{42B91D51-2FAF-4D1B-B1AD-837341A67721}" destId="{67D54DBE-ABDC-43D1-9716-AD6335114BE5}" srcOrd="4" destOrd="0" presId="urn:microsoft.com/office/officeart/2005/8/layout/vList2"/>
    <dgm:cxn modelId="{2C2AC03B-3D02-4807-9CFD-9A1B270BF4BA}" type="presParOf" srcId="{42B91D51-2FAF-4D1B-B1AD-837341A67721}" destId="{2F8A7DF9-5627-4B08-AC89-AE54BA477CF7}" srcOrd="5" destOrd="0" presId="urn:microsoft.com/office/officeart/2005/8/layout/vList2"/>
    <dgm:cxn modelId="{278BEAB8-5A63-4905-8096-E93EE2FC82D2}" type="presParOf" srcId="{42B91D51-2FAF-4D1B-B1AD-837341A67721}" destId="{5C9ABA8F-EB2D-4C23-BF84-82EF00C484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73C481-9A10-4CAD-9427-0FD369F621A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247E8A-AB06-46AD-BADB-F86D9F9C8223}">
      <dgm:prSet phldrT="[Текст]"/>
      <dgm:spPr/>
      <dgm:t>
        <a:bodyPr/>
        <a:lstStyle/>
        <a:p>
          <a:r>
            <a:rPr lang="ru-RU" dirty="0"/>
            <a:t>Целевые установки определяют отношение </a:t>
          </a:r>
          <a:r>
            <a:rPr lang="en-US" dirty="0"/>
            <a:t>S</a:t>
          </a:r>
          <a:r>
            <a:rPr lang="ru-RU" dirty="0"/>
            <a:t> к ОП, т.е. являются </a:t>
          </a:r>
          <a:r>
            <a:rPr lang="ru-RU" dirty="0" err="1"/>
            <a:t>мотивообразующими</a:t>
          </a:r>
          <a:endParaRPr lang="ru-RU" dirty="0"/>
        </a:p>
      </dgm:t>
    </dgm:pt>
    <dgm:pt modelId="{A1B8A8D8-EB26-4410-A3B5-1C2FDF2FCC0C}" type="parTrans" cxnId="{8220DA12-D1C0-440A-9AEB-639660CD9C8B}">
      <dgm:prSet/>
      <dgm:spPr/>
      <dgm:t>
        <a:bodyPr/>
        <a:lstStyle/>
        <a:p>
          <a:endParaRPr lang="ru-RU"/>
        </a:p>
      </dgm:t>
    </dgm:pt>
    <dgm:pt modelId="{E61B1261-CB4F-40A6-8105-55CA40754431}" type="sibTrans" cxnId="{8220DA12-D1C0-440A-9AEB-639660CD9C8B}">
      <dgm:prSet/>
      <dgm:spPr/>
      <dgm:t>
        <a:bodyPr/>
        <a:lstStyle/>
        <a:p>
          <a:endParaRPr lang="ru-RU"/>
        </a:p>
      </dgm:t>
    </dgm:pt>
    <dgm:pt modelId="{A2A23169-0E14-4B7D-A4D2-8F6F04D17408}">
      <dgm:prSet phldrT="[Текст]"/>
      <dgm:spPr/>
      <dgm:t>
        <a:bodyPr/>
        <a:lstStyle/>
        <a:p>
          <a:r>
            <a:rPr lang="ru-RU" dirty="0"/>
            <a:t>Деструктивные</a:t>
          </a:r>
        </a:p>
      </dgm:t>
    </dgm:pt>
    <dgm:pt modelId="{3A6EBA4F-17C1-421C-8446-1B245330032C}" type="parTrans" cxnId="{84AA44B0-B895-44D9-B0C3-FA6065C930EE}">
      <dgm:prSet/>
      <dgm:spPr/>
      <dgm:t>
        <a:bodyPr/>
        <a:lstStyle/>
        <a:p>
          <a:endParaRPr lang="ru-RU"/>
        </a:p>
      </dgm:t>
    </dgm:pt>
    <dgm:pt modelId="{AF1F592F-ACA3-4173-9184-FA7C95D11134}" type="sibTrans" cxnId="{84AA44B0-B895-44D9-B0C3-FA6065C930EE}">
      <dgm:prSet/>
      <dgm:spPr/>
      <dgm:t>
        <a:bodyPr/>
        <a:lstStyle/>
        <a:p>
          <a:endParaRPr lang="ru-RU"/>
        </a:p>
      </dgm:t>
    </dgm:pt>
    <dgm:pt modelId="{D43CBE87-8E14-4FCB-BC9A-E8DCAC80E256}">
      <dgm:prSet phldrT="[Текст]"/>
      <dgm:spPr/>
      <dgm:t>
        <a:bodyPr/>
        <a:lstStyle/>
        <a:p>
          <a:r>
            <a:rPr lang="ru-RU" dirty="0"/>
            <a:t>Конструктивные</a:t>
          </a:r>
        </a:p>
      </dgm:t>
    </dgm:pt>
    <dgm:pt modelId="{6E394AD4-2B54-4692-90C1-670065F0CD13}" type="parTrans" cxnId="{1244D89F-6E8A-41CA-A2DC-D03585CBB09E}">
      <dgm:prSet/>
      <dgm:spPr/>
      <dgm:t>
        <a:bodyPr/>
        <a:lstStyle/>
        <a:p>
          <a:endParaRPr lang="ru-RU"/>
        </a:p>
      </dgm:t>
    </dgm:pt>
    <dgm:pt modelId="{787ABDD0-24E0-4239-B136-73891FC8F1FB}" type="sibTrans" cxnId="{1244D89F-6E8A-41CA-A2DC-D03585CBB09E}">
      <dgm:prSet/>
      <dgm:spPr/>
      <dgm:t>
        <a:bodyPr/>
        <a:lstStyle/>
        <a:p>
          <a:endParaRPr lang="ru-RU"/>
        </a:p>
      </dgm:t>
    </dgm:pt>
    <dgm:pt modelId="{3BE5EAD6-BA26-47AE-9B84-9064942345B1}" type="pres">
      <dgm:prSet presAssocID="{D873C481-9A10-4CAD-9427-0FD369F621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CA7165-F3FB-44E6-8773-889FEE1EEE72}" type="pres">
      <dgm:prSet presAssocID="{7B247E8A-AB06-46AD-BADB-F86D9F9C8223}" presName="hierRoot1" presStyleCnt="0">
        <dgm:presLayoutVars>
          <dgm:hierBranch val="init"/>
        </dgm:presLayoutVars>
      </dgm:prSet>
      <dgm:spPr/>
    </dgm:pt>
    <dgm:pt modelId="{A360D40F-56D4-4AE8-B80B-668C89744D5F}" type="pres">
      <dgm:prSet presAssocID="{7B247E8A-AB06-46AD-BADB-F86D9F9C8223}" presName="rootComposite1" presStyleCnt="0"/>
      <dgm:spPr/>
    </dgm:pt>
    <dgm:pt modelId="{115C80CD-E395-4FB1-A5A6-F2A7565243C3}" type="pres">
      <dgm:prSet presAssocID="{7B247E8A-AB06-46AD-BADB-F86D9F9C8223}" presName="rootText1" presStyleLbl="node0" presStyleIdx="0" presStyleCnt="1" custScaleX="221260">
        <dgm:presLayoutVars>
          <dgm:chPref val="3"/>
        </dgm:presLayoutVars>
      </dgm:prSet>
      <dgm:spPr/>
    </dgm:pt>
    <dgm:pt modelId="{5E6C016D-E7AB-4EA2-AC7A-A49E4B00CD6F}" type="pres">
      <dgm:prSet presAssocID="{7B247E8A-AB06-46AD-BADB-F86D9F9C8223}" presName="rootConnector1" presStyleLbl="node1" presStyleIdx="0" presStyleCnt="0"/>
      <dgm:spPr/>
    </dgm:pt>
    <dgm:pt modelId="{55EED0BF-4424-4FE8-A170-52E6FF8EAEF5}" type="pres">
      <dgm:prSet presAssocID="{7B247E8A-AB06-46AD-BADB-F86D9F9C8223}" presName="hierChild2" presStyleCnt="0"/>
      <dgm:spPr/>
    </dgm:pt>
    <dgm:pt modelId="{F79E74B4-3E74-466E-A329-5357BD4C2245}" type="pres">
      <dgm:prSet presAssocID="{3A6EBA4F-17C1-421C-8446-1B245330032C}" presName="Name37" presStyleLbl="parChTrans1D2" presStyleIdx="0" presStyleCnt="2"/>
      <dgm:spPr/>
    </dgm:pt>
    <dgm:pt modelId="{A2E48F92-FAFA-4BC6-A89D-70E114614C7F}" type="pres">
      <dgm:prSet presAssocID="{A2A23169-0E14-4B7D-A4D2-8F6F04D17408}" presName="hierRoot2" presStyleCnt="0">
        <dgm:presLayoutVars>
          <dgm:hierBranch val="init"/>
        </dgm:presLayoutVars>
      </dgm:prSet>
      <dgm:spPr/>
    </dgm:pt>
    <dgm:pt modelId="{6FED6039-C9DA-404A-AFD8-22A05A5A4A91}" type="pres">
      <dgm:prSet presAssocID="{A2A23169-0E14-4B7D-A4D2-8F6F04D17408}" presName="rootComposite" presStyleCnt="0"/>
      <dgm:spPr/>
    </dgm:pt>
    <dgm:pt modelId="{077CD335-CD20-4F6F-8ECB-00CEF82A0CDB}" type="pres">
      <dgm:prSet presAssocID="{A2A23169-0E14-4B7D-A4D2-8F6F04D17408}" presName="rootText" presStyleLbl="node2" presStyleIdx="0" presStyleCnt="2">
        <dgm:presLayoutVars>
          <dgm:chPref val="3"/>
        </dgm:presLayoutVars>
      </dgm:prSet>
      <dgm:spPr/>
    </dgm:pt>
    <dgm:pt modelId="{FC5C7A14-3537-4DBC-85F3-BD6DDFD632AD}" type="pres">
      <dgm:prSet presAssocID="{A2A23169-0E14-4B7D-A4D2-8F6F04D17408}" presName="rootConnector" presStyleLbl="node2" presStyleIdx="0" presStyleCnt="2"/>
      <dgm:spPr/>
    </dgm:pt>
    <dgm:pt modelId="{EE10A45F-3743-4C05-B579-964866F45506}" type="pres">
      <dgm:prSet presAssocID="{A2A23169-0E14-4B7D-A4D2-8F6F04D17408}" presName="hierChild4" presStyleCnt="0"/>
      <dgm:spPr/>
    </dgm:pt>
    <dgm:pt modelId="{418F8BE5-7A8D-43F6-9250-31261FC29A8D}" type="pres">
      <dgm:prSet presAssocID="{A2A23169-0E14-4B7D-A4D2-8F6F04D17408}" presName="hierChild5" presStyleCnt="0"/>
      <dgm:spPr/>
    </dgm:pt>
    <dgm:pt modelId="{2BB40D9A-3C99-413A-A4D3-B07595EE21D7}" type="pres">
      <dgm:prSet presAssocID="{6E394AD4-2B54-4692-90C1-670065F0CD13}" presName="Name37" presStyleLbl="parChTrans1D2" presStyleIdx="1" presStyleCnt="2"/>
      <dgm:spPr/>
    </dgm:pt>
    <dgm:pt modelId="{74223307-0553-4E8B-A9C2-0BEC4C194116}" type="pres">
      <dgm:prSet presAssocID="{D43CBE87-8E14-4FCB-BC9A-E8DCAC80E256}" presName="hierRoot2" presStyleCnt="0">
        <dgm:presLayoutVars>
          <dgm:hierBranch val="init"/>
        </dgm:presLayoutVars>
      </dgm:prSet>
      <dgm:spPr/>
    </dgm:pt>
    <dgm:pt modelId="{DF1FEB02-D974-4D1A-B71D-9BBB115CF194}" type="pres">
      <dgm:prSet presAssocID="{D43CBE87-8E14-4FCB-BC9A-E8DCAC80E256}" presName="rootComposite" presStyleCnt="0"/>
      <dgm:spPr/>
    </dgm:pt>
    <dgm:pt modelId="{6EC297E2-6C67-42E2-A0CA-621607D6ACED}" type="pres">
      <dgm:prSet presAssocID="{D43CBE87-8E14-4FCB-BC9A-E8DCAC80E256}" presName="rootText" presStyleLbl="node2" presStyleIdx="1" presStyleCnt="2">
        <dgm:presLayoutVars>
          <dgm:chPref val="3"/>
        </dgm:presLayoutVars>
      </dgm:prSet>
      <dgm:spPr/>
    </dgm:pt>
    <dgm:pt modelId="{8138F31B-7EC7-4CBF-8A35-C675CBED3A10}" type="pres">
      <dgm:prSet presAssocID="{D43CBE87-8E14-4FCB-BC9A-E8DCAC80E256}" presName="rootConnector" presStyleLbl="node2" presStyleIdx="1" presStyleCnt="2"/>
      <dgm:spPr/>
    </dgm:pt>
    <dgm:pt modelId="{EDA409F4-D54C-484D-B51A-48C54AD79B46}" type="pres">
      <dgm:prSet presAssocID="{D43CBE87-8E14-4FCB-BC9A-E8DCAC80E256}" presName="hierChild4" presStyleCnt="0"/>
      <dgm:spPr/>
    </dgm:pt>
    <dgm:pt modelId="{6F4FB5EB-F69C-4FC4-ABA7-79391087EF2D}" type="pres">
      <dgm:prSet presAssocID="{D43CBE87-8E14-4FCB-BC9A-E8DCAC80E256}" presName="hierChild5" presStyleCnt="0"/>
      <dgm:spPr/>
    </dgm:pt>
    <dgm:pt modelId="{AA5A5F27-C8C3-42A8-A2AC-F224266F0820}" type="pres">
      <dgm:prSet presAssocID="{7B247E8A-AB06-46AD-BADB-F86D9F9C8223}" presName="hierChild3" presStyleCnt="0"/>
      <dgm:spPr/>
    </dgm:pt>
  </dgm:ptLst>
  <dgm:cxnLst>
    <dgm:cxn modelId="{29DA620B-054A-4BFB-9277-62AFCBA5425F}" type="presOf" srcId="{3A6EBA4F-17C1-421C-8446-1B245330032C}" destId="{F79E74B4-3E74-466E-A329-5357BD4C2245}" srcOrd="0" destOrd="0" presId="urn:microsoft.com/office/officeart/2005/8/layout/orgChart1"/>
    <dgm:cxn modelId="{8220DA12-D1C0-440A-9AEB-639660CD9C8B}" srcId="{D873C481-9A10-4CAD-9427-0FD369F621A8}" destId="{7B247E8A-AB06-46AD-BADB-F86D9F9C8223}" srcOrd="0" destOrd="0" parTransId="{A1B8A8D8-EB26-4410-A3B5-1C2FDF2FCC0C}" sibTransId="{E61B1261-CB4F-40A6-8105-55CA40754431}"/>
    <dgm:cxn modelId="{66AFB63D-8837-4C04-A98F-EAB4D0EE226B}" type="presOf" srcId="{D873C481-9A10-4CAD-9427-0FD369F621A8}" destId="{3BE5EAD6-BA26-47AE-9B84-9064942345B1}" srcOrd="0" destOrd="0" presId="urn:microsoft.com/office/officeart/2005/8/layout/orgChart1"/>
    <dgm:cxn modelId="{18ECB96A-CFA7-4E78-8D15-E6A9FC192DB2}" type="presOf" srcId="{7B247E8A-AB06-46AD-BADB-F86D9F9C8223}" destId="{5E6C016D-E7AB-4EA2-AC7A-A49E4B00CD6F}" srcOrd="1" destOrd="0" presId="urn:microsoft.com/office/officeart/2005/8/layout/orgChart1"/>
    <dgm:cxn modelId="{BF72234B-603A-4694-AB82-48B4E4D5EB64}" type="presOf" srcId="{D43CBE87-8E14-4FCB-BC9A-E8DCAC80E256}" destId="{6EC297E2-6C67-42E2-A0CA-621607D6ACED}" srcOrd="0" destOrd="0" presId="urn:microsoft.com/office/officeart/2005/8/layout/orgChart1"/>
    <dgm:cxn modelId="{3466954B-257F-4A6E-ABC8-96342E21AC81}" type="presOf" srcId="{6E394AD4-2B54-4692-90C1-670065F0CD13}" destId="{2BB40D9A-3C99-413A-A4D3-B07595EE21D7}" srcOrd="0" destOrd="0" presId="urn:microsoft.com/office/officeart/2005/8/layout/orgChart1"/>
    <dgm:cxn modelId="{10B0326D-AB5D-4F74-A32F-583E76AABBD2}" type="presOf" srcId="{7B247E8A-AB06-46AD-BADB-F86D9F9C8223}" destId="{115C80CD-E395-4FB1-A5A6-F2A7565243C3}" srcOrd="0" destOrd="0" presId="urn:microsoft.com/office/officeart/2005/8/layout/orgChart1"/>
    <dgm:cxn modelId="{1244D89F-6E8A-41CA-A2DC-D03585CBB09E}" srcId="{7B247E8A-AB06-46AD-BADB-F86D9F9C8223}" destId="{D43CBE87-8E14-4FCB-BC9A-E8DCAC80E256}" srcOrd="1" destOrd="0" parTransId="{6E394AD4-2B54-4692-90C1-670065F0CD13}" sibTransId="{787ABDD0-24E0-4239-B136-73891FC8F1FB}"/>
    <dgm:cxn modelId="{DBD7CFA3-1C11-430B-A2E3-BB78E334626F}" type="presOf" srcId="{D43CBE87-8E14-4FCB-BC9A-E8DCAC80E256}" destId="{8138F31B-7EC7-4CBF-8A35-C675CBED3A10}" srcOrd="1" destOrd="0" presId="urn:microsoft.com/office/officeart/2005/8/layout/orgChart1"/>
    <dgm:cxn modelId="{84AA44B0-B895-44D9-B0C3-FA6065C930EE}" srcId="{7B247E8A-AB06-46AD-BADB-F86D9F9C8223}" destId="{A2A23169-0E14-4B7D-A4D2-8F6F04D17408}" srcOrd="0" destOrd="0" parTransId="{3A6EBA4F-17C1-421C-8446-1B245330032C}" sibTransId="{AF1F592F-ACA3-4173-9184-FA7C95D11134}"/>
    <dgm:cxn modelId="{43F738B5-CF97-41A3-B14D-1AB30D30B3B3}" type="presOf" srcId="{A2A23169-0E14-4B7D-A4D2-8F6F04D17408}" destId="{FC5C7A14-3537-4DBC-85F3-BD6DDFD632AD}" srcOrd="1" destOrd="0" presId="urn:microsoft.com/office/officeart/2005/8/layout/orgChart1"/>
    <dgm:cxn modelId="{30A4CFDA-BEE2-48D9-A3AE-40445F46E69B}" type="presOf" srcId="{A2A23169-0E14-4B7D-A4D2-8F6F04D17408}" destId="{077CD335-CD20-4F6F-8ECB-00CEF82A0CDB}" srcOrd="0" destOrd="0" presId="urn:microsoft.com/office/officeart/2005/8/layout/orgChart1"/>
    <dgm:cxn modelId="{85887FF9-3415-4E03-BDD4-8B460FC8C829}" type="presParOf" srcId="{3BE5EAD6-BA26-47AE-9B84-9064942345B1}" destId="{94CA7165-F3FB-44E6-8773-889FEE1EEE72}" srcOrd="0" destOrd="0" presId="urn:microsoft.com/office/officeart/2005/8/layout/orgChart1"/>
    <dgm:cxn modelId="{1542F17D-08EE-4C75-9660-9205D607AD7C}" type="presParOf" srcId="{94CA7165-F3FB-44E6-8773-889FEE1EEE72}" destId="{A360D40F-56D4-4AE8-B80B-668C89744D5F}" srcOrd="0" destOrd="0" presId="urn:microsoft.com/office/officeart/2005/8/layout/orgChart1"/>
    <dgm:cxn modelId="{9FCCB170-FD96-4679-87B1-ECC727B60EFB}" type="presParOf" srcId="{A360D40F-56D4-4AE8-B80B-668C89744D5F}" destId="{115C80CD-E395-4FB1-A5A6-F2A7565243C3}" srcOrd="0" destOrd="0" presId="urn:microsoft.com/office/officeart/2005/8/layout/orgChart1"/>
    <dgm:cxn modelId="{99867221-217C-4EFA-8387-77FBE4809D0D}" type="presParOf" srcId="{A360D40F-56D4-4AE8-B80B-668C89744D5F}" destId="{5E6C016D-E7AB-4EA2-AC7A-A49E4B00CD6F}" srcOrd="1" destOrd="0" presId="urn:microsoft.com/office/officeart/2005/8/layout/orgChart1"/>
    <dgm:cxn modelId="{3636AF64-0FE1-45B3-AE2D-BABD488AAE12}" type="presParOf" srcId="{94CA7165-F3FB-44E6-8773-889FEE1EEE72}" destId="{55EED0BF-4424-4FE8-A170-52E6FF8EAEF5}" srcOrd="1" destOrd="0" presId="urn:microsoft.com/office/officeart/2005/8/layout/orgChart1"/>
    <dgm:cxn modelId="{D991A04A-51C2-41DB-8A17-2BCBC8EB1871}" type="presParOf" srcId="{55EED0BF-4424-4FE8-A170-52E6FF8EAEF5}" destId="{F79E74B4-3E74-466E-A329-5357BD4C2245}" srcOrd="0" destOrd="0" presId="urn:microsoft.com/office/officeart/2005/8/layout/orgChart1"/>
    <dgm:cxn modelId="{521A2B90-859A-4C42-8B90-7EC67567E3F1}" type="presParOf" srcId="{55EED0BF-4424-4FE8-A170-52E6FF8EAEF5}" destId="{A2E48F92-FAFA-4BC6-A89D-70E114614C7F}" srcOrd="1" destOrd="0" presId="urn:microsoft.com/office/officeart/2005/8/layout/orgChart1"/>
    <dgm:cxn modelId="{06FBF9FE-4A9F-4156-A390-CAF19A11B116}" type="presParOf" srcId="{A2E48F92-FAFA-4BC6-A89D-70E114614C7F}" destId="{6FED6039-C9DA-404A-AFD8-22A05A5A4A91}" srcOrd="0" destOrd="0" presId="urn:microsoft.com/office/officeart/2005/8/layout/orgChart1"/>
    <dgm:cxn modelId="{D26E3975-2473-4787-9A93-96DDF9F40F93}" type="presParOf" srcId="{6FED6039-C9DA-404A-AFD8-22A05A5A4A91}" destId="{077CD335-CD20-4F6F-8ECB-00CEF82A0CDB}" srcOrd="0" destOrd="0" presId="urn:microsoft.com/office/officeart/2005/8/layout/orgChart1"/>
    <dgm:cxn modelId="{8EDA29EE-3F29-4D52-9F58-908F2F8C6C2B}" type="presParOf" srcId="{6FED6039-C9DA-404A-AFD8-22A05A5A4A91}" destId="{FC5C7A14-3537-4DBC-85F3-BD6DDFD632AD}" srcOrd="1" destOrd="0" presId="urn:microsoft.com/office/officeart/2005/8/layout/orgChart1"/>
    <dgm:cxn modelId="{48EF4456-FAC0-4BB7-9A88-D1F19FB230B2}" type="presParOf" srcId="{A2E48F92-FAFA-4BC6-A89D-70E114614C7F}" destId="{EE10A45F-3743-4C05-B579-964866F45506}" srcOrd="1" destOrd="0" presId="urn:microsoft.com/office/officeart/2005/8/layout/orgChart1"/>
    <dgm:cxn modelId="{F7DED2D3-7B69-4C75-8B55-87835920D080}" type="presParOf" srcId="{A2E48F92-FAFA-4BC6-A89D-70E114614C7F}" destId="{418F8BE5-7A8D-43F6-9250-31261FC29A8D}" srcOrd="2" destOrd="0" presId="urn:microsoft.com/office/officeart/2005/8/layout/orgChart1"/>
    <dgm:cxn modelId="{66EE80B5-A117-40F4-AE8C-0C76B1F0B634}" type="presParOf" srcId="{55EED0BF-4424-4FE8-A170-52E6FF8EAEF5}" destId="{2BB40D9A-3C99-413A-A4D3-B07595EE21D7}" srcOrd="2" destOrd="0" presId="urn:microsoft.com/office/officeart/2005/8/layout/orgChart1"/>
    <dgm:cxn modelId="{989109A2-4AA0-4DA4-8603-21BA7D0324D2}" type="presParOf" srcId="{55EED0BF-4424-4FE8-A170-52E6FF8EAEF5}" destId="{74223307-0553-4E8B-A9C2-0BEC4C194116}" srcOrd="3" destOrd="0" presId="urn:microsoft.com/office/officeart/2005/8/layout/orgChart1"/>
    <dgm:cxn modelId="{5C10E8CC-427A-4073-BCC6-95C9418AC543}" type="presParOf" srcId="{74223307-0553-4E8B-A9C2-0BEC4C194116}" destId="{DF1FEB02-D974-4D1A-B71D-9BBB115CF194}" srcOrd="0" destOrd="0" presId="urn:microsoft.com/office/officeart/2005/8/layout/orgChart1"/>
    <dgm:cxn modelId="{B7C6C5B3-364F-40D2-A0CD-FF934180C792}" type="presParOf" srcId="{DF1FEB02-D974-4D1A-B71D-9BBB115CF194}" destId="{6EC297E2-6C67-42E2-A0CA-621607D6ACED}" srcOrd="0" destOrd="0" presId="urn:microsoft.com/office/officeart/2005/8/layout/orgChart1"/>
    <dgm:cxn modelId="{7BD3B523-E11C-4B24-B6DA-9AB47AF30C82}" type="presParOf" srcId="{DF1FEB02-D974-4D1A-B71D-9BBB115CF194}" destId="{8138F31B-7EC7-4CBF-8A35-C675CBED3A10}" srcOrd="1" destOrd="0" presId="urn:microsoft.com/office/officeart/2005/8/layout/orgChart1"/>
    <dgm:cxn modelId="{56317164-3F2E-4AAD-A0EF-A825399DFB4B}" type="presParOf" srcId="{74223307-0553-4E8B-A9C2-0BEC4C194116}" destId="{EDA409F4-D54C-484D-B51A-48C54AD79B46}" srcOrd="1" destOrd="0" presId="urn:microsoft.com/office/officeart/2005/8/layout/orgChart1"/>
    <dgm:cxn modelId="{5913E034-F8A6-4BED-BB90-4FB811FDD81A}" type="presParOf" srcId="{74223307-0553-4E8B-A9C2-0BEC4C194116}" destId="{6F4FB5EB-F69C-4FC4-ABA7-79391087EF2D}" srcOrd="2" destOrd="0" presId="urn:microsoft.com/office/officeart/2005/8/layout/orgChart1"/>
    <dgm:cxn modelId="{882A4346-EFC8-43CF-B127-D0AB302AF6BC}" type="presParOf" srcId="{94CA7165-F3FB-44E6-8773-889FEE1EEE72}" destId="{AA5A5F27-C8C3-42A8-A2AC-F224266F08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A4F580-2D4F-4C2C-82C8-D5467389D3D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F8D01-EEFB-4B0F-94F8-2808B0CB294E}">
      <dgm:prSet phldrT="[Текст]"/>
      <dgm:spPr/>
      <dgm:t>
        <a:bodyPr/>
        <a:lstStyle/>
        <a:p>
          <a:r>
            <a:rPr lang="ru-RU" dirty="0"/>
            <a:t>Направления</a:t>
          </a:r>
        </a:p>
      </dgm:t>
    </dgm:pt>
    <dgm:pt modelId="{258897DD-0FD0-4C4A-B79D-B21283132908}" type="parTrans" cxnId="{FA55F171-0365-4A43-A8A9-DF64C0374E11}">
      <dgm:prSet/>
      <dgm:spPr/>
      <dgm:t>
        <a:bodyPr/>
        <a:lstStyle/>
        <a:p>
          <a:endParaRPr lang="ru-RU"/>
        </a:p>
      </dgm:t>
    </dgm:pt>
    <dgm:pt modelId="{C85DD20F-B7D7-4C58-A34E-8EECD97E7A54}" type="sibTrans" cxnId="{FA55F171-0365-4A43-A8A9-DF64C0374E11}">
      <dgm:prSet/>
      <dgm:spPr/>
      <dgm:t>
        <a:bodyPr/>
        <a:lstStyle/>
        <a:p>
          <a:endParaRPr lang="ru-RU"/>
        </a:p>
      </dgm:t>
    </dgm:pt>
    <dgm:pt modelId="{D16F2F47-864B-4BCD-A1B2-FAE0BF33DF2D}">
      <dgm:prSet phldrT="[Текст]"/>
      <dgm:spPr/>
      <dgm:t>
        <a:bodyPr/>
        <a:lstStyle/>
        <a:p>
          <a:r>
            <a:rPr lang="ru-RU" dirty="0"/>
            <a:t>Выявление и поддержка детей с особыми образовательными потребностями и особыми возможностями здоровья;</a:t>
          </a:r>
        </a:p>
      </dgm:t>
    </dgm:pt>
    <dgm:pt modelId="{6CECAAFC-654B-4495-8E14-106B428EA45F}" type="parTrans" cxnId="{51AB1E6D-902A-4B5F-B8EC-DB0D204389DB}">
      <dgm:prSet/>
      <dgm:spPr/>
      <dgm:t>
        <a:bodyPr/>
        <a:lstStyle/>
        <a:p>
          <a:endParaRPr lang="ru-RU"/>
        </a:p>
      </dgm:t>
    </dgm:pt>
    <dgm:pt modelId="{614BA776-3C27-45E9-8A28-771868A414FF}" type="sibTrans" cxnId="{51AB1E6D-902A-4B5F-B8EC-DB0D204389DB}">
      <dgm:prSet/>
      <dgm:spPr/>
      <dgm:t>
        <a:bodyPr/>
        <a:lstStyle/>
        <a:p>
          <a:endParaRPr lang="ru-RU"/>
        </a:p>
      </dgm:t>
    </dgm:pt>
    <dgm:pt modelId="{A5EBB923-A234-4B28-B314-9332DFA24486}">
      <dgm:prSet phldrT="[Текст]"/>
      <dgm:spPr/>
      <dgm:t>
        <a:bodyPr/>
        <a:lstStyle/>
        <a:p>
          <a:r>
            <a:rPr lang="ru-RU" dirty="0"/>
            <a:t>Формы</a:t>
          </a:r>
        </a:p>
      </dgm:t>
    </dgm:pt>
    <dgm:pt modelId="{3C52CC4B-4DE1-4E4E-BABB-F64B8EE7CAA4}" type="parTrans" cxnId="{8F71EC75-0B0C-49BC-9AAE-B3AEA79BADCA}">
      <dgm:prSet/>
      <dgm:spPr/>
      <dgm:t>
        <a:bodyPr/>
        <a:lstStyle/>
        <a:p>
          <a:endParaRPr lang="ru-RU"/>
        </a:p>
      </dgm:t>
    </dgm:pt>
    <dgm:pt modelId="{F11728D2-0F6B-49B6-B771-7AF58B9EB90D}" type="sibTrans" cxnId="{8F71EC75-0B0C-49BC-9AAE-B3AEA79BADCA}">
      <dgm:prSet/>
      <dgm:spPr/>
      <dgm:t>
        <a:bodyPr/>
        <a:lstStyle/>
        <a:p>
          <a:endParaRPr lang="ru-RU"/>
        </a:p>
      </dgm:t>
    </dgm:pt>
    <dgm:pt modelId="{4CCD1D64-16A2-41B7-BE6F-2C9A225DEF1C}">
      <dgm:prSet phldrT="[Текст]"/>
      <dgm:spPr/>
      <dgm:t>
        <a:bodyPr/>
        <a:lstStyle/>
        <a:p>
          <a:r>
            <a:rPr lang="ru-RU" dirty="0"/>
            <a:t>Диагностика, экспертиза</a:t>
          </a:r>
        </a:p>
      </dgm:t>
    </dgm:pt>
    <dgm:pt modelId="{5D994D37-A175-4F7D-91F1-3E172241F74E}" type="parTrans" cxnId="{19DB2531-8EF3-496A-8E24-D85A1BAE5DF5}">
      <dgm:prSet/>
      <dgm:spPr/>
      <dgm:t>
        <a:bodyPr/>
        <a:lstStyle/>
        <a:p>
          <a:endParaRPr lang="ru-RU"/>
        </a:p>
      </dgm:t>
    </dgm:pt>
    <dgm:pt modelId="{A1B37A88-8417-4577-AD4C-87CFFB47353F}" type="sibTrans" cxnId="{19DB2531-8EF3-496A-8E24-D85A1BAE5DF5}">
      <dgm:prSet/>
      <dgm:spPr/>
      <dgm:t>
        <a:bodyPr/>
        <a:lstStyle/>
        <a:p>
          <a:endParaRPr lang="ru-RU"/>
        </a:p>
      </dgm:t>
    </dgm:pt>
    <dgm:pt modelId="{FB83F4EA-9233-46AE-9E88-3CCB1191FA25}">
      <dgm:prSet phldrT="[Текст]"/>
      <dgm:spPr/>
      <dgm:t>
        <a:bodyPr/>
        <a:lstStyle/>
        <a:p>
          <a:r>
            <a:rPr lang="ru-RU" dirty="0"/>
            <a:t>Просвещение</a:t>
          </a:r>
        </a:p>
      </dgm:t>
    </dgm:pt>
    <dgm:pt modelId="{DBEDE1F6-FF99-4E88-B8E3-3A1FFB0DDB75}" type="parTrans" cxnId="{FC15C797-BC18-4850-84E6-E5B98DC59475}">
      <dgm:prSet/>
      <dgm:spPr/>
      <dgm:t>
        <a:bodyPr/>
        <a:lstStyle/>
        <a:p>
          <a:endParaRPr lang="ru-RU"/>
        </a:p>
      </dgm:t>
    </dgm:pt>
    <dgm:pt modelId="{136F61B6-8D39-4A22-834E-CF3A4AB5861A}" type="sibTrans" cxnId="{FC15C797-BC18-4850-84E6-E5B98DC59475}">
      <dgm:prSet/>
      <dgm:spPr/>
      <dgm:t>
        <a:bodyPr/>
        <a:lstStyle/>
        <a:p>
          <a:endParaRPr lang="ru-RU"/>
        </a:p>
      </dgm:t>
    </dgm:pt>
    <dgm:pt modelId="{7394525D-3A37-49BE-B798-BE292B6A9DFA}">
      <dgm:prSet/>
      <dgm:spPr/>
      <dgm:t>
        <a:bodyPr/>
        <a:lstStyle/>
        <a:p>
          <a:r>
            <a:rPr lang="ru-RU" dirty="0"/>
            <a:t>Выявление и поддержка детей, проявивших выдающиеся способности;</a:t>
          </a:r>
        </a:p>
      </dgm:t>
    </dgm:pt>
    <dgm:pt modelId="{997D6C3D-0CFA-45AA-9062-F94911FAD30C}" type="parTrans" cxnId="{7FCBCD33-CCA2-4991-9293-C6A5887ADAC0}">
      <dgm:prSet/>
      <dgm:spPr/>
      <dgm:t>
        <a:bodyPr/>
        <a:lstStyle/>
        <a:p>
          <a:endParaRPr lang="ru-RU"/>
        </a:p>
      </dgm:t>
    </dgm:pt>
    <dgm:pt modelId="{9A46BB27-BEAA-4292-9170-E35BB1EAA95C}" type="sibTrans" cxnId="{7FCBCD33-CCA2-4991-9293-C6A5887ADAC0}">
      <dgm:prSet/>
      <dgm:spPr/>
      <dgm:t>
        <a:bodyPr/>
        <a:lstStyle/>
        <a:p>
          <a:endParaRPr lang="ru-RU"/>
        </a:p>
      </dgm:t>
    </dgm:pt>
    <dgm:pt modelId="{3D1FD48E-983B-4FF7-80BF-EDC940D9979E}">
      <dgm:prSet/>
      <dgm:spPr/>
      <dgm:t>
        <a:bodyPr/>
        <a:lstStyle/>
        <a:p>
          <a:r>
            <a:rPr lang="ru-RU" dirty="0"/>
            <a:t>Формирование коммуникативных навыков в разновозрастной среде.</a:t>
          </a:r>
        </a:p>
      </dgm:t>
    </dgm:pt>
    <dgm:pt modelId="{D5F20C57-D568-49F2-9B25-8309A32A2978}" type="parTrans" cxnId="{6CCCCE06-38C5-4A0D-8B88-B634A43DEAE4}">
      <dgm:prSet/>
      <dgm:spPr/>
      <dgm:t>
        <a:bodyPr/>
        <a:lstStyle/>
        <a:p>
          <a:endParaRPr lang="ru-RU"/>
        </a:p>
      </dgm:t>
    </dgm:pt>
    <dgm:pt modelId="{69B45F71-862D-4E8D-A501-FB1971A8BFDA}" type="sibTrans" cxnId="{6CCCCE06-38C5-4A0D-8B88-B634A43DEAE4}">
      <dgm:prSet/>
      <dgm:spPr/>
      <dgm:t>
        <a:bodyPr/>
        <a:lstStyle/>
        <a:p>
          <a:endParaRPr lang="ru-RU"/>
        </a:p>
      </dgm:t>
    </dgm:pt>
    <dgm:pt modelId="{A3688220-F9EB-46B7-B45B-A43F1C3DC703}">
      <dgm:prSet phldrT="[Текст]"/>
      <dgm:spPr/>
      <dgm:t>
        <a:bodyPr/>
        <a:lstStyle/>
        <a:p>
          <a:r>
            <a:rPr lang="ru-RU" dirty="0"/>
            <a:t>Консультирование</a:t>
          </a:r>
        </a:p>
      </dgm:t>
    </dgm:pt>
    <dgm:pt modelId="{90AB6E6F-B439-4BC0-8593-D10A460FE370}" type="parTrans" cxnId="{A4E8C442-CE09-46B3-BFDC-34A7750B2D90}">
      <dgm:prSet/>
      <dgm:spPr/>
      <dgm:t>
        <a:bodyPr/>
        <a:lstStyle/>
        <a:p>
          <a:endParaRPr lang="ru-RU"/>
        </a:p>
      </dgm:t>
    </dgm:pt>
    <dgm:pt modelId="{A072C073-A235-483C-B72D-D372FEAE9EBE}" type="sibTrans" cxnId="{A4E8C442-CE09-46B3-BFDC-34A7750B2D90}">
      <dgm:prSet/>
      <dgm:spPr/>
      <dgm:t>
        <a:bodyPr/>
        <a:lstStyle/>
        <a:p>
          <a:endParaRPr lang="ru-RU"/>
        </a:p>
      </dgm:t>
    </dgm:pt>
    <dgm:pt modelId="{C45CFBEB-0383-42B6-9DC2-7EFC12E697F2}">
      <dgm:prSet phldrT="[Текст]"/>
      <dgm:spPr/>
      <dgm:t>
        <a:bodyPr/>
        <a:lstStyle/>
        <a:p>
          <a:r>
            <a:rPr lang="ru-RU" dirty="0"/>
            <a:t>Коррекционно-развивающая работа</a:t>
          </a:r>
        </a:p>
      </dgm:t>
    </dgm:pt>
    <dgm:pt modelId="{54C6E788-B8CF-4E8A-B90F-A969B2086C5D}" type="parTrans" cxnId="{80766161-AA29-428C-B6DD-0F6C1CFF6F13}">
      <dgm:prSet/>
      <dgm:spPr/>
      <dgm:t>
        <a:bodyPr/>
        <a:lstStyle/>
        <a:p>
          <a:endParaRPr lang="ru-RU"/>
        </a:p>
      </dgm:t>
    </dgm:pt>
    <dgm:pt modelId="{133960B7-0C87-4141-8D62-D93AD254A5E8}" type="sibTrans" cxnId="{80766161-AA29-428C-B6DD-0F6C1CFF6F13}">
      <dgm:prSet/>
      <dgm:spPr/>
      <dgm:t>
        <a:bodyPr/>
        <a:lstStyle/>
        <a:p>
          <a:endParaRPr lang="ru-RU"/>
        </a:p>
      </dgm:t>
    </dgm:pt>
    <dgm:pt modelId="{D8CDD5F0-2775-47DD-8140-A52E8930B2D4}">
      <dgm:prSet phldrT="[Текст]"/>
      <dgm:spPr/>
      <dgm:t>
        <a:bodyPr/>
        <a:lstStyle/>
        <a:p>
          <a:r>
            <a:rPr lang="ru-RU" dirty="0"/>
            <a:t>Средства</a:t>
          </a:r>
        </a:p>
      </dgm:t>
    </dgm:pt>
    <dgm:pt modelId="{02F0BC79-A160-4571-83F7-0AC7B3869B65}" type="parTrans" cxnId="{26AF6F70-CAB1-4C26-9DAE-66AFDA94AA75}">
      <dgm:prSet/>
      <dgm:spPr/>
      <dgm:t>
        <a:bodyPr/>
        <a:lstStyle/>
        <a:p>
          <a:endParaRPr lang="ru-RU"/>
        </a:p>
      </dgm:t>
    </dgm:pt>
    <dgm:pt modelId="{A1CC0D43-8335-4AB9-B842-2BF0EDDF0E8D}" type="sibTrans" cxnId="{26AF6F70-CAB1-4C26-9DAE-66AFDA94AA75}">
      <dgm:prSet/>
      <dgm:spPr/>
      <dgm:t>
        <a:bodyPr/>
        <a:lstStyle/>
        <a:p>
          <a:endParaRPr lang="ru-RU"/>
        </a:p>
      </dgm:t>
    </dgm:pt>
    <dgm:pt modelId="{F0766B11-7CD2-4E20-84DB-347137C68AC6}">
      <dgm:prSet phldrT="[Текст]"/>
      <dgm:spPr/>
      <dgm:t>
        <a:bodyPr/>
        <a:lstStyle/>
        <a:p>
          <a:r>
            <a:rPr lang="ru-RU" dirty="0"/>
            <a:t>ППК, объединения, психологическая служба школы</a:t>
          </a:r>
        </a:p>
      </dgm:t>
    </dgm:pt>
    <dgm:pt modelId="{946AB392-97E9-4099-A7AE-736F0F2A0715}" type="parTrans" cxnId="{25D722FA-A4C0-4577-B68E-20EE991AF14F}">
      <dgm:prSet/>
      <dgm:spPr/>
      <dgm:t>
        <a:bodyPr/>
        <a:lstStyle/>
        <a:p>
          <a:endParaRPr lang="ru-RU"/>
        </a:p>
      </dgm:t>
    </dgm:pt>
    <dgm:pt modelId="{F6F5C59D-B927-43E8-B56A-A52847BFF05B}" type="sibTrans" cxnId="{25D722FA-A4C0-4577-B68E-20EE991AF14F}">
      <dgm:prSet/>
      <dgm:spPr/>
      <dgm:t>
        <a:bodyPr/>
        <a:lstStyle/>
        <a:p>
          <a:endParaRPr lang="ru-RU"/>
        </a:p>
      </dgm:t>
    </dgm:pt>
    <dgm:pt modelId="{53ED4263-ED26-4B49-896F-2597365D5398}">
      <dgm:prSet phldrT="[Текст]"/>
      <dgm:spPr/>
      <dgm:t>
        <a:bodyPr/>
        <a:lstStyle/>
        <a:p>
          <a:r>
            <a:rPr lang="ru-RU" dirty="0"/>
            <a:t>ППС муниципалитета, региона</a:t>
          </a:r>
        </a:p>
      </dgm:t>
    </dgm:pt>
    <dgm:pt modelId="{D57EB756-3FA3-4E6E-A6BD-0D5A6406F541}" type="parTrans" cxnId="{A3BB34A6-E49C-496E-B54D-008454A61464}">
      <dgm:prSet/>
      <dgm:spPr/>
      <dgm:t>
        <a:bodyPr/>
        <a:lstStyle/>
        <a:p>
          <a:endParaRPr lang="ru-RU"/>
        </a:p>
      </dgm:t>
    </dgm:pt>
    <dgm:pt modelId="{FD9AFE61-E644-4CD8-B68E-A9A3DA878086}" type="sibTrans" cxnId="{A3BB34A6-E49C-496E-B54D-008454A61464}">
      <dgm:prSet/>
      <dgm:spPr/>
      <dgm:t>
        <a:bodyPr/>
        <a:lstStyle/>
        <a:p>
          <a:endParaRPr lang="ru-RU"/>
        </a:p>
      </dgm:t>
    </dgm:pt>
    <dgm:pt modelId="{CC6D297B-CB75-4B82-B5D0-FFF1D46C679B}">
      <dgm:prSet phldrT="[Текст]"/>
      <dgm:spPr/>
      <dgm:t>
        <a:bodyPr/>
        <a:lstStyle/>
        <a:p>
          <a:r>
            <a:rPr lang="ru-RU" dirty="0"/>
            <a:t>Педагог</a:t>
          </a:r>
        </a:p>
      </dgm:t>
    </dgm:pt>
    <dgm:pt modelId="{C06434CC-4CE6-427C-8A20-4A667BB1727D}" type="parTrans" cxnId="{9CCE8171-40E1-447D-978D-C7051A76A3A8}">
      <dgm:prSet/>
      <dgm:spPr/>
      <dgm:t>
        <a:bodyPr/>
        <a:lstStyle/>
        <a:p>
          <a:endParaRPr lang="ru-RU"/>
        </a:p>
      </dgm:t>
    </dgm:pt>
    <dgm:pt modelId="{F12A765D-60A1-473F-AD1D-720E82B1CE57}" type="sibTrans" cxnId="{9CCE8171-40E1-447D-978D-C7051A76A3A8}">
      <dgm:prSet/>
      <dgm:spPr/>
      <dgm:t>
        <a:bodyPr/>
        <a:lstStyle/>
        <a:p>
          <a:endParaRPr lang="ru-RU"/>
        </a:p>
      </dgm:t>
    </dgm:pt>
    <dgm:pt modelId="{4995E396-C03F-471C-9FBB-0D2F819C4B7C}" type="pres">
      <dgm:prSet presAssocID="{96A4F580-2D4F-4C2C-82C8-D5467389D3D1}" presName="vert0" presStyleCnt="0">
        <dgm:presLayoutVars>
          <dgm:dir/>
          <dgm:animOne val="branch"/>
          <dgm:animLvl val="lvl"/>
        </dgm:presLayoutVars>
      </dgm:prSet>
      <dgm:spPr/>
    </dgm:pt>
    <dgm:pt modelId="{FAAE1836-E446-4208-9232-AA2DDBD9DFD6}" type="pres">
      <dgm:prSet presAssocID="{52AF8D01-EEFB-4B0F-94F8-2808B0CB294E}" presName="thickLine" presStyleLbl="alignNode1" presStyleIdx="0" presStyleCnt="3"/>
      <dgm:spPr/>
    </dgm:pt>
    <dgm:pt modelId="{50EBC094-98EB-43B2-BA15-4927FF7FEB5A}" type="pres">
      <dgm:prSet presAssocID="{52AF8D01-EEFB-4B0F-94F8-2808B0CB294E}" presName="horz1" presStyleCnt="0"/>
      <dgm:spPr/>
    </dgm:pt>
    <dgm:pt modelId="{7831507B-A2F0-42F8-B46C-D99930253090}" type="pres">
      <dgm:prSet presAssocID="{52AF8D01-EEFB-4B0F-94F8-2808B0CB294E}" presName="tx1" presStyleLbl="revTx" presStyleIdx="0" presStyleCnt="13"/>
      <dgm:spPr/>
    </dgm:pt>
    <dgm:pt modelId="{EA889092-B8EE-4363-8FDA-D910FF8C903B}" type="pres">
      <dgm:prSet presAssocID="{52AF8D01-EEFB-4B0F-94F8-2808B0CB294E}" presName="vert1" presStyleCnt="0"/>
      <dgm:spPr/>
    </dgm:pt>
    <dgm:pt modelId="{1BFBA94A-3265-44DD-A4D5-83FD79CD50DD}" type="pres">
      <dgm:prSet presAssocID="{D16F2F47-864B-4BCD-A1B2-FAE0BF33DF2D}" presName="vertSpace2a" presStyleCnt="0"/>
      <dgm:spPr/>
    </dgm:pt>
    <dgm:pt modelId="{FAD12229-2CAA-4AF6-B08F-3A3D2BBB553C}" type="pres">
      <dgm:prSet presAssocID="{D16F2F47-864B-4BCD-A1B2-FAE0BF33DF2D}" presName="horz2" presStyleCnt="0"/>
      <dgm:spPr/>
    </dgm:pt>
    <dgm:pt modelId="{EE1A78F1-F726-4833-AF4A-E2B7E9BD8B79}" type="pres">
      <dgm:prSet presAssocID="{D16F2F47-864B-4BCD-A1B2-FAE0BF33DF2D}" presName="horzSpace2" presStyleCnt="0"/>
      <dgm:spPr/>
    </dgm:pt>
    <dgm:pt modelId="{C76D7272-187D-4589-8CA4-7DFC53BA42CA}" type="pres">
      <dgm:prSet presAssocID="{D16F2F47-864B-4BCD-A1B2-FAE0BF33DF2D}" presName="tx2" presStyleLbl="revTx" presStyleIdx="1" presStyleCnt="13"/>
      <dgm:spPr/>
    </dgm:pt>
    <dgm:pt modelId="{C9F4300B-5E6E-490B-9F3A-DDCF99581895}" type="pres">
      <dgm:prSet presAssocID="{D16F2F47-864B-4BCD-A1B2-FAE0BF33DF2D}" presName="vert2" presStyleCnt="0"/>
      <dgm:spPr/>
    </dgm:pt>
    <dgm:pt modelId="{BDD03E52-5ABC-4D83-A1FD-0DF2E77A797B}" type="pres">
      <dgm:prSet presAssocID="{D16F2F47-864B-4BCD-A1B2-FAE0BF33DF2D}" presName="thinLine2b" presStyleLbl="callout" presStyleIdx="0" presStyleCnt="10"/>
      <dgm:spPr/>
    </dgm:pt>
    <dgm:pt modelId="{B135F48F-44B1-4E44-8702-FBFED8E0BD21}" type="pres">
      <dgm:prSet presAssocID="{D16F2F47-864B-4BCD-A1B2-FAE0BF33DF2D}" presName="vertSpace2b" presStyleCnt="0"/>
      <dgm:spPr/>
    </dgm:pt>
    <dgm:pt modelId="{F63AC2F3-D06A-4CD7-978A-43FD0EAFB3D5}" type="pres">
      <dgm:prSet presAssocID="{7394525D-3A37-49BE-B798-BE292B6A9DFA}" presName="horz2" presStyleCnt="0"/>
      <dgm:spPr/>
    </dgm:pt>
    <dgm:pt modelId="{C14BC039-3581-48B5-98E6-F8CF21A26533}" type="pres">
      <dgm:prSet presAssocID="{7394525D-3A37-49BE-B798-BE292B6A9DFA}" presName="horzSpace2" presStyleCnt="0"/>
      <dgm:spPr/>
    </dgm:pt>
    <dgm:pt modelId="{C5164046-1021-4082-BC5E-83BD1AC012BE}" type="pres">
      <dgm:prSet presAssocID="{7394525D-3A37-49BE-B798-BE292B6A9DFA}" presName="tx2" presStyleLbl="revTx" presStyleIdx="2" presStyleCnt="13"/>
      <dgm:spPr/>
    </dgm:pt>
    <dgm:pt modelId="{1FFF4F8F-2F4E-4131-812F-3964A689025B}" type="pres">
      <dgm:prSet presAssocID="{7394525D-3A37-49BE-B798-BE292B6A9DFA}" presName="vert2" presStyleCnt="0"/>
      <dgm:spPr/>
    </dgm:pt>
    <dgm:pt modelId="{16EA3992-09DD-47E4-AED4-21C713915524}" type="pres">
      <dgm:prSet presAssocID="{7394525D-3A37-49BE-B798-BE292B6A9DFA}" presName="thinLine2b" presStyleLbl="callout" presStyleIdx="1" presStyleCnt="10"/>
      <dgm:spPr/>
    </dgm:pt>
    <dgm:pt modelId="{05E83E0F-D2F0-408A-981C-71AE376FF26A}" type="pres">
      <dgm:prSet presAssocID="{7394525D-3A37-49BE-B798-BE292B6A9DFA}" presName="vertSpace2b" presStyleCnt="0"/>
      <dgm:spPr/>
    </dgm:pt>
    <dgm:pt modelId="{2A2AD349-E95E-4D5D-B393-F8D1B066FA86}" type="pres">
      <dgm:prSet presAssocID="{3D1FD48E-983B-4FF7-80BF-EDC940D9979E}" presName="horz2" presStyleCnt="0"/>
      <dgm:spPr/>
    </dgm:pt>
    <dgm:pt modelId="{059A4766-1624-4776-B3DF-98B3322E3B0E}" type="pres">
      <dgm:prSet presAssocID="{3D1FD48E-983B-4FF7-80BF-EDC940D9979E}" presName="horzSpace2" presStyleCnt="0"/>
      <dgm:spPr/>
    </dgm:pt>
    <dgm:pt modelId="{28BBF953-205C-42A1-897F-04C3F1340E72}" type="pres">
      <dgm:prSet presAssocID="{3D1FD48E-983B-4FF7-80BF-EDC940D9979E}" presName="tx2" presStyleLbl="revTx" presStyleIdx="3" presStyleCnt="13"/>
      <dgm:spPr/>
    </dgm:pt>
    <dgm:pt modelId="{F7DC17A3-D9D3-4BBF-A3F9-1D37A1A53B36}" type="pres">
      <dgm:prSet presAssocID="{3D1FD48E-983B-4FF7-80BF-EDC940D9979E}" presName="vert2" presStyleCnt="0"/>
      <dgm:spPr/>
    </dgm:pt>
    <dgm:pt modelId="{B763A2D0-58E8-4D7E-86E1-27FC7FA5318E}" type="pres">
      <dgm:prSet presAssocID="{3D1FD48E-983B-4FF7-80BF-EDC940D9979E}" presName="thinLine2b" presStyleLbl="callout" presStyleIdx="2" presStyleCnt="10"/>
      <dgm:spPr/>
    </dgm:pt>
    <dgm:pt modelId="{3C7F4172-B62E-42E8-B3C9-94569E71A095}" type="pres">
      <dgm:prSet presAssocID="{3D1FD48E-983B-4FF7-80BF-EDC940D9979E}" presName="vertSpace2b" presStyleCnt="0"/>
      <dgm:spPr/>
    </dgm:pt>
    <dgm:pt modelId="{A1DEAE48-761F-4F68-AE1D-059611863D6D}" type="pres">
      <dgm:prSet presAssocID="{A5EBB923-A234-4B28-B314-9332DFA24486}" presName="thickLine" presStyleLbl="alignNode1" presStyleIdx="1" presStyleCnt="3"/>
      <dgm:spPr/>
    </dgm:pt>
    <dgm:pt modelId="{B2CD0E68-41B2-4D4E-B9CA-31D2AF51193A}" type="pres">
      <dgm:prSet presAssocID="{A5EBB923-A234-4B28-B314-9332DFA24486}" presName="horz1" presStyleCnt="0"/>
      <dgm:spPr/>
    </dgm:pt>
    <dgm:pt modelId="{1BFD8DA9-C352-4CA6-9043-7BA66964EF02}" type="pres">
      <dgm:prSet presAssocID="{A5EBB923-A234-4B28-B314-9332DFA24486}" presName="tx1" presStyleLbl="revTx" presStyleIdx="4" presStyleCnt="13"/>
      <dgm:spPr/>
    </dgm:pt>
    <dgm:pt modelId="{82BE422D-0B3B-4543-A1A2-401C660DFF4D}" type="pres">
      <dgm:prSet presAssocID="{A5EBB923-A234-4B28-B314-9332DFA24486}" presName="vert1" presStyleCnt="0"/>
      <dgm:spPr/>
    </dgm:pt>
    <dgm:pt modelId="{BE3D3E9A-9E14-4621-893E-9A85E0B37129}" type="pres">
      <dgm:prSet presAssocID="{4CCD1D64-16A2-41B7-BE6F-2C9A225DEF1C}" presName="vertSpace2a" presStyleCnt="0"/>
      <dgm:spPr/>
    </dgm:pt>
    <dgm:pt modelId="{D67EEA46-4AF9-4A74-8CF7-A828175C9BAD}" type="pres">
      <dgm:prSet presAssocID="{4CCD1D64-16A2-41B7-BE6F-2C9A225DEF1C}" presName="horz2" presStyleCnt="0"/>
      <dgm:spPr/>
    </dgm:pt>
    <dgm:pt modelId="{67B16F89-804D-406C-AFA6-13382A606662}" type="pres">
      <dgm:prSet presAssocID="{4CCD1D64-16A2-41B7-BE6F-2C9A225DEF1C}" presName="horzSpace2" presStyleCnt="0"/>
      <dgm:spPr/>
    </dgm:pt>
    <dgm:pt modelId="{63F9E1FF-0754-48B2-BFD0-B9B23A3B208B}" type="pres">
      <dgm:prSet presAssocID="{4CCD1D64-16A2-41B7-BE6F-2C9A225DEF1C}" presName="tx2" presStyleLbl="revTx" presStyleIdx="5" presStyleCnt="13"/>
      <dgm:spPr/>
    </dgm:pt>
    <dgm:pt modelId="{4FE4074A-FAE2-4C10-A389-598F91353CED}" type="pres">
      <dgm:prSet presAssocID="{4CCD1D64-16A2-41B7-BE6F-2C9A225DEF1C}" presName="vert2" presStyleCnt="0"/>
      <dgm:spPr/>
    </dgm:pt>
    <dgm:pt modelId="{A36AB1F2-CB12-48DB-B8DA-79F4FC7A45F8}" type="pres">
      <dgm:prSet presAssocID="{4CCD1D64-16A2-41B7-BE6F-2C9A225DEF1C}" presName="thinLine2b" presStyleLbl="callout" presStyleIdx="3" presStyleCnt="10"/>
      <dgm:spPr/>
    </dgm:pt>
    <dgm:pt modelId="{16AD39C3-04CC-448A-A0B1-9C9A096F36F5}" type="pres">
      <dgm:prSet presAssocID="{4CCD1D64-16A2-41B7-BE6F-2C9A225DEF1C}" presName="vertSpace2b" presStyleCnt="0"/>
      <dgm:spPr/>
    </dgm:pt>
    <dgm:pt modelId="{4F50002F-30F5-4FB5-A0D1-2564F5016A7A}" type="pres">
      <dgm:prSet presAssocID="{A3688220-F9EB-46B7-B45B-A43F1C3DC703}" presName="horz2" presStyleCnt="0"/>
      <dgm:spPr/>
    </dgm:pt>
    <dgm:pt modelId="{059F7718-7B91-4A39-89CE-C4247568C07B}" type="pres">
      <dgm:prSet presAssocID="{A3688220-F9EB-46B7-B45B-A43F1C3DC703}" presName="horzSpace2" presStyleCnt="0"/>
      <dgm:spPr/>
    </dgm:pt>
    <dgm:pt modelId="{82ADB04F-8CC3-4BDB-BE9E-E429CD096B27}" type="pres">
      <dgm:prSet presAssocID="{A3688220-F9EB-46B7-B45B-A43F1C3DC703}" presName="tx2" presStyleLbl="revTx" presStyleIdx="6" presStyleCnt="13"/>
      <dgm:spPr/>
    </dgm:pt>
    <dgm:pt modelId="{5D342678-1F90-41D0-893C-84398AC8A6BD}" type="pres">
      <dgm:prSet presAssocID="{A3688220-F9EB-46B7-B45B-A43F1C3DC703}" presName="vert2" presStyleCnt="0"/>
      <dgm:spPr/>
    </dgm:pt>
    <dgm:pt modelId="{9568AB81-44A7-4EEE-8589-FE3A0BE2B50E}" type="pres">
      <dgm:prSet presAssocID="{A3688220-F9EB-46B7-B45B-A43F1C3DC703}" presName="thinLine2b" presStyleLbl="callout" presStyleIdx="4" presStyleCnt="10"/>
      <dgm:spPr/>
    </dgm:pt>
    <dgm:pt modelId="{DAD69D36-0C09-4660-8302-FE0D24EC70C1}" type="pres">
      <dgm:prSet presAssocID="{A3688220-F9EB-46B7-B45B-A43F1C3DC703}" presName="vertSpace2b" presStyleCnt="0"/>
      <dgm:spPr/>
    </dgm:pt>
    <dgm:pt modelId="{E7311C8E-1B16-4874-941E-6A6D0712F6C5}" type="pres">
      <dgm:prSet presAssocID="{C45CFBEB-0383-42B6-9DC2-7EFC12E697F2}" presName="horz2" presStyleCnt="0"/>
      <dgm:spPr/>
    </dgm:pt>
    <dgm:pt modelId="{67714C34-E326-435F-8E5A-8EE149D5F00F}" type="pres">
      <dgm:prSet presAssocID="{C45CFBEB-0383-42B6-9DC2-7EFC12E697F2}" presName="horzSpace2" presStyleCnt="0"/>
      <dgm:spPr/>
    </dgm:pt>
    <dgm:pt modelId="{75A3F89E-BDAB-496C-BA44-335E36834BA4}" type="pres">
      <dgm:prSet presAssocID="{C45CFBEB-0383-42B6-9DC2-7EFC12E697F2}" presName="tx2" presStyleLbl="revTx" presStyleIdx="7" presStyleCnt="13"/>
      <dgm:spPr/>
    </dgm:pt>
    <dgm:pt modelId="{EE92EBBB-B82E-47D7-88A9-3C301BFA4155}" type="pres">
      <dgm:prSet presAssocID="{C45CFBEB-0383-42B6-9DC2-7EFC12E697F2}" presName="vert2" presStyleCnt="0"/>
      <dgm:spPr/>
    </dgm:pt>
    <dgm:pt modelId="{4421A691-0928-4E25-AD21-1FCFA34F5260}" type="pres">
      <dgm:prSet presAssocID="{C45CFBEB-0383-42B6-9DC2-7EFC12E697F2}" presName="thinLine2b" presStyleLbl="callout" presStyleIdx="5" presStyleCnt="10"/>
      <dgm:spPr/>
    </dgm:pt>
    <dgm:pt modelId="{C64E0B31-CC59-44D6-9258-F7F9583EE8BA}" type="pres">
      <dgm:prSet presAssocID="{C45CFBEB-0383-42B6-9DC2-7EFC12E697F2}" presName="vertSpace2b" presStyleCnt="0"/>
      <dgm:spPr/>
    </dgm:pt>
    <dgm:pt modelId="{D0595759-A846-4A77-B4CB-213D050CC2A3}" type="pres">
      <dgm:prSet presAssocID="{FB83F4EA-9233-46AE-9E88-3CCB1191FA25}" presName="horz2" presStyleCnt="0"/>
      <dgm:spPr/>
    </dgm:pt>
    <dgm:pt modelId="{1FC84795-5B05-4CC9-8E09-708417964EF2}" type="pres">
      <dgm:prSet presAssocID="{FB83F4EA-9233-46AE-9E88-3CCB1191FA25}" presName="horzSpace2" presStyleCnt="0"/>
      <dgm:spPr/>
    </dgm:pt>
    <dgm:pt modelId="{9CBAFC6F-28B5-4CC6-9D0E-C08BD2ABA043}" type="pres">
      <dgm:prSet presAssocID="{FB83F4EA-9233-46AE-9E88-3CCB1191FA25}" presName="tx2" presStyleLbl="revTx" presStyleIdx="8" presStyleCnt="13"/>
      <dgm:spPr/>
    </dgm:pt>
    <dgm:pt modelId="{D3DBF30F-4180-453A-96B5-CC50C402309A}" type="pres">
      <dgm:prSet presAssocID="{FB83F4EA-9233-46AE-9E88-3CCB1191FA25}" presName="vert2" presStyleCnt="0"/>
      <dgm:spPr/>
    </dgm:pt>
    <dgm:pt modelId="{B7A0457B-176E-48F1-BE1D-3A873E4FD3FF}" type="pres">
      <dgm:prSet presAssocID="{FB83F4EA-9233-46AE-9E88-3CCB1191FA25}" presName="thinLine2b" presStyleLbl="callout" presStyleIdx="6" presStyleCnt="10"/>
      <dgm:spPr/>
    </dgm:pt>
    <dgm:pt modelId="{1CC89337-0250-4FC9-B481-016CF2A74B68}" type="pres">
      <dgm:prSet presAssocID="{FB83F4EA-9233-46AE-9E88-3CCB1191FA25}" presName="vertSpace2b" presStyleCnt="0"/>
      <dgm:spPr/>
    </dgm:pt>
    <dgm:pt modelId="{9A004EFD-BC88-4FB7-93C6-3FAF5F422C14}" type="pres">
      <dgm:prSet presAssocID="{D8CDD5F0-2775-47DD-8140-A52E8930B2D4}" presName="thickLine" presStyleLbl="alignNode1" presStyleIdx="2" presStyleCnt="3"/>
      <dgm:spPr/>
    </dgm:pt>
    <dgm:pt modelId="{3E1BD41E-1AC1-49CF-A426-839DDDB29A19}" type="pres">
      <dgm:prSet presAssocID="{D8CDD5F0-2775-47DD-8140-A52E8930B2D4}" presName="horz1" presStyleCnt="0"/>
      <dgm:spPr/>
    </dgm:pt>
    <dgm:pt modelId="{948AD608-15CB-4662-827B-64EB4A0A91DC}" type="pres">
      <dgm:prSet presAssocID="{D8CDD5F0-2775-47DD-8140-A52E8930B2D4}" presName="tx1" presStyleLbl="revTx" presStyleIdx="9" presStyleCnt="13"/>
      <dgm:spPr/>
    </dgm:pt>
    <dgm:pt modelId="{26451D3F-AAA8-4BD7-A6A0-F01B16B65637}" type="pres">
      <dgm:prSet presAssocID="{D8CDD5F0-2775-47DD-8140-A52E8930B2D4}" presName="vert1" presStyleCnt="0"/>
      <dgm:spPr/>
    </dgm:pt>
    <dgm:pt modelId="{F1704AEB-FFD6-4C5B-8D02-2BF4E4B58B4D}" type="pres">
      <dgm:prSet presAssocID="{CC6D297B-CB75-4B82-B5D0-FFF1D46C679B}" presName="vertSpace2a" presStyleCnt="0"/>
      <dgm:spPr/>
    </dgm:pt>
    <dgm:pt modelId="{79AA0745-6E8D-4BE6-AF8B-191A1C349259}" type="pres">
      <dgm:prSet presAssocID="{CC6D297B-CB75-4B82-B5D0-FFF1D46C679B}" presName="horz2" presStyleCnt="0"/>
      <dgm:spPr/>
    </dgm:pt>
    <dgm:pt modelId="{9F8FA11D-F427-4F14-B288-59BC4AAF3258}" type="pres">
      <dgm:prSet presAssocID="{CC6D297B-CB75-4B82-B5D0-FFF1D46C679B}" presName="horzSpace2" presStyleCnt="0"/>
      <dgm:spPr/>
    </dgm:pt>
    <dgm:pt modelId="{273FFDD7-2D6D-45A0-A926-FFF17F75ED35}" type="pres">
      <dgm:prSet presAssocID="{CC6D297B-CB75-4B82-B5D0-FFF1D46C679B}" presName="tx2" presStyleLbl="revTx" presStyleIdx="10" presStyleCnt="13"/>
      <dgm:spPr/>
    </dgm:pt>
    <dgm:pt modelId="{C5BD7C0F-D300-48A4-9DB7-A995EB657692}" type="pres">
      <dgm:prSet presAssocID="{CC6D297B-CB75-4B82-B5D0-FFF1D46C679B}" presName="vert2" presStyleCnt="0"/>
      <dgm:spPr/>
    </dgm:pt>
    <dgm:pt modelId="{FB6BB957-B46F-4885-97DF-3919EB14AB6F}" type="pres">
      <dgm:prSet presAssocID="{CC6D297B-CB75-4B82-B5D0-FFF1D46C679B}" presName="thinLine2b" presStyleLbl="callout" presStyleIdx="7" presStyleCnt="10"/>
      <dgm:spPr/>
    </dgm:pt>
    <dgm:pt modelId="{81B53130-203D-4EF6-9387-5D97B5DAC743}" type="pres">
      <dgm:prSet presAssocID="{CC6D297B-CB75-4B82-B5D0-FFF1D46C679B}" presName="vertSpace2b" presStyleCnt="0"/>
      <dgm:spPr/>
    </dgm:pt>
    <dgm:pt modelId="{BF571CC5-9F58-4CBB-B558-CEBA038193E8}" type="pres">
      <dgm:prSet presAssocID="{F0766B11-7CD2-4E20-84DB-347137C68AC6}" presName="horz2" presStyleCnt="0"/>
      <dgm:spPr/>
    </dgm:pt>
    <dgm:pt modelId="{497AFD5D-7FFE-49C1-B6DD-E6DCC0E17D0B}" type="pres">
      <dgm:prSet presAssocID="{F0766B11-7CD2-4E20-84DB-347137C68AC6}" presName="horzSpace2" presStyleCnt="0"/>
      <dgm:spPr/>
    </dgm:pt>
    <dgm:pt modelId="{FAC4A570-4DED-49F4-B089-14DEB392FC44}" type="pres">
      <dgm:prSet presAssocID="{F0766B11-7CD2-4E20-84DB-347137C68AC6}" presName="tx2" presStyleLbl="revTx" presStyleIdx="11" presStyleCnt="13"/>
      <dgm:spPr/>
    </dgm:pt>
    <dgm:pt modelId="{D2B51ECC-1C89-450C-85A8-65FB287D166F}" type="pres">
      <dgm:prSet presAssocID="{F0766B11-7CD2-4E20-84DB-347137C68AC6}" presName="vert2" presStyleCnt="0"/>
      <dgm:spPr/>
    </dgm:pt>
    <dgm:pt modelId="{4DCF303A-2010-4BFE-A98A-8B5B6C7269DD}" type="pres">
      <dgm:prSet presAssocID="{F0766B11-7CD2-4E20-84DB-347137C68AC6}" presName="thinLine2b" presStyleLbl="callout" presStyleIdx="8" presStyleCnt="10"/>
      <dgm:spPr/>
    </dgm:pt>
    <dgm:pt modelId="{59CF2E04-1A54-4B86-A109-09B7B90ABF87}" type="pres">
      <dgm:prSet presAssocID="{F0766B11-7CD2-4E20-84DB-347137C68AC6}" presName="vertSpace2b" presStyleCnt="0"/>
      <dgm:spPr/>
    </dgm:pt>
    <dgm:pt modelId="{EBB3B07C-C235-48F2-969C-C828FAACBCF4}" type="pres">
      <dgm:prSet presAssocID="{53ED4263-ED26-4B49-896F-2597365D5398}" presName="horz2" presStyleCnt="0"/>
      <dgm:spPr/>
    </dgm:pt>
    <dgm:pt modelId="{9B244B95-A6EF-4534-BB30-9741662D0A0C}" type="pres">
      <dgm:prSet presAssocID="{53ED4263-ED26-4B49-896F-2597365D5398}" presName="horzSpace2" presStyleCnt="0"/>
      <dgm:spPr/>
    </dgm:pt>
    <dgm:pt modelId="{1AE28A49-B566-41B2-B2A5-C3EC46B96AB9}" type="pres">
      <dgm:prSet presAssocID="{53ED4263-ED26-4B49-896F-2597365D5398}" presName="tx2" presStyleLbl="revTx" presStyleIdx="12" presStyleCnt="13"/>
      <dgm:spPr/>
    </dgm:pt>
    <dgm:pt modelId="{7FF1E018-246C-4220-B7A3-24CB6C642571}" type="pres">
      <dgm:prSet presAssocID="{53ED4263-ED26-4B49-896F-2597365D5398}" presName="vert2" presStyleCnt="0"/>
      <dgm:spPr/>
    </dgm:pt>
    <dgm:pt modelId="{5BBC2780-6BD4-4EBA-9560-1022DBFF4E5D}" type="pres">
      <dgm:prSet presAssocID="{53ED4263-ED26-4B49-896F-2597365D5398}" presName="thinLine2b" presStyleLbl="callout" presStyleIdx="9" presStyleCnt="10"/>
      <dgm:spPr/>
    </dgm:pt>
    <dgm:pt modelId="{7109BBC4-D139-4189-9F89-78A13065551E}" type="pres">
      <dgm:prSet presAssocID="{53ED4263-ED26-4B49-896F-2597365D5398}" presName="vertSpace2b" presStyleCnt="0"/>
      <dgm:spPr/>
    </dgm:pt>
  </dgm:ptLst>
  <dgm:cxnLst>
    <dgm:cxn modelId="{6CCCCE06-38C5-4A0D-8B88-B634A43DEAE4}" srcId="{52AF8D01-EEFB-4B0F-94F8-2808B0CB294E}" destId="{3D1FD48E-983B-4FF7-80BF-EDC940D9979E}" srcOrd="2" destOrd="0" parTransId="{D5F20C57-D568-49F2-9B25-8309A32A2978}" sibTransId="{69B45F71-862D-4E8D-A501-FB1971A8BFDA}"/>
    <dgm:cxn modelId="{5937840C-B5C8-43B0-AC52-CE1782A0CD75}" type="presOf" srcId="{4CCD1D64-16A2-41B7-BE6F-2C9A225DEF1C}" destId="{63F9E1FF-0754-48B2-BFD0-B9B23A3B208B}" srcOrd="0" destOrd="0" presId="urn:microsoft.com/office/officeart/2008/layout/LinedList"/>
    <dgm:cxn modelId="{E5C1BE10-649F-4616-AF11-ECEEF6F51A47}" type="presOf" srcId="{A5EBB923-A234-4B28-B314-9332DFA24486}" destId="{1BFD8DA9-C352-4CA6-9043-7BA66964EF02}" srcOrd="0" destOrd="0" presId="urn:microsoft.com/office/officeart/2008/layout/LinedList"/>
    <dgm:cxn modelId="{19DB2531-8EF3-496A-8E24-D85A1BAE5DF5}" srcId="{A5EBB923-A234-4B28-B314-9332DFA24486}" destId="{4CCD1D64-16A2-41B7-BE6F-2C9A225DEF1C}" srcOrd="0" destOrd="0" parTransId="{5D994D37-A175-4F7D-91F1-3E172241F74E}" sibTransId="{A1B37A88-8417-4577-AD4C-87CFFB47353F}"/>
    <dgm:cxn modelId="{7FCBCD33-CCA2-4991-9293-C6A5887ADAC0}" srcId="{52AF8D01-EEFB-4B0F-94F8-2808B0CB294E}" destId="{7394525D-3A37-49BE-B798-BE292B6A9DFA}" srcOrd="1" destOrd="0" parTransId="{997D6C3D-0CFA-45AA-9062-F94911FAD30C}" sibTransId="{9A46BB27-BEAA-4292-9170-E35BB1EAA95C}"/>
    <dgm:cxn modelId="{43E92E38-A131-4DD1-83FE-38014192D20B}" type="presOf" srcId="{F0766B11-7CD2-4E20-84DB-347137C68AC6}" destId="{FAC4A570-4DED-49F4-B089-14DEB392FC44}" srcOrd="0" destOrd="0" presId="urn:microsoft.com/office/officeart/2008/layout/LinedList"/>
    <dgm:cxn modelId="{76B88A3A-F76C-4231-8400-730269B44914}" type="presOf" srcId="{53ED4263-ED26-4B49-896F-2597365D5398}" destId="{1AE28A49-B566-41B2-B2A5-C3EC46B96AB9}" srcOrd="0" destOrd="0" presId="urn:microsoft.com/office/officeart/2008/layout/LinedList"/>
    <dgm:cxn modelId="{F5D5875B-D906-4B51-88B0-3A904F3DF86D}" type="presOf" srcId="{CC6D297B-CB75-4B82-B5D0-FFF1D46C679B}" destId="{273FFDD7-2D6D-45A0-A926-FFF17F75ED35}" srcOrd="0" destOrd="0" presId="urn:microsoft.com/office/officeart/2008/layout/LinedList"/>
    <dgm:cxn modelId="{75258B5E-D164-44B9-8859-C521F71D7217}" type="presOf" srcId="{A3688220-F9EB-46B7-B45B-A43F1C3DC703}" destId="{82ADB04F-8CC3-4BDB-BE9E-E429CD096B27}" srcOrd="0" destOrd="0" presId="urn:microsoft.com/office/officeart/2008/layout/LinedList"/>
    <dgm:cxn modelId="{80766161-AA29-428C-B6DD-0F6C1CFF6F13}" srcId="{A5EBB923-A234-4B28-B314-9332DFA24486}" destId="{C45CFBEB-0383-42B6-9DC2-7EFC12E697F2}" srcOrd="2" destOrd="0" parTransId="{54C6E788-B8CF-4E8A-B90F-A969B2086C5D}" sibTransId="{133960B7-0C87-4141-8D62-D93AD254A5E8}"/>
    <dgm:cxn modelId="{A4E8C442-CE09-46B3-BFDC-34A7750B2D90}" srcId="{A5EBB923-A234-4B28-B314-9332DFA24486}" destId="{A3688220-F9EB-46B7-B45B-A43F1C3DC703}" srcOrd="1" destOrd="0" parTransId="{90AB6E6F-B439-4BC0-8593-D10A460FE370}" sibTransId="{A072C073-A235-483C-B72D-D372FEAE9EBE}"/>
    <dgm:cxn modelId="{7F6B1D45-8FED-41A0-B60E-5A0792CF61FB}" type="presOf" srcId="{D16F2F47-864B-4BCD-A1B2-FAE0BF33DF2D}" destId="{C76D7272-187D-4589-8CA4-7DFC53BA42CA}" srcOrd="0" destOrd="0" presId="urn:microsoft.com/office/officeart/2008/layout/LinedList"/>
    <dgm:cxn modelId="{E20D1B47-9430-49DF-B65B-69DE8FAE9633}" type="presOf" srcId="{7394525D-3A37-49BE-B798-BE292B6A9DFA}" destId="{C5164046-1021-4082-BC5E-83BD1AC012BE}" srcOrd="0" destOrd="0" presId="urn:microsoft.com/office/officeart/2008/layout/LinedList"/>
    <dgm:cxn modelId="{B9305668-49CC-4ED5-ABC4-7B06F6AE9B6C}" type="presOf" srcId="{96A4F580-2D4F-4C2C-82C8-D5467389D3D1}" destId="{4995E396-C03F-471C-9FBB-0D2F819C4B7C}" srcOrd="0" destOrd="0" presId="urn:microsoft.com/office/officeart/2008/layout/LinedList"/>
    <dgm:cxn modelId="{51AB1E6D-902A-4B5F-B8EC-DB0D204389DB}" srcId="{52AF8D01-EEFB-4B0F-94F8-2808B0CB294E}" destId="{D16F2F47-864B-4BCD-A1B2-FAE0BF33DF2D}" srcOrd="0" destOrd="0" parTransId="{6CECAAFC-654B-4495-8E14-106B428EA45F}" sibTransId="{614BA776-3C27-45E9-8A28-771868A414FF}"/>
    <dgm:cxn modelId="{26AF6F70-CAB1-4C26-9DAE-66AFDA94AA75}" srcId="{96A4F580-2D4F-4C2C-82C8-D5467389D3D1}" destId="{D8CDD5F0-2775-47DD-8140-A52E8930B2D4}" srcOrd="2" destOrd="0" parTransId="{02F0BC79-A160-4571-83F7-0AC7B3869B65}" sibTransId="{A1CC0D43-8335-4AB9-B842-2BF0EDDF0E8D}"/>
    <dgm:cxn modelId="{9CCE8171-40E1-447D-978D-C7051A76A3A8}" srcId="{D8CDD5F0-2775-47DD-8140-A52E8930B2D4}" destId="{CC6D297B-CB75-4B82-B5D0-FFF1D46C679B}" srcOrd="0" destOrd="0" parTransId="{C06434CC-4CE6-427C-8A20-4A667BB1727D}" sibTransId="{F12A765D-60A1-473F-AD1D-720E82B1CE57}"/>
    <dgm:cxn modelId="{FA55F171-0365-4A43-A8A9-DF64C0374E11}" srcId="{96A4F580-2D4F-4C2C-82C8-D5467389D3D1}" destId="{52AF8D01-EEFB-4B0F-94F8-2808B0CB294E}" srcOrd="0" destOrd="0" parTransId="{258897DD-0FD0-4C4A-B79D-B21283132908}" sibTransId="{C85DD20F-B7D7-4C58-A34E-8EECD97E7A54}"/>
    <dgm:cxn modelId="{8F71EC75-0B0C-49BC-9AAE-B3AEA79BADCA}" srcId="{96A4F580-2D4F-4C2C-82C8-D5467389D3D1}" destId="{A5EBB923-A234-4B28-B314-9332DFA24486}" srcOrd="1" destOrd="0" parTransId="{3C52CC4B-4DE1-4E4E-BABB-F64B8EE7CAA4}" sibTransId="{F11728D2-0F6B-49B6-B771-7AF58B9EB90D}"/>
    <dgm:cxn modelId="{5E5D1B7E-A1D6-456C-878E-5E1EA9ECD83E}" type="presOf" srcId="{FB83F4EA-9233-46AE-9E88-3CCB1191FA25}" destId="{9CBAFC6F-28B5-4CC6-9D0E-C08BD2ABA043}" srcOrd="0" destOrd="0" presId="urn:microsoft.com/office/officeart/2008/layout/LinedList"/>
    <dgm:cxn modelId="{5D04F083-D354-4726-9D27-CB31C2D130F2}" type="presOf" srcId="{D8CDD5F0-2775-47DD-8140-A52E8930B2D4}" destId="{948AD608-15CB-4662-827B-64EB4A0A91DC}" srcOrd="0" destOrd="0" presId="urn:microsoft.com/office/officeart/2008/layout/LinedList"/>
    <dgm:cxn modelId="{FC15C797-BC18-4850-84E6-E5B98DC59475}" srcId="{A5EBB923-A234-4B28-B314-9332DFA24486}" destId="{FB83F4EA-9233-46AE-9E88-3CCB1191FA25}" srcOrd="3" destOrd="0" parTransId="{DBEDE1F6-FF99-4E88-B8E3-3A1FFB0DDB75}" sibTransId="{136F61B6-8D39-4A22-834E-CF3A4AB5861A}"/>
    <dgm:cxn modelId="{D5DBE79B-EF20-427B-9DE9-DE983867998B}" type="presOf" srcId="{52AF8D01-EEFB-4B0F-94F8-2808B0CB294E}" destId="{7831507B-A2F0-42F8-B46C-D99930253090}" srcOrd="0" destOrd="0" presId="urn:microsoft.com/office/officeart/2008/layout/LinedList"/>
    <dgm:cxn modelId="{A3BB34A6-E49C-496E-B54D-008454A61464}" srcId="{D8CDD5F0-2775-47DD-8140-A52E8930B2D4}" destId="{53ED4263-ED26-4B49-896F-2597365D5398}" srcOrd="2" destOrd="0" parTransId="{D57EB756-3FA3-4E6E-A6BD-0D5A6406F541}" sibTransId="{FD9AFE61-E644-4CD8-B68E-A9A3DA878086}"/>
    <dgm:cxn modelId="{1664C4BF-C1B7-4642-98B4-5E35B2E976A1}" type="presOf" srcId="{3D1FD48E-983B-4FF7-80BF-EDC940D9979E}" destId="{28BBF953-205C-42A1-897F-04C3F1340E72}" srcOrd="0" destOrd="0" presId="urn:microsoft.com/office/officeart/2008/layout/LinedList"/>
    <dgm:cxn modelId="{8469C7E8-D0F2-416C-8BBB-43EF52E8A571}" type="presOf" srcId="{C45CFBEB-0383-42B6-9DC2-7EFC12E697F2}" destId="{75A3F89E-BDAB-496C-BA44-335E36834BA4}" srcOrd="0" destOrd="0" presId="urn:microsoft.com/office/officeart/2008/layout/LinedList"/>
    <dgm:cxn modelId="{25D722FA-A4C0-4577-B68E-20EE991AF14F}" srcId="{D8CDD5F0-2775-47DD-8140-A52E8930B2D4}" destId="{F0766B11-7CD2-4E20-84DB-347137C68AC6}" srcOrd="1" destOrd="0" parTransId="{946AB392-97E9-4099-A7AE-736F0F2A0715}" sibTransId="{F6F5C59D-B927-43E8-B56A-A52847BFF05B}"/>
    <dgm:cxn modelId="{46200C93-1098-40C4-BAB2-31704C6FDED0}" type="presParOf" srcId="{4995E396-C03F-471C-9FBB-0D2F819C4B7C}" destId="{FAAE1836-E446-4208-9232-AA2DDBD9DFD6}" srcOrd="0" destOrd="0" presId="urn:microsoft.com/office/officeart/2008/layout/LinedList"/>
    <dgm:cxn modelId="{B730B3A0-7C95-48F6-A9BA-45016DFEABF3}" type="presParOf" srcId="{4995E396-C03F-471C-9FBB-0D2F819C4B7C}" destId="{50EBC094-98EB-43B2-BA15-4927FF7FEB5A}" srcOrd="1" destOrd="0" presId="urn:microsoft.com/office/officeart/2008/layout/LinedList"/>
    <dgm:cxn modelId="{2C474679-6EFD-4378-A1E2-EB4D72F5AE87}" type="presParOf" srcId="{50EBC094-98EB-43B2-BA15-4927FF7FEB5A}" destId="{7831507B-A2F0-42F8-B46C-D99930253090}" srcOrd="0" destOrd="0" presId="urn:microsoft.com/office/officeart/2008/layout/LinedList"/>
    <dgm:cxn modelId="{92819EFC-5ECB-4710-BF3D-11ED2545B19D}" type="presParOf" srcId="{50EBC094-98EB-43B2-BA15-4927FF7FEB5A}" destId="{EA889092-B8EE-4363-8FDA-D910FF8C903B}" srcOrd="1" destOrd="0" presId="urn:microsoft.com/office/officeart/2008/layout/LinedList"/>
    <dgm:cxn modelId="{438474F6-A104-440C-95DA-45A1266DF613}" type="presParOf" srcId="{EA889092-B8EE-4363-8FDA-D910FF8C903B}" destId="{1BFBA94A-3265-44DD-A4D5-83FD79CD50DD}" srcOrd="0" destOrd="0" presId="urn:microsoft.com/office/officeart/2008/layout/LinedList"/>
    <dgm:cxn modelId="{0D90160B-9E57-4B7E-8BE0-FCA90A69D6C5}" type="presParOf" srcId="{EA889092-B8EE-4363-8FDA-D910FF8C903B}" destId="{FAD12229-2CAA-4AF6-B08F-3A3D2BBB553C}" srcOrd="1" destOrd="0" presId="urn:microsoft.com/office/officeart/2008/layout/LinedList"/>
    <dgm:cxn modelId="{022457E9-9607-4933-9660-E05AEF0F825D}" type="presParOf" srcId="{FAD12229-2CAA-4AF6-B08F-3A3D2BBB553C}" destId="{EE1A78F1-F726-4833-AF4A-E2B7E9BD8B79}" srcOrd="0" destOrd="0" presId="urn:microsoft.com/office/officeart/2008/layout/LinedList"/>
    <dgm:cxn modelId="{47A3261C-6485-49F7-9085-14C7BC617C75}" type="presParOf" srcId="{FAD12229-2CAA-4AF6-B08F-3A3D2BBB553C}" destId="{C76D7272-187D-4589-8CA4-7DFC53BA42CA}" srcOrd="1" destOrd="0" presId="urn:microsoft.com/office/officeart/2008/layout/LinedList"/>
    <dgm:cxn modelId="{94B0E90B-F5A7-4B17-91AA-0E73E8581BE3}" type="presParOf" srcId="{FAD12229-2CAA-4AF6-B08F-3A3D2BBB553C}" destId="{C9F4300B-5E6E-490B-9F3A-DDCF99581895}" srcOrd="2" destOrd="0" presId="urn:microsoft.com/office/officeart/2008/layout/LinedList"/>
    <dgm:cxn modelId="{03B4D5B6-055F-4E1B-B320-7EC15C845C3B}" type="presParOf" srcId="{EA889092-B8EE-4363-8FDA-D910FF8C903B}" destId="{BDD03E52-5ABC-4D83-A1FD-0DF2E77A797B}" srcOrd="2" destOrd="0" presId="urn:microsoft.com/office/officeart/2008/layout/LinedList"/>
    <dgm:cxn modelId="{09D92B58-749D-4B77-98BA-54DBD82A2BD3}" type="presParOf" srcId="{EA889092-B8EE-4363-8FDA-D910FF8C903B}" destId="{B135F48F-44B1-4E44-8702-FBFED8E0BD21}" srcOrd="3" destOrd="0" presId="urn:microsoft.com/office/officeart/2008/layout/LinedList"/>
    <dgm:cxn modelId="{A09EC470-F493-4379-8ADF-E96A8BB4C892}" type="presParOf" srcId="{EA889092-B8EE-4363-8FDA-D910FF8C903B}" destId="{F63AC2F3-D06A-4CD7-978A-43FD0EAFB3D5}" srcOrd="4" destOrd="0" presId="urn:microsoft.com/office/officeart/2008/layout/LinedList"/>
    <dgm:cxn modelId="{BF93C570-EBA9-4570-A500-5A4467EE8091}" type="presParOf" srcId="{F63AC2F3-D06A-4CD7-978A-43FD0EAFB3D5}" destId="{C14BC039-3581-48B5-98E6-F8CF21A26533}" srcOrd="0" destOrd="0" presId="urn:microsoft.com/office/officeart/2008/layout/LinedList"/>
    <dgm:cxn modelId="{D2F838A3-8177-4715-A486-DFF79C3FEC2D}" type="presParOf" srcId="{F63AC2F3-D06A-4CD7-978A-43FD0EAFB3D5}" destId="{C5164046-1021-4082-BC5E-83BD1AC012BE}" srcOrd="1" destOrd="0" presId="urn:microsoft.com/office/officeart/2008/layout/LinedList"/>
    <dgm:cxn modelId="{A1D35D20-01F1-46E6-A753-521F0800ACE0}" type="presParOf" srcId="{F63AC2F3-D06A-4CD7-978A-43FD0EAFB3D5}" destId="{1FFF4F8F-2F4E-4131-812F-3964A689025B}" srcOrd="2" destOrd="0" presId="urn:microsoft.com/office/officeart/2008/layout/LinedList"/>
    <dgm:cxn modelId="{15901FB6-00FB-4D3A-AF5E-B13EB5CE9982}" type="presParOf" srcId="{EA889092-B8EE-4363-8FDA-D910FF8C903B}" destId="{16EA3992-09DD-47E4-AED4-21C713915524}" srcOrd="5" destOrd="0" presId="urn:microsoft.com/office/officeart/2008/layout/LinedList"/>
    <dgm:cxn modelId="{0008A45B-3A4C-4C66-8C3D-99A0BE578556}" type="presParOf" srcId="{EA889092-B8EE-4363-8FDA-D910FF8C903B}" destId="{05E83E0F-D2F0-408A-981C-71AE376FF26A}" srcOrd="6" destOrd="0" presId="urn:microsoft.com/office/officeart/2008/layout/LinedList"/>
    <dgm:cxn modelId="{A21ED4F0-1457-434B-9760-D1F15F911CF8}" type="presParOf" srcId="{EA889092-B8EE-4363-8FDA-D910FF8C903B}" destId="{2A2AD349-E95E-4D5D-B393-F8D1B066FA86}" srcOrd="7" destOrd="0" presId="urn:microsoft.com/office/officeart/2008/layout/LinedList"/>
    <dgm:cxn modelId="{D23E5FD1-8ACB-44E7-B13F-A99B0E57C01B}" type="presParOf" srcId="{2A2AD349-E95E-4D5D-B393-F8D1B066FA86}" destId="{059A4766-1624-4776-B3DF-98B3322E3B0E}" srcOrd="0" destOrd="0" presId="urn:microsoft.com/office/officeart/2008/layout/LinedList"/>
    <dgm:cxn modelId="{B173A6FC-F871-4967-ABE6-A95E52C962FF}" type="presParOf" srcId="{2A2AD349-E95E-4D5D-B393-F8D1B066FA86}" destId="{28BBF953-205C-42A1-897F-04C3F1340E72}" srcOrd="1" destOrd="0" presId="urn:microsoft.com/office/officeart/2008/layout/LinedList"/>
    <dgm:cxn modelId="{B38568A4-0FC8-4618-B368-7771AFBE5AD5}" type="presParOf" srcId="{2A2AD349-E95E-4D5D-B393-F8D1B066FA86}" destId="{F7DC17A3-D9D3-4BBF-A3F9-1D37A1A53B36}" srcOrd="2" destOrd="0" presId="urn:microsoft.com/office/officeart/2008/layout/LinedList"/>
    <dgm:cxn modelId="{E9F0A1CF-1218-4011-9FF8-54CD1367A6B6}" type="presParOf" srcId="{EA889092-B8EE-4363-8FDA-D910FF8C903B}" destId="{B763A2D0-58E8-4D7E-86E1-27FC7FA5318E}" srcOrd="8" destOrd="0" presId="urn:microsoft.com/office/officeart/2008/layout/LinedList"/>
    <dgm:cxn modelId="{95B765F1-4818-4CA8-9B8B-A844EA5E0FA5}" type="presParOf" srcId="{EA889092-B8EE-4363-8FDA-D910FF8C903B}" destId="{3C7F4172-B62E-42E8-B3C9-94569E71A095}" srcOrd="9" destOrd="0" presId="urn:microsoft.com/office/officeart/2008/layout/LinedList"/>
    <dgm:cxn modelId="{DDD0E013-84D8-4368-A0C3-5E32445BEE07}" type="presParOf" srcId="{4995E396-C03F-471C-9FBB-0D2F819C4B7C}" destId="{A1DEAE48-761F-4F68-AE1D-059611863D6D}" srcOrd="2" destOrd="0" presId="urn:microsoft.com/office/officeart/2008/layout/LinedList"/>
    <dgm:cxn modelId="{DC2812C7-51C8-425F-B505-90D18938449D}" type="presParOf" srcId="{4995E396-C03F-471C-9FBB-0D2F819C4B7C}" destId="{B2CD0E68-41B2-4D4E-B9CA-31D2AF51193A}" srcOrd="3" destOrd="0" presId="urn:microsoft.com/office/officeart/2008/layout/LinedList"/>
    <dgm:cxn modelId="{4748B2E8-9782-409D-A1EF-07AB03E05FD4}" type="presParOf" srcId="{B2CD0E68-41B2-4D4E-B9CA-31D2AF51193A}" destId="{1BFD8DA9-C352-4CA6-9043-7BA66964EF02}" srcOrd="0" destOrd="0" presId="urn:microsoft.com/office/officeart/2008/layout/LinedList"/>
    <dgm:cxn modelId="{066079D9-467E-4F74-AB4C-004A5FF6A75A}" type="presParOf" srcId="{B2CD0E68-41B2-4D4E-B9CA-31D2AF51193A}" destId="{82BE422D-0B3B-4543-A1A2-401C660DFF4D}" srcOrd="1" destOrd="0" presId="urn:microsoft.com/office/officeart/2008/layout/LinedList"/>
    <dgm:cxn modelId="{300F79D6-EBB2-41C7-92BE-7700501B5B22}" type="presParOf" srcId="{82BE422D-0B3B-4543-A1A2-401C660DFF4D}" destId="{BE3D3E9A-9E14-4621-893E-9A85E0B37129}" srcOrd="0" destOrd="0" presId="urn:microsoft.com/office/officeart/2008/layout/LinedList"/>
    <dgm:cxn modelId="{FC8D57AF-F4C9-437C-8ABA-AB6712BA5A11}" type="presParOf" srcId="{82BE422D-0B3B-4543-A1A2-401C660DFF4D}" destId="{D67EEA46-4AF9-4A74-8CF7-A828175C9BAD}" srcOrd="1" destOrd="0" presId="urn:microsoft.com/office/officeart/2008/layout/LinedList"/>
    <dgm:cxn modelId="{B1B0EE3A-373C-4F4D-8308-E41B53FA30BA}" type="presParOf" srcId="{D67EEA46-4AF9-4A74-8CF7-A828175C9BAD}" destId="{67B16F89-804D-406C-AFA6-13382A606662}" srcOrd="0" destOrd="0" presId="urn:microsoft.com/office/officeart/2008/layout/LinedList"/>
    <dgm:cxn modelId="{D6789AFB-D5F7-42EB-9DEE-7E7202982837}" type="presParOf" srcId="{D67EEA46-4AF9-4A74-8CF7-A828175C9BAD}" destId="{63F9E1FF-0754-48B2-BFD0-B9B23A3B208B}" srcOrd="1" destOrd="0" presId="urn:microsoft.com/office/officeart/2008/layout/LinedList"/>
    <dgm:cxn modelId="{67D2FCF3-A03F-49CC-A3F5-A1A88572C620}" type="presParOf" srcId="{D67EEA46-4AF9-4A74-8CF7-A828175C9BAD}" destId="{4FE4074A-FAE2-4C10-A389-598F91353CED}" srcOrd="2" destOrd="0" presId="urn:microsoft.com/office/officeart/2008/layout/LinedList"/>
    <dgm:cxn modelId="{5091A2FA-49FB-4A40-B45B-15F5DA34045C}" type="presParOf" srcId="{82BE422D-0B3B-4543-A1A2-401C660DFF4D}" destId="{A36AB1F2-CB12-48DB-B8DA-79F4FC7A45F8}" srcOrd="2" destOrd="0" presId="urn:microsoft.com/office/officeart/2008/layout/LinedList"/>
    <dgm:cxn modelId="{72955DFC-16BA-4FCC-B5A0-50F56EB4DC3E}" type="presParOf" srcId="{82BE422D-0B3B-4543-A1A2-401C660DFF4D}" destId="{16AD39C3-04CC-448A-A0B1-9C9A096F36F5}" srcOrd="3" destOrd="0" presId="urn:microsoft.com/office/officeart/2008/layout/LinedList"/>
    <dgm:cxn modelId="{4BB9146F-5B4B-4E5C-A59F-DBBAF58FB467}" type="presParOf" srcId="{82BE422D-0B3B-4543-A1A2-401C660DFF4D}" destId="{4F50002F-30F5-4FB5-A0D1-2564F5016A7A}" srcOrd="4" destOrd="0" presId="urn:microsoft.com/office/officeart/2008/layout/LinedList"/>
    <dgm:cxn modelId="{F9FD975F-6B51-40EC-9B93-F8438CA744E6}" type="presParOf" srcId="{4F50002F-30F5-4FB5-A0D1-2564F5016A7A}" destId="{059F7718-7B91-4A39-89CE-C4247568C07B}" srcOrd="0" destOrd="0" presId="urn:microsoft.com/office/officeart/2008/layout/LinedList"/>
    <dgm:cxn modelId="{29F2C5EE-A604-4AD3-B38A-DE74E2786BBE}" type="presParOf" srcId="{4F50002F-30F5-4FB5-A0D1-2564F5016A7A}" destId="{82ADB04F-8CC3-4BDB-BE9E-E429CD096B27}" srcOrd="1" destOrd="0" presId="urn:microsoft.com/office/officeart/2008/layout/LinedList"/>
    <dgm:cxn modelId="{6BE14147-317A-4BE6-860A-AA0D542ECAC0}" type="presParOf" srcId="{4F50002F-30F5-4FB5-A0D1-2564F5016A7A}" destId="{5D342678-1F90-41D0-893C-84398AC8A6BD}" srcOrd="2" destOrd="0" presId="urn:microsoft.com/office/officeart/2008/layout/LinedList"/>
    <dgm:cxn modelId="{40A07FEA-74D1-4CCF-8C57-C3911FE60F85}" type="presParOf" srcId="{82BE422D-0B3B-4543-A1A2-401C660DFF4D}" destId="{9568AB81-44A7-4EEE-8589-FE3A0BE2B50E}" srcOrd="5" destOrd="0" presId="urn:microsoft.com/office/officeart/2008/layout/LinedList"/>
    <dgm:cxn modelId="{BB56AA7A-BA95-4E95-AF64-AD30020FC661}" type="presParOf" srcId="{82BE422D-0B3B-4543-A1A2-401C660DFF4D}" destId="{DAD69D36-0C09-4660-8302-FE0D24EC70C1}" srcOrd="6" destOrd="0" presId="urn:microsoft.com/office/officeart/2008/layout/LinedList"/>
    <dgm:cxn modelId="{8A17268E-B85A-4204-823E-76EDFC4C83D9}" type="presParOf" srcId="{82BE422D-0B3B-4543-A1A2-401C660DFF4D}" destId="{E7311C8E-1B16-4874-941E-6A6D0712F6C5}" srcOrd="7" destOrd="0" presId="urn:microsoft.com/office/officeart/2008/layout/LinedList"/>
    <dgm:cxn modelId="{951512F2-9A69-41E7-BE6F-354848F19006}" type="presParOf" srcId="{E7311C8E-1B16-4874-941E-6A6D0712F6C5}" destId="{67714C34-E326-435F-8E5A-8EE149D5F00F}" srcOrd="0" destOrd="0" presId="urn:microsoft.com/office/officeart/2008/layout/LinedList"/>
    <dgm:cxn modelId="{61C8F535-95D8-4FD8-AE16-61E569FDFDD9}" type="presParOf" srcId="{E7311C8E-1B16-4874-941E-6A6D0712F6C5}" destId="{75A3F89E-BDAB-496C-BA44-335E36834BA4}" srcOrd="1" destOrd="0" presId="urn:microsoft.com/office/officeart/2008/layout/LinedList"/>
    <dgm:cxn modelId="{A1CF5CD8-1FB6-490C-B7F7-D021022F9C05}" type="presParOf" srcId="{E7311C8E-1B16-4874-941E-6A6D0712F6C5}" destId="{EE92EBBB-B82E-47D7-88A9-3C301BFA4155}" srcOrd="2" destOrd="0" presId="urn:microsoft.com/office/officeart/2008/layout/LinedList"/>
    <dgm:cxn modelId="{BA4CBD64-C66F-45E2-8CDA-2270F44A34A7}" type="presParOf" srcId="{82BE422D-0B3B-4543-A1A2-401C660DFF4D}" destId="{4421A691-0928-4E25-AD21-1FCFA34F5260}" srcOrd="8" destOrd="0" presId="urn:microsoft.com/office/officeart/2008/layout/LinedList"/>
    <dgm:cxn modelId="{68DEE4C2-EC53-4538-8512-23CF238D79BD}" type="presParOf" srcId="{82BE422D-0B3B-4543-A1A2-401C660DFF4D}" destId="{C64E0B31-CC59-44D6-9258-F7F9583EE8BA}" srcOrd="9" destOrd="0" presId="urn:microsoft.com/office/officeart/2008/layout/LinedList"/>
    <dgm:cxn modelId="{E072FB20-4FEC-4C4E-82F2-CB242E8EDD5A}" type="presParOf" srcId="{82BE422D-0B3B-4543-A1A2-401C660DFF4D}" destId="{D0595759-A846-4A77-B4CB-213D050CC2A3}" srcOrd="10" destOrd="0" presId="urn:microsoft.com/office/officeart/2008/layout/LinedList"/>
    <dgm:cxn modelId="{70E6EC60-D340-4596-9612-BF8455D9A0D1}" type="presParOf" srcId="{D0595759-A846-4A77-B4CB-213D050CC2A3}" destId="{1FC84795-5B05-4CC9-8E09-708417964EF2}" srcOrd="0" destOrd="0" presId="urn:microsoft.com/office/officeart/2008/layout/LinedList"/>
    <dgm:cxn modelId="{8022C57B-A5D9-47C9-8ABE-E776D5F67169}" type="presParOf" srcId="{D0595759-A846-4A77-B4CB-213D050CC2A3}" destId="{9CBAFC6F-28B5-4CC6-9D0E-C08BD2ABA043}" srcOrd="1" destOrd="0" presId="urn:microsoft.com/office/officeart/2008/layout/LinedList"/>
    <dgm:cxn modelId="{3A1A24B3-3F76-43C2-9A42-5138660A6496}" type="presParOf" srcId="{D0595759-A846-4A77-B4CB-213D050CC2A3}" destId="{D3DBF30F-4180-453A-96B5-CC50C402309A}" srcOrd="2" destOrd="0" presId="urn:microsoft.com/office/officeart/2008/layout/LinedList"/>
    <dgm:cxn modelId="{ABF50D9E-AE8C-447B-8CEC-7F907A9312BF}" type="presParOf" srcId="{82BE422D-0B3B-4543-A1A2-401C660DFF4D}" destId="{B7A0457B-176E-48F1-BE1D-3A873E4FD3FF}" srcOrd="11" destOrd="0" presId="urn:microsoft.com/office/officeart/2008/layout/LinedList"/>
    <dgm:cxn modelId="{A224B0F5-7BB7-49CC-B2BE-F8F3B633236D}" type="presParOf" srcId="{82BE422D-0B3B-4543-A1A2-401C660DFF4D}" destId="{1CC89337-0250-4FC9-B481-016CF2A74B68}" srcOrd="12" destOrd="0" presId="urn:microsoft.com/office/officeart/2008/layout/LinedList"/>
    <dgm:cxn modelId="{341AE239-DD35-4ED1-8E75-57186AAB83A6}" type="presParOf" srcId="{4995E396-C03F-471C-9FBB-0D2F819C4B7C}" destId="{9A004EFD-BC88-4FB7-93C6-3FAF5F422C14}" srcOrd="4" destOrd="0" presId="urn:microsoft.com/office/officeart/2008/layout/LinedList"/>
    <dgm:cxn modelId="{131C899F-F104-43BB-AA1B-7A77B5681AF5}" type="presParOf" srcId="{4995E396-C03F-471C-9FBB-0D2F819C4B7C}" destId="{3E1BD41E-1AC1-49CF-A426-839DDDB29A19}" srcOrd="5" destOrd="0" presId="urn:microsoft.com/office/officeart/2008/layout/LinedList"/>
    <dgm:cxn modelId="{013CA8DD-ABDB-4A9F-979A-B7A03539B66C}" type="presParOf" srcId="{3E1BD41E-1AC1-49CF-A426-839DDDB29A19}" destId="{948AD608-15CB-4662-827B-64EB4A0A91DC}" srcOrd="0" destOrd="0" presId="urn:microsoft.com/office/officeart/2008/layout/LinedList"/>
    <dgm:cxn modelId="{635B850A-ED83-4904-B145-334E461E3525}" type="presParOf" srcId="{3E1BD41E-1AC1-49CF-A426-839DDDB29A19}" destId="{26451D3F-AAA8-4BD7-A6A0-F01B16B65637}" srcOrd="1" destOrd="0" presId="urn:microsoft.com/office/officeart/2008/layout/LinedList"/>
    <dgm:cxn modelId="{BC6C1429-AC35-4FB8-B196-DD44858DA3E2}" type="presParOf" srcId="{26451D3F-AAA8-4BD7-A6A0-F01B16B65637}" destId="{F1704AEB-FFD6-4C5B-8D02-2BF4E4B58B4D}" srcOrd="0" destOrd="0" presId="urn:microsoft.com/office/officeart/2008/layout/LinedList"/>
    <dgm:cxn modelId="{3D805A44-EE93-489C-A912-4229B6E2DA48}" type="presParOf" srcId="{26451D3F-AAA8-4BD7-A6A0-F01B16B65637}" destId="{79AA0745-6E8D-4BE6-AF8B-191A1C349259}" srcOrd="1" destOrd="0" presId="urn:microsoft.com/office/officeart/2008/layout/LinedList"/>
    <dgm:cxn modelId="{531BE8EB-D85F-45E0-99C3-1D8943035FA5}" type="presParOf" srcId="{79AA0745-6E8D-4BE6-AF8B-191A1C349259}" destId="{9F8FA11D-F427-4F14-B288-59BC4AAF3258}" srcOrd="0" destOrd="0" presId="urn:microsoft.com/office/officeart/2008/layout/LinedList"/>
    <dgm:cxn modelId="{20A88FDC-65D2-44E9-A19E-7974692D143E}" type="presParOf" srcId="{79AA0745-6E8D-4BE6-AF8B-191A1C349259}" destId="{273FFDD7-2D6D-45A0-A926-FFF17F75ED35}" srcOrd="1" destOrd="0" presId="urn:microsoft.com/office/officeart/2008/layout/LinedList"/>
    <dgm:cxn modelId="{5DE322A1-AC21-46E0-943B-CC489600B37B}" type="presParOf" srcId="{79AA0745-6E8D-4BE6-AF8B-191A1C349259}" destId="{C5BD7C0F-D300-48A4-9DB7-A995EB657692}" srcOrd="2" destOrd="0" presId="urn:microsoft.com/office/officeart/2008/layout/LinedList"/>
    <dgm:cxn modelId="{0190469B-F2B9-4C81-A5F3-A096090B1CDB}" type="presParOf" srcId="{26451D3F-AAA8-4BD7-A6A0-F01B16B65637}" destId="{FB6BB957-B46F-4885-97DF-3919EB14AB6F}" srcOrd="2" destOrd="0" presId="urn:microsoft.com/office/officeart/2008/layout/LinedList"/>
    <dgm:cxn modelId="{A8B853F2-AEE8-4451-B968-64EEE5823CA3}" type="presParOf" srcId="{26451D3F-AAA8-4BD7-A6A0-F01B16B65637}" destId="{81B53130-203D-4EF6-9387-5D97B5DAC743}" srcOrd="3" destOrd="0" presId="urn:microsoft.com/office/officeart/2008/layout/LinedList"/>
    <dgm:cxn modelId="{AAA0068A-29C7-49CD-9F3C-863CA9AD6E91}" type="presParOf" srcId="{26451D3F-AAA8-4BD7-A6A0-F01B16B65637}" destId="{BF571CC5-9F58-4CBB-B558-CEBA038193E8}" srcOrd="4" destOrd="0" presId="urn:microsoft.com/office/officeart/2008/layout/LinedList"/>
    <dgm:cxn modelId="{5ABD901B-19CF-48C2-93B1-FC026A8AC6A4}" type="presParOf" srcId="{BF571CC5-9F58-4CBB-B558-CEBA038193E8}" destId="{497AFD5D-7FFE-49C1-B6DD-E6DCC0E17D0B}" srcOrd="0" destOrd="0" presId="urn:microsoft.com/office/officeart/2008/layout/LinedList"/>
    <dgm:cxn modelId="{777C8D22-3E5A-486D-8E0C-89BEDAF1158A}" type="presParOf" srcId="{BF571CC5-9F58-4CBB-B558-CEBA038193E8}" destId="{FAC4A570-4DED-49F4-B089-14DEB392FC44}" srcOrd="1" destOrd="0" presId="urn:microsoft.com/office/officeart/2008/layout/LinedList"/>
    <dgm:cxn modelId="{A5D23838-1EBB-4681-BEE3-DB3BA549DCEF}" type="presParOf" srcId="{BF571CC5-9F58-4CBB-B558-CEBA038193E8}" destId="{D2B51ECC-1C89-450C-85A8-65FB287D166F}" srcOrd="2" destOrd="0" presId="urn:microsoft.com/office/officeart/2008/layout/LinedList"/>
    <dgm:cxn modelId="{DBF8A02E-42E0-438F-B0C4-33510157329A}" type="presParOf" srcId="{26451D3F-AAA8-4BD7-A6A0-F01B16B65637}" destId="{4DCF303A-2010-4BFE-A98A-8B5B6C7269DD}" srcOrd="5" destOrd="0" presId="urn:microsoft.com/office/officeart/2008/layout/LinedList"/>
    <dgm:cxn modelId="{EA372BCB-F946-4B1E-BED4-A58C9C272D9E}" type="presParOf" srcId="{26451D3F-AAA8-4BD7-A6A0-F01B16B65637}" destId="{59CF2E04-1A54-4B86-A109-09B7B90ABF87}" srcOrd="6" destOrd="0" presId="urn:microsoft.com/office/officeart/2008/layout/LinedList"/>
    <dgm:cxn modelId="{89BE06FC-2014-41D0-9EE6-964E12F604A7}" type="presParOf" srcId="{26451D3F-AAA8-4BD7-A6A0-F01B16B65637}" destId="{EBB3B07C-C235-48F2-969C-C828FAACBCF4}" srcOrd="7" destOrd="0" presId="urn:microsoft.com/office/officeart/2008/layout/LinedList"/>
    <dgm:cxn modelId="{DE2E772C-092B-48B6-9D94-81077DD206F8}" type="presParOf" srcId="{EBB3B07C-C235-48F2-969C-C828FAACBCF4}" destId="{9B244B95-A6EF-4534-BB30-9741662D0A0C}" srcOrd="0" destOrd="0" presId="urn:microsoft.com/office/officeart/2008/layout/LinedList"/>
    <dgm:cxn modelId="{9D01CAB8-196F-42EF-B78C-99C4F5112AE6}" type="presParOf" srcId="{EBB3B07C-C235-48F2-969C-C828FAACBCF4}" destId="{1AE28A49-B566-41B2-B2A5-C3EC46B96AB9}" srcOrd="1" destOrd="0" presId="urn:microsoft.com/office/officeart/2008/layout/LinedList"/>
    <dgm:cxn modelId="{1EAF22CC-ADA2-4D15-BDBB-909164EC14B9}" type="presParOf" srcId="{EBB3B07C-C235-48F2-969C-C828FAACBCF4}" destId="{7FF1E018-246C-4220-B7A3-24CB6C642571}" srcOrd="2" destOrd="0" presId="urn:microsoft.com/office/officeart/2008/layout/LinedList"/>
    <dgm:cxn modelId="{5303F76D-CFD5-4717-B51D-CAFA1CEE2221}" type="presParOf" srcId="{26451D3F-AAA8-4BD7-A6A0-F01B16B65637}" destId="{5BBC2780-6BD4-4EBA-9560-1022DBFF4E5D}" srcOrd="8" destOrd="0" presId="urn:microsoft.com/office/officeart/2008/layout/LinedList"/>
    <dgm:cxn modelId="{FEBE3FCB-D16F-4AB3-8108-FBA4FA41F554}" type="presParOf" srcId="{26451D3F-AAA8-4BD7-A6A0-F01B16B65637}" destId="{7109BBC4-D139-4189-9F89-78A13065551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A326C-1EEA-42BB-A0F7-02D16CD7C883}">
      <dsp:nvSpPr>
        <dsp:cNvPr id="0" name=""/>
        <dsp:cNvSpPr/>
      </dsp:nvSpPr>
      <dsp:spPr>
        <a:xfrm>
          <a:off x="25135" y="989766"/>
          <a:ext cx="2305922" cy="1901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Состояние нужды: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Существование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Принадлежность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Рост</a:t>
          </a:r>
        </a:p>
      </dsp:txBody>
      <dsp:txXfrm>
        <a:off x="68903" y="1033534"/>
        <a:ext cx="2218386" cy="1406817"/>
      </dsp:txXfrm>
    </dsp:sp>
    <dsp:sp modelId="{E021009A-B910-4BE7-9843-1FCC18677D78}">
      <dsp:nvSpPr>
        <dsp:cNvPr id="0" name=""/>
        <dsp:cNvSpPr/>
      </dsp:nvSpPr>
      <dsp:spPr>
        <a:xfrm>
          <a:off x="1306533" y="1390768"/>
          <a:ext cx="2619783" cy="2619783"/>
        </a:xfrm>
        <a:prstGeom prst="leftCircularArrow">
          <a:avLst>
            <a:gd name="adj1" fmla="val 3445"/>
            <a:gd name="adj2" fmla="val 426935"/>
            <a:gd name="adj3" fmla="val 2202446"/>
            <a:gd name="adj4" fmla="val 9024489"/>
            <a:gd name="adj5" fmla="val 40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53FBB9-CDA3-4B62-A5D6-DCD420534CB8}">
      <dsp:nvSpPr>
        <dsp:cNvPr id="0" name=""/>
        <dsp:cNvSpPr/>
      </dsp:nvSpPr>
      <dsp:spPr>
        <a:xfrm>
          <a:off x="537562" y="2484119"/>
          <a:ext cx="2049709" cy="815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Потребность</a:t>
          </a:r>
        </a:p>
      </dsp:txBody>
      <dsp:txXfrm>
        <a:off x="561435" y="2507992"/>
        <a:ext cx="2001963" cy="767355"/>
      </dsp:txXfrm>
    </dsp:sp>
    <dsp:sp modelId="{7D70C606-ABBB-4B9B-B3DB-2A6EBD2E7467}">
      <dsp:nvSpPr>
        <dsp:cNvPr id="0" name=""/>
        <dsp:cNvSpPr/>
      </dsp:nvSpPr>
      <dsp:spPr>
        <a:xfrm>
          <a:off x="3017087" y="989766"/>
          <a:ext cx="2305922" cy="1901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Способ удовлетворения потребности</a:t>
          </a:r>
        </a:p>
      </dsp:txBody>
      <dsp:txXfrm>
        <a:off x="3060855" y="1441085"/>
        <a:ext cx="2218386" cy="1406817"/>
      </dsp:txXfrm>
    </dsp:sp>
    <dsp:sp modelId="{6053FAF0-E246-469F-8F5B-F0586ECA97BC}">
      <dsp:nvSpPr>
        <dsp:cNvPr id="0" name=""/>
        <dsp:cNvSpPr/>
      </dsp:nvSpPr>
      <dsp:spPr>
        <a:xfrm>
          <a:off x="4279269" y="-203687"/>
          <a:ext cx="2914429" cy="2914429"/>
        </a:xfrm>
        <a:prstGeom prst="circularArrow">
          <a:avLst>
            <a:gd name="adj1" fmla="val 3097"/>
            <a:gd name="adj2" fmla="val 380617"/>
            <a:gd name="adj3" fmla="val 19443872"/>
            <a:gd name="adj4" fmla="val 12575511"/>
            <a:gd name="adj5" fmla="val 361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F7D834-8859-4F02-BE0C-5ABAB28ACFBA}">
      <dsp:nvSpPr>
        <dsp:cNvPr id="0" name=""/>
        <dsp:cNvSpPr/>
      </dsp:nvSpPr>
      <dsp:spPr>
        <a:xfrm>
          <a:off x="3529515" y="582215"/>
          <a:ext cx="2049709" cy="815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Мотив</a:t>
          </a:r>
        </a:p>
      </dsp:txBody>
      <dsp:txXfrm>
        <a:off x="3553388" y="606088"/>
        <a:ext cx="2001963" cy="767355"/>
      </dsp:txXfrm>
    </dsp:sp>
    <dsp:sp modelId="{52EB93CE-41C4-4A06-BF14-214F153C2380}">
      <dsp:nvSpPr>
        <dsp:cNvPr id="0" name=""/>
        <dsp:cNvSpPr/>
      </dsp:nvSpPr>
      <dsp:spPr>
        <a:xfrm>
          <a:off x="6009039" y="989766"/>
          <a:ext cx="2305922" cy="1901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Представление о конечном результате Д.</a:t>
          </a:r>
        </a:p>
      </dsp:txBody>
      <dsp:txXfrm>
        <a:off x="6052807" y="1033534"/>
        <a:ext cx="2218386" cy="1406817"/>
      </dsp:txXfrm>
    </dsp:sp>
    <dsp:sp modelId="{11CB52CA-2496-471E-9566-763A34F23B36}">
      <dsp:nvSpPr>
        <dsp:cNvPr id="0" name=""/>
        <dsp:cNvSpPr/>
      </dsp:nvSpPr>
      <dsp:spPr>
        <a:xfrm>
          <a:off x="6521467" y="2484119"/>
          <a:ext cx="2049709" cy="815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Цель</a:t>
          </a:r>
        </a:p>
      </dsp:txBody>
      <dsp:txXfrm>
        <a:off x="6545340" y="2507992"/>
        <a:ext cx="2001963" cy="767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E8387-79EB-4AAA-B139-EA7091FA1A7E}">
      <dsp:nvSpPr>
        <dsp:cNvPr id="0" name=""/>
        <dsp:cNvSpPr/>
      </dsp:nvSpPr>
      <dsp:spPr>
        <a:xfrm>
          <a:off x="239249" y="0"/>
          <a:ext cx="2484119" cy="1863089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98FCEAB-6526-4118-B3B4-7F3AA61EAE1A}">
      <dsp:nvSpPr>
        <dsp:cNvPr id="0" name=""/>
        <dsp:cNvSpPr/>
      </dsp:nvSpPr>
      <dsp:spPr>
        <a:xfrm>
          <a:off x="2797892" y="0"/>
          <a:ext cx="4813934" cy="18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Мотивация достижения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Удовлетворение потребностей</a:t>
          </a:r>
        </a:p>
      </dsp:txBody>
      <dsp:txXfrm>
        <a:off x="2797892" y="0"/>
        <a:ext cx="4813934" cy="1863089"/>
      </dsp:txXfrm>
    </dsp:sp>
    <dsp:sp modelId="{0196B013-1CB4-4013-8894-C7192C7F51FC}">
      <dsp:nvSpPr>
        <dsp:cNvPr id="0" name=""/>
        <dsp:cNvSpPr/>
      </dsp:nvSpPr>
      <dsp:spPr>
        <a:xfrm>
          <a:off x="984484" y="2018347"/>
          <a:ext cx="2484119" cy="1863089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432819-3EDD-47EF-9E65-FC3AF2A252EB}">
      <dsp:nvSpPr>
        <dsp:cNvPr id="0" name=""/>
        <dsp:cNvSpPr/>
      </dsp:nvSpPr>
      <dsp:spPr>
        <a:xfrm>
          <a:off x="3543128" y="2018347"/>
          <a:ext cx="4813934" cy="18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Мотивация избегания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Фрустрация потребностей</a:t>
          </a:r>
        </a:p>
      </dsp:txBody>
      <dsp:txXfrm>
        <a:off x="3543128" y="2018347"/>
        <a:ext cx="4813934" cy="1863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23D67-C074-47C8-8E13-73A097E7F3F1}">
      <dsp:nvSpPr>
        <dsp:cNvPr id="0" name=""/>
        <dsp:cNvSpPr/>
      </dsp:nvSpPr>
      <dsp:spPr>
        <a:xfrm>
          <a:off x="0" y="49278"/>
          <a:ext cx="8596312" cy="865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«Страх наказания – лучший мотив»</a:t>
          </a:r>
        </a:p>
      </dsp:txBody>
      <dsp:txXfrm>
        <a:off x="42265" y="91543"/>
        <a:ext cx="8511782" cy="781270"/>
      </dsp:txXfrm>
    </dsp:sp>
    <dsp:sp modelId="{04240805-F04A-438A-9F9B-020C74D16111}">
      <dsp:nvSpPr>
        <dsp:cNvPr id="0" name=""/>
        <dsp:cNvSpPr/>
      </dsp:nvSpPr>
      <dsp:spPr>
        <a:xfrm>
          <a:off x="0" y="1021638"/>
          <a:ext cx="8596312" cy="865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«Будущее – лучшая мотивация»</a:t>
          </a:r>
        </a:p>
      </dsp:txBody>
      <dsp:txXfrm>
        <a:off x="42265" y="1063903"/>
        <a:ext cx="8511782" cy="781270"/>
      </dsp:txXfrm>
    </dsp:sp>
    <dsp:sp modelId="{67D54DBE-ABDC-43D1-9716-AD6335114BE5}">
      <dsp:nvSpPr>
        <dsp:cNvPr id="0" name=""/>
        <dsp:cNvSpPr/>
      </dsp:nvSpPr>
      <dsp:spPr>
        <a:xfrm>
          <a:off x="0" y="1993998"/>
          <a:ext cx="8596312" cy="865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«Мотивов много не бывает»</a:t>
          </a:r>
        </a:p>
      </dsp:txBody>
      <dsp:txXfrm>
        <a:off x="42265" y="2036263"/>
        <a:ext cx="8511782" cy="781270"/>
      </dsp:txXfrm>
    </dsp:sp>
    <dsp:sp modelId="{5C9ABA8F-EB2D-4C23-BF84-82EF00C48484}">
      <dsp:nvSpPr>
        <dsp:cNvPr id="0" name=""/>
        <dsp:cNvSpPr/>
      </dsp:nvSpPr>
      <dsp:spPr>
        <a:xfrm>
          <a:off x="0" y="2966358"/>
          <a:ext cx="8596312" cy="865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«Лень мешает деятельности»</a:t>
          </a:r>
        </a:p>
      </dsp:txBody>
      <dsp:txXfrm>
        <a:off x="42265" y="3008623"/>
        <a:ext cx="8511782" cy="7812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40D9A-3C99-413A-A4D3-B07595EE21D7}">
      <dsp:nvSpPr>
        <dsp:cNvPr id="0" name=""/>
        <dsp:cNvSpPr/>
      </dsp:nvSpPr>
      <dsp:spPr>
        <a:xfrm>
          <a:off x="4298156" y="1604111"/>
          <a:ext cx="1939495" cy="673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606"/>
              </a:lnTo>
              <a:lnTo>
                <a:pt x="1939495" y="336606"/>
              </a:lnTo>
              <a:lnTo>
                <a:pt x="1939495" y="6732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E74B4-3E74-466E-A329-5357BD4C2245}">
      <dsp:nvSpPr>
        <dsp:cNvPr id="0" name=""/>
        <dsp:cNvSpPr/>
      </dsp:nvSpPr>
      <dsp:spPr>
        <a:xfrm>
          <a:off x="2358660" y="1604111"/>
          <a:ext cx="1939495" cy="673213"/>
        </a:xfrm>
        <a:custGeom>
          <a:avLst/>
          <a:gdLst/>
          <a:ahLst/>
          <a:cxnLst/>
          <a:rect l="0" t="0" r="0" b="0"/>
          <a:pathLst>
            <a:path>
              <a:moveTo>
                <a:pt x="1939495" y="0"/>
              </a:moveTo>
              <a:lnTo>
                <a:pt x="1939495" y="336606"/>
              </a:lnTo>
              <a:lnTo>
                <a:pt x="0" y="336606"/>
              </a:lnTo>
              <a:lnTo>
                <a:pt x="0" y="6732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C80CD-E395-4FB1-A5A6-F2A7565243C3}">
      <dsp:nvSpPr>
        <dsp:cNvPr id="0" name=""/>
        <dsp:cNvSpPr/>
      </dsp:nvSpPr>
      <dsp:spPr>
        <a:xfrm>
          <a:off x="751603" y="1222"/>
          <a:ext cx="7093104" cy="16028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Целевые установки определяют отношение </a:t>
          </a:r>
          <a:r>
            <a:rPr lang="en-US" sz="3200" kern="1200" dirty="0"/>
            <a:t>S</a:t>
          </a:r>
          <a:r>
            <a:rPr lang="ru-RU" sz="3200" kern="1200" dirty="0"/>
            <a:t> к ОП, т.е. являются </a:t>
          </a:r>
          <a:r>
            <a:rPr lang="ru-RU" sz="3200" kern="1200" dirty="0" err="1"/>
            <a:t>мотивообразующими</a:t>
          </a:r>
          <a:endParaRPr lang="ru-RU" sz="3200" kern="1200" dirty="0"/>
        </a:p>
      </dsp:txBody>
      <dsp:txXfrm>
        <a:off x="751603" y="1222"/>
        <a:ext cx="7093104" cy="1602888"/>
      </dsp:txXfrm>
    </dsp:sp>
    <dsp:sp modelId="{077CD335-CD20-4F6F-8ECB-00CEF82A0CDB}">
      <dsp:nvSpPr>
        <dsp:cNvPr id="0" name=""/>
        <dsp:cNvSpPr/>
      </dsp:nvSpPr>
      <dsp:spPr>
        <a:xfrm>
          <a:off x="755771" y="2277325"/>
          <a:ext cx="3205777" cy="16028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Деструктивные</a:t>
          </a:r>
        </a:p>
      </dsp:txBody>
      <dsp:txXfrm>
        <a:off x="755771" y="2277325"/>
        <a:ext cx="3205777" cy="1602888"/>
      </dsp:txXfrm>
    </dsp:sp>
    <dsp:sp modelId="{6EC297E2-6C67-42E2-A0CA-621607D6ACED}">
      <dsp:nvSpPr>
        <dsp:cNvPr id="0" name=""/>
        <dsp:cNvSpPr/>
      </dsp:nvSpPr>
      <dsp:spPr>
        <a:xfrm>
          <a:off x="4634762" y="2277325"/>
          <a:ext cx="3205777" cy="16028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Конструктивные</a:t>
          </a:r>
        </a:p>
      </dsp:txBody>
      <dsp:txXfrm>
        <a:off x="4634762" y="2277325"/>
        <a:ext cx="3205777" cy="16028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E1836-E446-4208-9232-AA2DDBD9DFD6}">
      <dsp:nvSpPr>
        <dsp:cNvPr id="0" name=""/>
        <dsp:cNvSpPr/>
      </dsp:nvSpPr>
      <dsp:spPr>
        <a:xfrm>
          <a:off x="0" y="1895"/>
          <a:ext cx="8596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1507B-A2F0-42F8-B46C-D99930253090}">
      <dsp:nvSpPr>
        <dsp:cNvPr id="0" name=""/>
        <dsp:cNvSpPr/>
      </dsp:nvSpPr>
      <dsp:spPr>
        <a:xfrm>
          <a:off x="0" y="1895"/>
          <a:ext cx="171926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Направления</a:t>
          </a:r>
        </a:p>
      </dsp:txBody>
      <dsp:txXfrm>
        <a:off x="0" y="1895"/>
        <a:ext cx="1719262" cy="1292548"/>
      </dsp:txXfrm>
    </dsp:sp>
    <dsp:sp modelId="{C76D7272-187D-4589-8CA4-7DFC53BA42CA}">
      <dsp:nvSpPr>
        <dsp:cNvPr id="0" name=""/>
        <dsp:cNvSpPr/>
      </dsp:nvSpPr>
      <dsp:spPr>
        <a:xfrm>
          <a:off x="1848207" y="22091"/>
          <a:ext cx="6748104" cy="40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Выявление и поддержка детей с особыми образовательными потребностями и особыми возможностями здоровья;</a:t>
          </a:r>
        </a:p>
      </dsp:txBody>
      <dsp:txXfrm>
        <a:off x="1848207" y="22091"/>
        <a:ext cx="6748104" cy="403921"/>
      </dsp:txXfrm>
    </dsp:sp>
    <dsp:sp modelId="{BDD03E52-5ABC-4D83-A1FD-0DF2E77A797B}">
      <dsp:nvSpPr>
        <dsp:cNvPr id="0" name=""/>
        <dsp:cNvSpPr/>
      </dsp:nvSpPr>
      <dsp:spPr>
        <a:xfrm>
          <a:off x="1719262" y="426012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64046-1021-4082-BC5E-83BD1AC012BE}">
      <dsp:nvSpPr>
        <dsp:cNvPr id="0" name=""/>
        <dsp:cNvSpPr/>
      </dsp:nvSpPr>
      <dsp:spPr>
        <a:xfrm>
          <a:off x="1848207" y="446208"/>
          <a:ext cx="6748104" cy="40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Выявление и поддержка детей, проявивших выдающиеся способности;</a:t>
          </a:r>
        </a:p>
      </dsp:txBody>
      <dsp:txXfrm>
        <a:off x="1848207" y="446208"/>
        <a:ext cx="6748104" cy="403921"/>
      </dsp:txXfrm>
    </dsp:sp>
    <dsp:sp modelId="{16EA3992-09DD-47E4-AED4-21C713915524}">
      <dsp:nvSpPr>
        <dsp:cNvPr id="0" name=""/>
        <dsp:cNvSpPr/>
      </dsp:nvSpPr>
      <dsp:spPr>
        <a:xfrm>
          <a:off x="1719262" y="850130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BF953-205C-42A1-897F-04C3F1340E72}">
      <dsp:nvSpPr>
        <dsp:cNvPr id="0" name=""/>
        <dsp:cNvSpPr/>
      </dsp:nvSpPr>
      <dsp:spPr>
        <a:xfrm>
          <a:off x="1848207" y="870326"/>
          <a:ext cx="6748104" cy="40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Формирование коммуникативных навыков в разновозрастной среде.</a:t>
          </a:r>
        </a:p>
      </dsp:txBody>
      <dsp:txXfrm>
        <a:off x="1848207" y="870326"/>
        <a:ext cx="6748104" cy="403921"/>
      </dsp:txXfrm>
    </dsp:sp>
    <dsp:sp modelId="{B763A2D0-58E8-4D7E-86E1-27FC7FA5318E}">
      <dsp:nvSpPr>
        <dsp:cNvPr id="0" name=""/>
        <dsp:cNvSpPr/>
      </dsp:nvSpPr>
      <dsp:spPr>
        <a:xfrm>
          <a:off x="1719262" y="1274248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EAE48-761F-4F68-AE1D-059611863D6D}">
      <dsp:nvSpPr>
        <dsp:cNvPr id="0" name=""/>
        <dsp:cNvSpPr/>
      </dsp:nvSpPr>
      <dsp:spPr>
        <a:xfrm>
          <a:off x="0" y="1294444"/>
          <a:ext cx="8596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D8DA9-C352-4CA6-9043-7BA66964EF02}">
      <dsp:nvSpPr>
        <dsp:cNvPr id="0" name=""/>
        <dsp:cNvSpPr/>
      </dsp:nvSpPr>
      <dsp:spPr>
        <a:xfrm>
          <a:off x="0" y="1294444"/>
          <a:ext cx="171926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Формы</a:t>
          </a:r>
        </a:p>
      </dsp:txBody>
      <dsp:txXfrm>
        <a:off x="0" y="1294444"/>
        <a:ext cx="1719262" cy="1292548"/>
      </dsp:txXfrm>
    </dsp:sp>
    <dsp:sp modelId="{63F9E1FF-0754-48B2-BFD0-B9B23A3B208B}">
      <dsp:nvSpPr>
        <dsp:cNvPr id="0" name=""/>
        <dsp:cNvSpPr/>
      </dsp:nvSpPr>
      <dsp:spPr>
        <a:xfrm>
          <a:off x="1848207" y="1309638"/>
          <a:ext cx="6748104" cy="303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Диагностика, экспертиза</a:t>
          </a:r>
        </a:p>
      </dsp:txBody>
      <dsp:txXfrm>
        <a:off x="1848207" y="1309638"/>
        <a:ext cx="6748104" cy="303887"/>
      </dsp:txXfrm>
    </dsp:sp>
    <dsp:sp modelId="{A36AB1F2-CB12-48DB-B8DA-79F4FC7A45F8}">
      <dsp:nvSpPr>
        <dsp:cNvPr id="0" name=""/>
        <dsp:cNvSpPr/>
      </dsp:nvSpPr>
      <dsp:spPr>
        <a:xfrm>
          <a:off x="1719262" y="1613526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DB04F-8CC3-4BDB-BE9E-E429CD096B27}">
      <dsp:nvSpPr>
        <dsp:cNvPr id="0" name=""/>
        <dsp:cNvSpPr/>
      </dsp:nvSpPr>
      <dsp:spPr>
        <a:xfrm>
          <a:off x="1848207" y="1628720"/>
          <a:ext cx="6748104" cy="303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Консультирование</a:t>
          </a:r>
        </a:p>
      </dsp:txBody>
      <dsp:txXfrm>
        <a:off x="1848207" y="1628720"/>
        <a:ext cx="6748104" cy="303887"/>
      </dsp:txXfrm>
    </dsp:sp>
    <dsp:sp modelId="{9568AB81-44A7-4EEE-8589-FE3A0BE2B50E}">
      <dsp:nvSpPr>
        <dsp:cNvPr id="0" name=""/>
        <dsp:cNvSpPr/>
      </dsp:nvSpPr>
      <dsp:spPr>
        <a:xfrm>
          <a:off x="1719262" y="1932608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3F89E-BDAB-496C-BA44-335E36834BA4}">
      <dsp:nvSpPr>
        <dsp:cNvPr id="0" name=""/>
        <dsp:cNvSpPr/>
      </dsp:nvSpPr>
      <dsp:spPr>
        <a:xfrm>
          <a:off x="1848207" y="1947802"/>
          <a:ext cx="6748104" cy="303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Коррекционно-развивающая работа</a:t>
          </a:r>
        </a:p>
      </dsp:txBody>
      <dsp:txXfrm>
        <a:off x="1848207" y="1947802"/>
        <a:ext cx="6748104" cy="303887"/>
      </dsp:txXfrm>
    </dsp:sp>
    <dsp:sp modelId="{4421A691-0928-4E25-AD21-1FCFA34F5260}">
      <dsp:nvSpPr>
        <dsp:cNvPr id="0" name=""/>
        <dsp:cNvSpPr/>
      </dsp:nvSpPr>
      <dsp:spPr>
        <a:xfrm>
          <a:off x="1719262" y="2251690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BAFC6F-28B5-4CC6-9D0E-C08BD2ABA043}">
      <dsp:nvSpPr>
        <dsp:cNvPr id="0" name=""/>
        <dsp:cNvSpPr/>
      </dsp:nvSpPr>
      <dsp:spPr>
        <a:xfrm>
          <a:off x="1848207" y="2266885"/>
          <a:ext cx="6748104" cy="303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Просвещение</a:t>
          </a:r>
        </a:p>
      </dsp:txBody>
      <dsp:txXfrm>
        <a:off x="1848207" y="2266885"/>
        <a:ext cx="6748104" cy="303887"/>
      </dsp:txXfrm>
    </dsp:sp>
    <dsp:sp modelId="{B7A0457B-176E-48F1-BE1D-3A873E4FD3FF}">
      <dsp:nvSpPr>
        <dsp:cNvPr id="0" name=""/>
        <dsp:cNvSpPr/>
      </dsp:nvSpPr>
      <dsp:spPr>
        <a:xfrm>
          <a:off x="1719262" y="2570772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04EFD-BC88-4FB7-93C6-3FAF5F422C14}">
      <dsp:nvSpPr>
        <dsp:cNvPr id="0" name=""/>
        <dsp:cNvSpPr/>
      </dsp:nvSpPr>
      <dsp:spPr>
        <a:xfrm>
          <a:off x="0" y="2586992"/>
          <a:ext cx="85963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AD608-15CB-4662-827B-64EB4A0A91DC}">
      <dsp:nvSpPr>
        <dsp:cNvPr id="0" name=""/>
        <dsp:cNvSpPr/>
      </dsp:nvSpPr>
      <dsp:spPr>
        <a:xfrm>
          <a:off x="0" y="2586992"/>
          <a:ext cx="1719262" cy="1292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Средства</a:t>
          </a:r>
        </a:p>
      </dsp:txBody>
      <dsp:txXfrm>
        <a:off x="0" y="2586992"/>
        <a:ext cx="1719262" cy="1292548"/>
      </dsp:txXfrm>
    </dsp:sp>
    <dsp:sp modelId="{273FFDD7-2D6D-45A0-A926-FFF17F75ED35}">
      <dsp:nvSpPr>
        <dsp:cNvPr id="0" name=""/>
        <dsp:cNvSpPr/>
      </dsp:nvSpPr>
      <dsp:spPr>
        <a:xfrm>
          <a:off x="1848207" y="2607188"/>
          <a:ext cx="6748104" cy="40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Педагог</a:t>
          </a:r>
        </a:p>
      </dsp:txBody>
      <dsp:txXfrm>
        <a:off x="1848207" y="2607188"/>
        <a:ext cx="6748104" cy="403921"/>
      </dsp:txXfrm>
    </dsp:sp>
    <dsp:sp modelId="{FB6BB957-B46F-4885-97DF-3919EB14AB6F}">
      <dsp:nvSpPr>
        <dsp:cNvPr id="0" name=""/>
        <dsp:cNvSpPr/>
      </dsp:nvSpPr>
      <dsp:spPr>
        <a:xfrm>
          <a:off x="1719262" y="3011110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C4A570-4DED-49F4-B089-14DEB392FC44}">
      <dsp:nvSpPr>
        <dsp:cNvPr id="0" name=""/>
        <dsp:cNvSpPr/>
      </dsp:nvSpPr>
      <dsp:spPr>
        <a:xfrm>
          <a:off x="1848207" y="3031306"/>
          <a:ext cx="6748104" cy="40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ППК, объединения, психологическая служба школы</a:t>
          </a:r>
        </a:p>
      </dsp:txBody>
      <dsp:txXfrm>
        <a:off x="1848207" y="3031306"/>
        <a:ext cx="6748104" cy="403921"/>
      </dsp:txXfrm>
    </dsp:sp>
    <dsp:sp modelId="{4DCF303A-2010-4BFE-A98A-8B5B6C7269DD}">
      <dsp:nvSpPr>
        <dsp:cNvPr id="0" name=""/>
        <dsp:cNvSpPr/>
      </dsp:nvSpPr>
      <dsp:spPr>
        <a:xfrm>
          <a:off x="1719262" y="3435228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28A49-B566-41B2-B2A5-C3EC46B96AB9}">
      <dsp:nvSpPr>
        <dsp:cNvPr id="0" name=""/>
        <dsp:cNvSpPr/>
      </dsp:nvSpPr>
      <dsp:spPr>
        <a:xfrm>
          <a:off x="1848207" y="3455424"/>
          <a:ext cx="6748104" cy="403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ППС муниципалитета, региона</a:t>
          </a:r>
        </a:p>
      </dsp:txBody>
      <dsp:txXfrm>
        <a:off x="1848207" y="3455424"/>
        <a:ext cx="6748104" cy="403921"/>
      </dsp:txXfrm>
    </dsp:sp>
    <dsp:sp modelId="{5BBC2780-6BD4-4EBA-9560-1022DBFF4E5D}">
      <dsp:nvSpPr>
        <dsp:cNvPr id="0" name=""/>
        <dsp:cNvSpPr/>
      </dsp:nvSpPr>
      <dsp:spPr>
        <a:xfrm>
          <a:off x="1719262" y="3859345"/>
          <a:ext cx="68770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12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4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095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669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369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312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51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4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00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5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6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03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43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1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5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0BED-ABD5-4F84-B38D-21DB1346A36A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BB8558-EDC7-415A-B0DC-3E196A532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6EE60-AD85-427B-AD59-7E15D939D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Формирование мотивации обучающихся к прохождению оценочных процедур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0C5622-2794-4A4E-B8A3-ABEFD03C94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И.В. </a:t>
            </a:r>
            <a:r>
              <a:rPr lang="ru-RU" dirty="0" err="1"/>
              <a:t>Бадиев</a:t>
            </a:r>
            <a:endParaRPr lang="ru-RU" dirty="0"/>
          </a:p>
          <a:p>
            <a:r>
              <a:rPr lang="ru-RU" dirty="0"/>
              <a:t>канд. психол. наук, </a:t>
            </a:r>
          </a:p>
          <a:p>
            <a:r>
              <a:rPr lang="ru-RU" dirty="0"/>
              <a:t>доцент </a:t>
            </a:r>
            <a:r>
              <a:rPr lang="ru-RU" dirty="0" err="1"/>
              <a:t>ЦВиДО</a:t>
            </a:r>
            <a:r>
              <a:rPr lang="ru-RU" dirty="0"/>
              <a:t> ГАУ ДПО РБ «БРИОП»</a:t>
            </a:r>
          </a:p>
        </p:txBody>
      </p:sp>
    </p:spTree>
    <p:extLst>
      <p:ext uri="{BB962C8B-B14F-4D97-AF65-F5344CB8AC3E}">
        <p14:creationId xmlns:p14="http://schemas.microsoft.com/office/powerpoint/2010/main" val="366117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60FC523-128F-4DAC-8FFE-748CF474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8627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376DB-D632-43ED-8E62-2B8A702B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Мотивация и закон </a:t>
            </a:r>
            <a:r>
              <a:rPr lang="ru-RU" dirty="0" err="1"/>
              <a:t>Йеркса-Додсона</a:t>
            </a:r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2766BBE7-B05A-47EE-ACC4-280B836C9A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154" y="1457884"/>
            <a:ext cx="5846370" cy="339555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E2C53B-791F-4EE2-B435-B3B7D7725DD9}"/>
              </a:ext>
            </a:extLst>
          </p:cNvPr>
          <p:cNvSpPr txBox="1"/>
          <p:nvPr/>
        </p:nvSpPr>
        <p:spPr>
          <a:xfrm>
            <a:off x="677334" y="1585998"/>
            <a:ext cx="296251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По мере увеличения интенсивности мотивации качество деятельности изменяется по колоколообразной кривой: сначала повышается, затем, после перехода через точку наиболее высоких показателей успешности, постепенно снижается.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54E005-B700-4023-8292-FB4229164A11}"/>
              </a:ext>
            </a:extLst>
          </p:cNvPr>
          <p:cNvSpPr txBox="1"/>
          <p:nvPr/>
        </p:nvSpPr>
        <p:spPr>
          <a:xfrm>
            <a:off x="677334" y="5272002"/>
            <a:ext cx="74013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Чем сложнее для человека выполняемая деятельность, тем более низкий уровень мотивации является для нее оптимальным. </a:t>
            </a:r>
          </a:p>
        </p:txBody>
      </p:sp>
    </p:spTree>
    <p:extLst>
      <p:ext uri="{BB962C8B-B14F-4D97-AF65-F5344CB8AC3E}">
        <p14:creationId xmlns:p14="http://schemas.microsoft.com/office/powerpoint/2010/main" val="25161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EB9BB-F6A1-44A3-A334-8294ABBA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 в структуре деятельности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8C32325-F0B0-4F79-9B49-068B73196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42519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62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F76CC-439A-4247-8862-F7D61E51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мотивации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7F09298-FFE3-4781-8EFA-B58643688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162232"/>
              </p:ext>
            </p:extLst>
          </p:nvPr>
        </p:nvGraphicFramePr>
        <p:xfrm>
          <a:off x="677690" y="2133955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668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4DDF8-A49E-41DD-8D84-A45B07AC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Распространенные ошибки мотивирования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888A8B5-ADD8-4FD8-A54E-F2D52B909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04923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15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7D579-0477-46A5-878F-837D6897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Целевые установки на прохождение оценочных процедур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C1D977D-EA84-4E17-8764-DF0235F92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89624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84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96C8-4725-416C-860E-A66631F8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Деструктивные целевые установки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05C2D809-3B45-43F1-90AC-DF674676C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889103"/>
              </p:ext>
            </p:extLst>
          </p:nvPr>
        </p:nvGraphicFramePr>
        <p:xfrm>
          <a:off x="677863" y="2160588"/>
          <a:ext cx="859631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869">
                  <a:extLst>
                    <a:ext uri="{9D8B030D-6E8A-4147-A177-3AD203B41FA5}">
                      <a16:colId xmlns:a16="http://schemas.microsoft.com/office/drawing/2014/main" val="46344885"/>
                    </a:ext>
                  </a:extLst>
                </a:gridCol>
                <a:gridCol w="3027397">
                  <a:extLst>
                    <a:ext uri="{9D8B030D-6E8A-4147-A177-3AD203B41FA5}">
                      <a16:colId xmlns:a16="http://schemas.microsoft.com/office/drawing/2014/main" val="3484682329"/>
                    </a:ext>
                  </a:extLst>
                </a:gridCol>
                <a:gridCol w="3397046">
                  <a:extLst>
                    <a:ext uri="{9D8B030D-6E8A-4147-A177-3AD203B41FA5}">
                      <a16:colId xmlns:a16="http://schemas.microsoft.com/office/drawing/2014/main" val="2057288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Фрустрация потребности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Установка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Установка обучающегося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2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Существования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Угроза финансового благополучия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Угроза лишней нагрузки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79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Принадлежности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Угроза статусу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Угроза негативного оценивания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17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Роста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Угроза профессиональной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Угроза для будущего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7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7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96C8-4725-416C-860E-A66631F8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Конструктивные целевые установки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05C2D809-3B45-43F1-90AC-DF674676C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682533"/>
              </p:ext>
            </p:extLst>
          </p:nvPr>
        </p:nvGraphicFramePr>
        <p:xfrm>
          <a:off x="677863" y="2160588"/>
          <a:ext cx="8596312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848">
                  <a:extLst>
                    <a:ext uri="{9D8B030D-6E8A-4147-A177-3AD203B41FA5}">
                      <a16:colId xmlns:a16="http://schemas.microsoft.com/office/drawing/2014/main" val="46344885"/>
                    </a:ext>
                  </a:extLst>
                </a:gridCol>
                <a:gridCol w="3098418">
                  <a:extLst>
                    <a:ext uri="{9D8B030D-6E8A-4147-A177-3AD203B41FA5}">
                      <a16:colId xmlns:a16="http://schemas.microsoft.com/office/drawing/2014/main" val="3484682329"/>
                    </a:ext>
                  </a:extLst>
                </a:gridCol>
                <a:gridCol w="3397046">
                  <a:extLst>
                    <a:ext uri="{9D8B030D-6E8A-4147-A177-3AD203B41FA5}">
                      <a16:colId xmlns:a16="http://schemas.microsoft.com/office/drawing/2014/main" val="2585064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Удовлетворение потребности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Установка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Установка обучающегося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2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Существования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Независимость удовлетворения базовых потребностей от результата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79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Принадлежности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Статусность участия в международном исследовании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Независимость статуса от результата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17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Роста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Возможность оценки сильных и слабых сторон профессиональной деятельности для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Адекватное представление о влиянии результатов на будущее. Возможность </a:t>
                      </a:r>
                      <a:r>
                        <a:rPr lang="ru-RU"/>
                        <a:t>самооценки собственных </a:t>
                      </a:r>
                      <a:r>
                        <a:rPr lang="ru-RU" dirty="0"/>
                        <a:t>компетенций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7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36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32C8F-BED4-43C8-9A52-001717F0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Психолого-педагогические условия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4C9A0A8-88D8-4D63-9D5F-DFD3968B11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52344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97472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438</TotalTime>
  <Words>292</Words>
  <Application>Microsoft Office PowerPoint</Application>
  <PresentationFormat>Широкоэкранный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Формирование мотивации обучающихся к прохождению оценочных процедур</vt:lpstr>
      <vt:lpstr>Мотивация и закон Йеркса-Додсона</vt:lpstr>
      <vt:lpstr>Мотив в структуре деятельности</vt:lpstr>
      <vt:lpstr>Виды мотивации</vt:lpstr>
      <vt:lpstr>Распространенные ошибки мотивирования</vt:lpstr>
      <vt:lpstr>Целевые установки на прохождение оценочных процедур</vt:lpstr>
      <vt:lpstr>Деструктивные целевые установки</vt:lpstr>
      <vt:lpstr>Конструктивные целевые установки</vt:lpstr>
      <vt:lpstr>Психолого-педагогические условия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мотивации обучающихся к прохождению оценочных процедур</dc:title>
  <dc:creator>Nom</dc:creator>
  <cp:lastModifiedBy>Nom</cp:lastModifiedBy>
  <cp:revision>23</cp:revision>
  <dcterms:created xsi:type="dcterms:W3CDTF">2021-02-24T13:38:48Z</dcterms:created>
  <dcterms:modified xsi:type="dcterms:W3CDTF">2021-02-25T04:07:48Z</dcterms:modified>
</cp:coreProperties>
</file>