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47AE3-1037-43BF-9CA4-24CF3F79726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6831537-640F-4057-ACDF-3E811148A62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ВЫЗОВ</a:t>
          </a:r>
          <a:endParaRPr lang="ru-RU" b="1" dirty="0">
            <a:solidFill>
              <a:schemeClr val="tx1"/>
            </a:solidFill>
          </a:endParaRPr>
        </a:p>
      </dgm:t>
    </dgm:pt>
    <dgm:pt modelId="{B0EB8576-5B28-4EF8-B31B-8F08AB2AE5BB}" type="parTrans" cxnId="{197BDECB-550C-495C-B18A-BEFCF9209D81}">
      <dgm:prSet/>
      <dgm:spPr/>
      <dgm:t>
        <a:bodyPr/>
        <a:lstStyle/>
        <a:p>
          <a:endParaRPr lang="ru-RU"/>
        </a:p>
      </dgm:t>
    </dgm:pt>
    <dgm:pt modelId="{3ECECCB5-0075-4612-8C3E-6F1913A203FA}" type="sibTrans" cxnId="{197BDECB-550C-495C-B18A-BEFCF9209D81}">
      <dgm:prSet/>
      <dgm:spPr/>
      <dgm:t>
        <a:bodyPr/>
        <a:lstStyle/>
        <a:p>
          <a:endParaRPr lang="ru-RU"/>
        </a:p>
      </dgm:t>
    </dgm:pt>
    <dgm:pt modelId="{4096AFF8-4CDC-4314-92B3-B4C784C4C74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ЗАПРОС</a:t>
          </a:r>
          <a:endParaRPr lang="ru-RU" b="1" dirty="0">
            <a:solidFill>
              <a:schemeClr val="tx1"/>
            </a:solidFill>
          </a:endParaRPr>
        </a:p>
      </dgm:t>
    </dgm:pt>
    <dgm:pt modelId="{6924557F-261F-417D-9772-4034ACB1C6BB}" type="parTrans" cxnId="{B47F8333-FE03-4B4C-853C-78F6CE589BC6}">
      <dgm:prSet/>
      <dgm:spPr/>
      <dgm:t>
        <a:bodyPr/>
        <a:lstStyle/>
        <a:p>
          <a:endParaRPr lang="ru-RU"/>
        </a:p>
      </dgm:t>
    </dgm:pt>
    <dgm:pt modelId="{E564F7BA-C58B-43F3-B557-1D5360469A8C}" type="sibTrans" cxnId="{B47F8333-FE03-4B4C-853C-78F6CE589BC6}">
      <dgm:prSet/>
      <dgm:spPr/>
      <dgm:t>
        <a:bodyPr/>
        <a:lstStyle/>
        <a:p>
          <a:endParaRPr lang="ru-RU"/>
        </a:p>
      </dgm:t>
    </dgm:pt>
    <dgm:pt modelId="{000BE6F1-C6E7-4C76-9538-651A05ECC04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ЗАДАЧА</a:t>
          </a:r>
          <a:endParaRPr lang="ru-RU" b="1" dirty="0">
            <a:solidFill>
              <a:schemeClr val="tx1"/>
            </a:solidFill>
          </a:endParaRPr>
        </a:p>
      </dgm:t>
    </dgm:pt>
    <dgm:pt modelId="{AC96A28E-D3C4-47B0-8E16-B2848A4F8F4A}" type="parTrans" cxnId="{F5FDF6F8-5A3A-4DF6-91B1-2ABF5B6D7083}">
      <dgm:prSet/>
      <dgm:spPr/>
      <dgm:t>
        <a:bodyPr/>
        <a:lstStyle/>
        <a:p>
          <a:endParaRPr lang="ru-RU"/>
        </a:p>
      </dgm:t>
    </dgm:pt>
    <dgm:pt modelId="{B592DA39-49CF-4D43-A1F5-D8B7137D372A}" type="sibTrans" cxnId="{F5FDF6F8-5A3A-4DF6-91B1-2ABF5B6D7083}">
      <dgm:prSet/>
      <dgm:spPr/>
      <dgm:t>
        <a:bodyPr/>
        <a:lstStyle/>
        <a:p>
          <a:endParaRPr lang="ru-RU"/>
        </a:p>
      </dgm:t>
    </dgm:pt>
    <dgm:pt modelId="{419C8C36-90B8-4F35-9E0B-40E8961A20A3}" type="pres">
      <dgm:prSet presAssocID="{F0747AE3-1037-43BF-9CA4-24CF3F797265}" presName="CompostProcess" presStyleCnt="0">
        <dgm:presLayoutVars>
          <dgm:dir/>
          <dgm:resizeHandles val="exact"/>
        </dgm:presLayoutVars>
      </dgm:prSet>
      <dgm:spPr/>
    </dgm:pt>
    <dgm:pt modelId="{D7DACB93-90D5-452B-BC62-7D0C2A6B9A1C}" type="pres">
      <dgm:prSet presAssocID="{F0747AE3-1037-43BF-9CA4-24CF3F797265}" presName="arrow" presStyleLbl="bgShp" presStyleIdx="0" presStyleCnt="1"/>
      <dgm:spPr/>
    </dgm:pt>
    <dgm:pt modelId="{A1BE8158-406B-413D-B624-AA12CDD84001}" type="pres">
      <dgm:prSet presAssocID="{F0747AE3-1037-43BF-9CA4-24CF3F797265}" presName="linearProcess" presStyleCnt="0"/>
      <dgm:spPr/>
    </dgm:pt>
    <dgm:pt modelId="{83DBC215-A441-45C8-BB73-3A095A459A61}" type="pres">
      <dgm:prSet presAssocID="{16831537-640F-4057-ACDF-3E811148A6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AEA79-FFFE-4854-A1BD-1A9D3251FD64}" type="pres">
      <dgm:prSet presAssocID="{3ECECCB5-0075-4612-8C3E-6F1913A203FA}" presName="sibTrans" presStyleCnt="0"/>
      <dgm:spPr/>
    </dgm:pt>
    <dgm:pt modelId="{F4B3828F-F6C1-4E84-A388-A1A5715B1F75}" type="pres">
      <dgm:prSet presAssocID="{4096AFF8-4CDC-4314-92B3-B4C784C4C74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87C77-3939-48E0-A506-D49542ABCAAD}" type="pres">
      <dgm:prSet presAssocID="{E564F7BA-C58B-43F3-B557-1D5360469A8C}" presName="sibTrans" presStyleCnt="0"/>
      <dgm:spPr/>
    </dgm:pt>
    <dgm:pt modelId="{E9DDD2B6-D26F-466F-92F4-4262937ED167}" type="pres">
      <dgm:prSet presAssocID="{000BE6F1-C6E7-4C76-9538-651A05ECC04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7BDECB-550C-495C-B18A-BEFCF9209D81}" srcId="{F0747AE3-1037-43BF-9CA4-24CF3F797265}" destId="{16831537-640F-4057-ACDF-3E811148A626}" srcOrd="0" destOrd="0" parTransId="{B0EB8576-5B28-4EF8-B31B-8F08AB2AE5BB}" sibTransId="{3ECECCB5-0075-4612-8C3E-6F1913A203FA}"/>
    <dgm:cxn modelId="{F46E956A-B739-4138-8365-E618F652FED4}" type="presOf" srcId="{000BE6F1-C6E7-4C76-9538-651A05ECC049}" destId="{E9DDD2B6-D26F-466F-92F4-4262937ED167}" srcOrd="0" destOrd="0" presId="urn:microsoft.com/office/officeart/2005/8/layout/hProcess9"/>
    <dgm:cxn modelId="{F5FDF6F8-5A3A-4DF6-91B1-2ABF5B6D7083}" srcId="{F0747AE3-1037-43BF-9CA4-24CF3F797265}" destId="{000BE6F1-C6E7-4C76-9538-651A05ECC049}" srcOrd="2" destOrd="0" parTransId="{AC96A28E-D3C4-47B0-8E16-B2848A4F8F4A}" sibTransId="{B592DA39-49CF-4D43-A1F5-D8B7137D372A}"/>
    <dgm:cxn modelId="{D5025E8F-3C3B-413E-B724-F3CA492A439B}" type="presOf" srcId="{16831537-640F-4057-ACDF-3E811148A626}" destId="{83DBC215-A441-45C8-BB73-3A095A459A61}" srcOrd="0" destOrd="0" presId="urn:microsoft.com/office/officeart/2005/8/layout/hProcess9"/>
    <dgm:cxn modelId="{405E8ACF-B289-4D59-B77E-C21CC92ADAB7}" type="presOf" srcId="{F0747AE3-1037-43BF-9CA4-24CF3F797265}" destId="{419C8C36-90B8-4F35-9E0B-40E8961A20A3}" srcOrd="0" destOrd="0" presId="urn:microsoft.com/office/officeart/2005/8/layout/hProcess9"/>
    <dgm:cxn modelId="{BEDD9E80-2689-458E-853D-C8A4FE4E9484}" type="presOf" srcId="{4096AFF8-4CDC-4314-92B3-B4C784C4C74C}" destId="{F4B3828F-F6C1-4E84-A388-A1A5715B1F75}" srcOrd="0" destOrd="0" presId="urn:microsoft.com/office/officeart/2005/8/layout/hProcess9"/>
    <dgm:cxn modelId="{B47F8333-FE03-4B4C-853C-78F6CE589BC6}" srcId="{F0747AE3-1037-43BF-9CA4-24CF3F797265}" destId="{4096AFF8-4CDC-4314-92B3-B4C784C4C74C}" srcOrd="1" destOrd="0" parTransId="{6924557F-261F-417D-9772-4034ACB1C6BB}" sibTransId="{E564F7BA-C58B-43F3-B557-1D5360469A8C}"/>
    <dgm:cxn modelId="{B4387E09-E7E0-4D13-A6C1-938B458A2773}" type="presParOf" srcId="{419C8C36-90B8-4F35-9E0B-40E8961A20A3}" destId="{D7DACB93-90D5-452B-BC62-7D0C2A6B9A1C}" srcOrd="0" destOrd="0" presId="urn:microsoft.com/office/officeart/2005/8/layout/hProcess9"/>
    <dgm:cxn modelId="{D1E8D90C-B1F4-4203-9736-BF9512C9259D}" type="presParOf" srcId="{419C8C36-90B8-4F35-9E0B-40E8961A20A3}" destId="{A1BE8158-406B-413D-B624-AA12CDD84001}" srcOrd="1" destOrd="0" presId="urn:microsoft.com/office/officeart/2005/8/layout/hProcess9"/>
    <dgm:cxn modelId="{CD1151B4-B976-4201-87E7-EFC4E170410B}" type="presParOf" srcId="{A1BE8158-406B-413D-B624-AA12CDD84001}" destId="{83DBC215-A441-45C8-BB73-3A095A459A61}" srcOrd="0" destOrd="0" presId="urn:microsoft.com/office/officeart/2005/8/layout/hProcess9"/>
    <dgm:cxn modelId="{D007D993-9E5B-4F59-8F65-29D39A6382E6}" type="presParOf" srcId="{A1BE8158-406B-413D-B624-AA12CDD84001}" destId="{7BBAEA79-FFFE-4854-A1BD-1A9D3251FD64}" srcOrd="1" destOrd="0" presId="urn:microsoft.com/office/officeart/2005/8/layout/hProcess9"/>
    <dgm:cxn modelId="{7A5D43F9-E379-4995-B79D-B74ECC1A73ED}" type="presParOf" srcId="{A1BE8158-406B-413D-B624-AA12CDD84001}" destId="{F4B3828F-F6C1-4E84-A388-A1A5715B1F75}" srcOrd="2" destOrd="0" presId="urn:microsoft.com/office/officeart/2005/8/layout/hProcess9"/>
    <dgm:cxn modelId="{5B7CBA90-FCFD-4987-B01E-4502BB38352F}" type="presParOf" srcId="{A1BE8158-406B-413D-B624-AA12CDD84001}" destId="{13C87C77-3939-48E0-A506-D49542ABCAAD}" srcOrd="3" destOrd="0" presId="urn:microsoft.com/office/officeart/2005/8/layout/hProcess9"/>
    <dgm:cxn modelId="{523738F3-79BE-41A0-8934-8B171DA3B7BE}" type="presParOf" srcId="{A1BE8158-406B-413D-B624-AA12CDD84001}" destId="{E9DDD2B6-D26F-466F-92F4-4262937ED16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5CBC23-69F8-4386-9A67-952A494EAFA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62FC4B-D991-424D-99EC-3E2248410856}">
      <dgm:prSet phldrT="[Текст]" phldr="1"/>
      <dgm:spPr/>
      <dgm:t>
        <a:bodyPr/>
        <a:lstStyle/>
        <a:p>
          <a:endParaRPr lang="ru-RU"/>
        </a:p>
      </dgm:t>
    </dgm:pt>
    <dgm:pt modelId="{667B5C2B-BDE8-47AC-8EA0-633B6AF6A6CA}" type="parTrans" cxnId="{4BE5C124-7DEC-4A9C-8843-120E37912C28}">
      <dgm:prSet/>
      <dgm:spPr/>
      <dgm:t>
        <a:bodyPr/>
        <a:lstStyle/>
        <a:p>
          <a:endParaRPr lang="ru-RU"/>
        </a:p>
      </dgm:t>
    </dgm:pt>
    <dgm:pt modelId="{DBD6BB7C-7C42-41D8-938B-A624BF41E46C}" type="sibTrans" cxnId="{4BE5C124-7DEC-4A9C-8843-120E37912C28}">
      <dgm:prSet/>
      <dgm:spPr/>
      <dgm:t>
        <a:bodyPr/>
        <a:lstStyle/>
        <a:p>
          <a:endParaRPr lang="ru-RU"/>
        </a:p>
      </dgm:t>
    </dgm:pt>
    <dgm:pt modelId="{34EFD9EB-8D30-40CE-8A98-AD7BEBFD7FC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0000"/>
              </a:solidFill>
            </a:rPr>
            <a:t>НОВАЯ МЕТОДИЧЕСКАЯ ЗАДАЧА</a:t>
          </a:r>
          <a:endParaRPr lang="ru-RU" sz="2400" b="1" dirty="0">
            <a:solidFill>
              <a:srgbClr val="FF0000"/>
            </a:solidFill>
          </a:endParaRPr>
        </a:p>
      </dgm:t>
    </dgm:pt>
    <dgm:pt modelId="{E668B28F-D41C-4B82-8B2C-5FA1FB27D8B2}" type="parTrans" cxnId="{18473A51-B102-446E-8076-B2452ECEDF3C}">
      <dgm:prSet/>
      <dgm:spPr/>
      <dgm:t>
        <a:bodyPr/>
        <a:lstStyle/>
        <a:p>
          <a:endParaRPr lang="ru-RU"/>
        </a:p>
      </dgm:t>
    </dgm:pt>
    <dgm:pt modelId="{6A651AF6-9C09-4A7C-8751-258F5C9F3D64}" type="sibTrans" cxnId="{18473A51-B102-446E-8076-B2452ECEDF3C}">
      <dgm:prSet/>
      <dgm:spPr/>
      <dgm:t>
        <a:bodyPr/>
        <a:lstStyle/>
        <a:p>
          <a:endParaRPr lang="ru-RU"/>
        </a:p>
      </dgm:t>
    </dgm:pt>
    <dgm:pt modelId="{E9E082DD-DBF3-4FC4-8CA5-59F8944A7CD2}">
      <dgm:prSet phldrT="[Текст]" phldr="1"/>
      <dgm:spPr/>
      <dgm:t>
        <a:bodyPr/>
        <a:lstStyle/>
        <a:p>
          <a:endParaRPr lang="ru-RU"/>
        </a:p>
      </dgm:t>
    </dgm:pt>
    <dgm:pt modelId="{C2C543BE-B84D-4EDA-B862-88CEFDDED4ED}" type="parTrans" cxnId="{1AA2638F-3BC4-4D5B-8482-0C54AEFE06A5}">
      <dgm:prSet/>
      <dgm:spPr/>
      <dgm:t>
        <a:bodyPr/>
        <a:lstStyle/>
        <a:p>
          <a:endParaRPr lang="ru-RU"/>
        </a:p>
      </dgm:t>
    </dgm:pt>
    <dgm:pt modelId="{53F18A8F-0D85-43EC-990A-0876C1B19F95}" type="sibTrans" cxnId="{1AA2638F-3BC4-4D5B-8482-0C54AEFE06A5}">
      <dgm:prSet/>
      <dgm:spPr/>
      <dgm:t>
        <a:bodyPr/>
        <a:lstStyle/>
        <a:p>
          <a:endParaRPr lang="ru-RU"/>
        </a:p>
      </dgm:t>
    </dgm:pt>
    <dgm:pt modelId="{BE744F91-39A5-4A41-B45D-FA8A32541814}">
      <dgm:prSet phldrT="[Текст]" custT="1"/>
      <dgm:spPr/>
      <dgm:t>
        <a:bodyPr/>
        <a:lstStyle/>
        <a:p>
          <a:r>
            <a:rPr lang="ru-RU" sz="2800" dirty="0" smtClean="0"/>
            <a:t>Организации</a:t>
          </a:r>
          <a:endParaRPr lang="ru-RU" sz="2800" dirty="0"/>
        </a:p>
      </dgm:t>
    </dgm:pt>
    <dgm:pt modelId="{BDC69562-C918-4DA7-96B4-0C0E8EBEC3DC}" type="parTrans" cxnId="{A811240D-53D3-4857-9F2F-9969B8E6940C}">
      <dgm:prSet/>
      <dgm:spPr/>
      <dgm:t>
        <a:bodyPr/>
        <a:lstStyle/>
        <a:p>
          <a:endParaRPr lang="ru-RU"/>
        </a:p>
      </dgm:t>
    </dgm:pt>
    <dgm:pt modelId="{4E63FB15-A3CE-4845-9293-E5288CDF2F63}" type="sibTrans" cxnId="{A811240D-53D3-4857-9F2F-9969B8E6940C}">
      <dgm:prSet/>
      <dgm:spPr/>
      <dgm:t>
        <a:bodyPr/>
        <a:lstStyle/>
        <a:p>
          <a:endParaRPr lang="ru-RU"/>
        </a:p>
      </dgm:t>
    </dgm:pt>
    <dgm:pt modelId="{9FB7CE72-9D99-4E92-B5CB-62505958E3F8}">
      <dgm:prSet phldrT="[Текст]" custT="1"/>
      <dgm:spPr/>
      <dgm:t>
        <a:bodyPr/>
        <a:lstStyle/>
        <a:p>
          <a:r>
            <a:rPr lang="ru-RU" sz="2800" dirty="0" smtClean="0"/>
            <a:t>Школьные методические объединения</a:t>
          </a:r>
          <a:endParaRPr lang="ru-RU" sz="2800" dirty="0"/>
        </a:p>
      </dgm:t>
    </dgm:pt>
    <dgm:pt modelId="{5E8C5B66-0FEC-4F69-A4D8-EC176AA66BD9}" type="parTrans" cxnId="{18E8205D-5664-4F32-95B9-FD4E57D8D700}">
      <dgm:prSet/>
      <dgm:spPr/>
      <dgm:t>
        <a:bodyPr/>
        <a:lstStyle/>
        <a:p>
          <a:endParaRPr lang="ru-RU"/>
        </a:p>
      </dgm:t>
    </dgm:pt>
    <dgm:pt modelId="{866212BF-D55F-4D38-800A-8B2A9A8EF9E5}" type="sibTrans" cxnId="{18E8205D-5664-4F32-95B9-FD4E57D8D700}">
      <dgm:prSet/>
      <dgm:spPr/>
      <dgm:t>
        <a:bodyPr/>
        <a:lstStyle/>
        <a:p>
          <a:endParaRPr lang="ru-RU"/>
        </a:p>
      </dgm:t>
    </dgm:pt>
    <dgm:pt modelId="{47EA7B07-CA91-44CC-99E1-4EBB4C5BF155}">
      <dgm:prSet phldrT="[Текст]" phldr="1"/>
      <dgm:spPr/>
      <dgm:t>
        <a:bodyPr/>
        <a:lstStyle/>
        <a:p>
          <a:endParaRPr lang="ru-RU"/>
        </a:p>
      </dgm:t>
    </dgm:pt>
    <dgm:pt modelId="{7BBCA084-BCDF-4294-B3FE-1FE484887E97}" type="parTrans" cxnId="{F2FC6B7E-FCF3-4240-A572-AF75B461DCC8}">
      <dgm:prSet/>
      <dgm:spPr/>
      <dgm:t>
        <a:bodyPr/>
        <a:lstStyle/>
        <a:p>
          <a:endParaRPr lang="ru-RU"/>
        </a:p>
      </dgm:t>
    </dgm:pt>
    <dgm:pt modelId="{E4A6E65B-C201-48B7-B941-B1A296618AB6}" type="sibTrans" cxnId="{F2FC6B7E-FCF3-4240-A572-AF75B461DCC8}">
      <dgm:prSet/>
      <dgm:spPr/>
      <dgm:t>
        <a:bodyPr/>
        <a:lstStyle/>
        <a:p>
          <a:endParaRPr lang="ru-RU"/>
        </a:p>
      </dgm:t>
    </dgm:pt>
    <dgm:pt modelId="{1098FE3D-C813-422B-8ABC-05AAAA472252}">
      <dgm:prSet phldrT="[Текст]"/>
      <dgm:spPr/>
      <dgm:t>
        <a:bodyPr/>
        <a:lstStyle/>
        <a:p>
          <a:r>
            <a:rPr lang="ru-RU" dirty="0" smtClean="0"/>
            <a:t>КАК ОРГАНИЗОВАТЬ?</a:t>
          </a:r>
          <a:endParaRPr lang="ru-RU" dirty="0"/>
        </a:p>
      </dgm:t>
    </dgm:pt>
    <dgm:pt modelId="{C2AD3AA9-F60F-4064-9DB1-7279D611B022}" type="parTrans" cxnId="{D7BFD2C9-2E3F-4B55-BC27-59A744880D13}">
      <dgm:prSet/>
      <dgm:spPr/>
      <dgm:t>
        <a:bodyPr/>
        <a:lstStyle/>
        <a:p>
          <a:endParaRPr lang="ru-RU"/>
        </a:p>
      </dgm:t>
    </dgm:pt>
    <dgm:pt modelId="{999C37A2-96BE-460C-8701-BEF1B2D395B4}" type="sibTrans" cxnId="{D7BFD2C9-2E3F-4B55-BC27-59A744880D13}">
      <dgm:prSet/>
      <dgm:spPr/>
      <dgm:t>
        <a:bodyPr/>
        <a:lstStyle/>
        <a:p>
          <a:endParaRPr lang="ru-RU"/>
        </a:p>
      </dgm:t>
    </dgm:pt>
    <dgm:pt modelId="{4C6DAA97-3787-4A3D-820B-1074400793BB}">
      <dgm:prSet phldrT="[Текст]"/>
      <dgm:spPr/>
      <dgm:t>
        <a:bodyPr/>
        <a:lstStyle/>
        <a:p>
          <a:r>
            <a:rPr lang="ru-RU" dirty="0" smtClean="0"/>
            <a:t>КАК РАБОТАТЬ для ДОСТИЖЕНИЯ ЗАДАЧИ</a:t>
          </a:r>
          <a:endParaRPr lang="ru-RU" dirty="0"/>
        </a:p>
      </dgm:t>
    </dgm:pt>
    <dgm:pt modelId="{ED906667-032D-4165-83D6-BC52A52289B0}" type="parTrans" cxnId="{93023526-ED2F-413F-A3D4-B10A3BB51E40}">
      <dgm:prSet/>
      <dgm:spPr/>
      <dgm:t>
        <a:bodyPr/>
        <a:lstStyle/>
        <a:p>
          <a:endParaRPr lang="ru-RU"/>
        </a:p>
      </dgm:t>
    </dgm:pt>
    <dgm:pt modelId="{DCAA3EEE-5323-4639-9B5F-297DE12ACD1E}" type="sibTrans" cxnId="{93023526-ED2F-413F-A3D4-B10A3BB51E40}">
      <dgm:prSet/>
      <dgm:spPr/>
      <dgm:t>
        <a:bodyPr/>
        <a:lstStyle/>
        <a:p>
          <a:endParaRPr lang="ru-RU"/>
        </a:p>
      </dgm:t>
    </dgm:pt>
    <dgm:pt modelId="{A5A657FA-F0D4-4565-91C3-8C40AE44442D}">
      <dgm:prSet phldrT="[Текст]" custT="1"/>
      <dgm:spPr/>
      <dgm:t>
        <a:bodyPr/>
        <a:lstStyle/>
        <a:p>
          <a:r>
            <a:rPr lang="ru-RU" sz="2800" dirty="0" smtClean="0"/>
            <a:t>УЧИТЕЛЬ</a:t>
          </a:r>
          <a:endParaRPr lang="ru-RU" sz="2800" dirty="0"/>
        </a:p>
      </dgm:t>
    </dgm:pt>
    <dgm:pt modelId="{10476E72-070F-4D97-916E-3FCF390A4B24}" type="parTrans" cxnId="{17FA1D5A-0289-4F56-904E-5075F0EB9A69}">
      <dgm:prSet/>
      <dgm:spPr/>
      <dgm:t>
        <a:bodyPr/>
        <a:lstStyle/>
        <a:p>
          <a:endParaRPr lang="ru-RU"/>
        </a:p>
      </dgm:t>
    </dgm:pt>
    <dgm:pt modelId="{3D456DF7-C0BF-4C9D-9A43-4BA165A1A26D}" type="sibTrans" cxnId="{17FA1D5A-0289-4F56-904E-5075F0EB9A69}">
      <dgm:prSet/>
      <dgm:spPr/>
      <dgm:t>
        <a:bodyPr/>
        <a:lstStyle/>
        <a:p>
          <a:endParaRPr lang="ru-RU"/>
        </a:p>
      </dgm:t>
    </dgm:pt>
    <dgm:pt modelId="{F1DB56B8-9327-4548-9654-77554A9D7339}">
      <dgm:prSet phldrT="[Текст]" custT="1"/>
      <dgm:spPr/>
      <dgm:t>
        <a:bodyPr/>
        <a:lstStyle/>
        <a:p>
          <a:r>
            <a:rPr lang="ru-RU" sz="2800" dirty="0" smtClean="0"/>
            <a:t>Муниципальные методические службы</a:t>
          </a:r>
          <a:endParaRPr lang="ru-RU" sz="2800" dirty="0"/>
        </a:p>
      </dgm:t>
    </dgm:pt>
    <dgm:pt modelId="{7023F88C-6DB8-455F-95B7-7057F41A1F9E}" type="parTrans" cxnId="{5D90DCEF-8A27-44BF-8D13-0C2971809975}">
      <dgm:prSet/>
      <dgm:spPr/>
      <dgm:t>
        <a:bodyPr/>
        <a:lstStyle/>
        <a:p>
          <a:endParaRPr lang="ru-RU"/>
        </a:p>
      </dgm:t>
    </dgm:pt>
    <dgm:pt modelId="{F70C612F-897C-42E3-A3DA-AC24162DEB03}" type="sibTrans" cxnId="{5D90DCEF-8A27-44BF-8D13-0C2971809975}">
      <dgm:prSet/>
      <dgm:spPr/>
      <dgm:t>
        <a:bodyPr/>
        <a:lstStyle/>
        <a:p>
          <a:endParaRPr lang="ru-RU"/>
        </a:p>
      </dgm:t>
    </dgm:pt>
    <dgm:pt modelId="{87FD1398-29F5-4CC8-AE32-18893E35697A}" type="pres">
      <dgm:prSet presAssocID="{F25CBC23-69F8-4386-9A67-952A494EAF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42E0A1-6D2A-4FB7-9D8F-9ADD70D3B3F4}" type="pres">
      <dgm:prSet presAssocID="{D462FC4B-D991-424D-99EC-3E2248410856}" presName="composite" presStyleCnt="0"/>
      <dgm:spPr/>
    </dgm:pt>
    <dgm:pt modelId="{50B99088-7006-428C-A3C4-081FBA73F0FD}" type="pres">
      <dgm:prSet presAssocID="{D462FC4B-D991-424D-99EC-3E224841085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EA8F19-5DE2-48F1-BF17-6C139E133CD1}" type="pres">
      <dgm:prSet presAssocID="{D462FC4B-D991-424D-99EC-3E224841085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1BC3CC-0388-4D4F-958F-1A19B35B0A04}" type="pres">
      <dgm:prSet presAssocID="{DBD6BB7C-7C42-41D8-938B-A624BF41E46C}" presName="sp" presStyleCnt="0"/>
      <dgm:spPr/>
    </dgm:pt>
    <dgm:pt modelId="{F74BFB75-393F-4DDE-9B19-A56F4B9601B0}" type="pres">
      <dgm:prSet presAssocID="{E9E082DD-DBF3-4FC4-8CA5-59F8944A7CD2}" presName="composite" presStyleCnt="0"/>
      <dgm:spPr/>
    </dgm:pt>
    <dgm:pt modelId="{5D02AB67-ABB9-47CD-A973-ADEB92D7CDD7}" type="pres">
      <dgm:prSet presAssocID="{E9E082DD-DBF3-4FC4-8CA5-59F8944A7CD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544E3-30E3-4307-8672-8239D04FA850}" type="pres">
      <dgm:prSet presAssocID="{E9E082DD-DBF3-4FC4-8CA5-59F8944A7CD2}" presName="descendantText" presStyleLbl="alignAcc1" presStyleIdx="1" presStyleCnt="3" custScaleY="132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AEEBC-B0CC-4344-84D8-A8984803F280}" type="pres">
      <dgm:prSet presAssocID="{53F18A8F-0D85-43EC-990A-0876C1B19F95}" presName="sp" presStyleCnt="0"/>
      <dgm:spPr/>
    </dgm:pt>
    <dgm:pt modelId="{62B3B7B1-B564-4EDD-940D-BF7CB6E1044D}" type="pres">
      <dgm:prSet presAssocID="{47EA7B07-CA91-44CC-99E1-4EBB4C5BF155}" presName="composite" presStyleCnt="0"/>
      <dgm:spPr/>
    </dgm:pt>
    <dgm:pt modelId="{C7C15ED9-BC47-4325-8A6E-08276EFF6522}" type="pres">
      <dgm:prSet presAssocID="{47EA7B07-CA91-44CC-99E1-4EBB4C5BF15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F9951-C348-4EB6-A646-56EB3646F3F3}" type="pres">
      <dgm:prSet presAssocID="{47EA7B07-CA91-44CC-99E1-4EBB4C5BF15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CD18AE-8BBA-45B8-A895-16E9FE153989}" type="presOf" srcId="{A5A657FA-F0D4-4565-91C3-8C40AE44442D}" destId="{A4C544E3-30E3-4307-8672-8239D04FA850}" srcOrd="0" destOrd="3" presId="urn:microsoft.com/office/officeart/2005/8/layout/chevron2"/>
    <dgm:cxn modelId="{4BE5C124-7DEC-4A9C-8843-120E37912C28}" srcId="{F25CBC23-69F8-4386-9A67-952A494EAFAE}" destId="{D462FC4B-D991-424D-99EC-3E2248410856}" srcOrd="0" destOrd="0" parTransId="{667B5C2B-BDE8-47AC-8EA0-633B6AF6A6CA}" sibTransId="{DBD6BB7C-7C42-41D8-938B-A624BF41E46C}"/>
    <dgm:cxn modelId="{93023526-ED2F-413F-A3D4-B10A3BB51E40}" srcId="{47EA7B07-CA91-44CC-99E1-4EBB4C5BF155}" destId="{4C6DAA97-3787-4A3D-820B-1074400793BB}" srcOrd="1" destOrd="0" parTransId="{ED906667-032D-4165-83D6-BC52A52289B0}" sibTransId="{DCAA3EEE-5323-4639-9B5F-297DE12ACD1E}"/>
    <dgm:cxn modelId="{219D38E9-C8C2-4FC7-A1E5-2226B416D8CF}" type="presOf" srcId="{1098FE3D-C813-422B-8ABC-05AAAA472252}" destId="{D0FF9951-C348-4EB6-A646-56EB3646F3F3}" srcOrd="0" destOrd="0" presId="urn:microsoft.com/office/officeart/2005/8/layout/chevron2"/>
    <dgm:cxn modelId="{18473A51-B102-446E-8076-B2452ECEDF3C}" srcId="{D462FC4B-D991-424D-99EC-3E2248410856}" destId="{34EFD9EB-8D30-40CE-8A98-AD7BEBFD7FC6}" srcOrd="0" destOrd="0" parTransId="{E668B28F-D41C-4B82-8B2C-5FA1FB27D8B2}" sibTransId="{6A651AF6-9C09-4A7C-8751-258F5C9F3D64}"/>
    <dgm:cxn modelId="{87275F8C-8286-45A0-B5EB-E53F70A9DB13}" type="presOf" srcId="{D462FC4B-D991-424D-99EC-3E2248410856}" destId="{50B99088-7006-428C-A3C4-081FBA73F0FD}" srcOrd="0" destOrd="0" presId="urn:microsoft.com/office/officeart/2005/8/layout/chevron2"/>
    <dgm:cxn modelId="{F2FC6B7E-FCF3-4240-A572-AF75B461DCC8}" srcId="{F25CBC23-69F8-4386-9A67-952A494EAFAE}" destId="{47EA7B07-CA91-44CC-99E1-4EBB4C5BF155}" srcOrd="2" destOrd="0" parTransId="{7BBCA084-BCDF-4294-B3FE-1FE484887E97}" sibTransId="{E4A6E65B-C201-48B7-B941-B1A296618AB6}"/>
    <dgm:cxn modelId="{5D90DCEF-8A27-44BF-8D13-0C2971809975}" srcId="{E9E082DD-DBF3-4FC4-8CA5-59F8944A7CD2}" destId="{F1DB56B8-9327-4548-9654-77554A9D7339}" srcOrd="0" destOrd="0" parTransId="{7023F88C-6DB8-455F-95B7-7057F41A1F9E}" sibTransId="{F70C612F-897C-42E3-A3DA-AC24162DEB03}"/>
    <dgm:cxn modelId="{4DC90AC4-9699-4B62-91A5-10B2020B0A8F}" type="presOf" srcId="{4C6DAA97-3787-4A3D-820B-1074400793BB}" destId="{D0FF9951-C348-4EB6-A646-56EB3646F3F3}" srcOrd="0" destOrd="1" presId="urn:microsoft.com/office/officeart/2005/8/layout/chevron2"/>
    <dgm:cxn modelId="{D7BFD2C9-2E3F-4B55-BC27-59A744880D13}" srcId="{47EA7B07-CA91-44CC-99E1-4EBB4C5BF155}" destId="{1098FE3D-C813-422B-8ABC-05AAAA472252}" srcOrd="0" destOrd="0" parTransId="{C2AD3AA9-F60F-4064-9DB1-7279D611B022}" sibTransId="{999C37A2-96BE-460C-8701-BEF1B2D395B4}"/>
    <dgm:cxn modelId="{3FF319D5-A5BB-4CD6-B915-F58B32AB8135}" type="presOf" srcId="{E9E082DD-DBF3-4FC4-8CA5-59F8944A7CD2}" destId="{5D02AB67-ABB9-47CD-A973-ADEB92D7CDD7}" srcOrd="0" destOrd="0" presId="urn:microsoft.com/office/officeart/2005/8/layout/chevron2"/>
    <dgm:cxn modelId="{55F4B637-C5C2-4211-A295-78013B44589B}" type="presOf" srcId="{9FB7CE72-9D99-4E92-B5CB-62505958E3F8}" destId="{A4C544E3-30E3-4307-8672-8239D04FA850}" srcOrd="0" destOrd="2" presId="urn:microsoft.com/office/officeart/2005/8/layout/chevron2"/>
    <dgm:cxn modelId="{17FA1D5A-0289-4F56-904E-5075F0EB9A69}" srcId="{E9E082DD-DBF3-4FC4-8CA5-59F8944A7CD2}" destId="{A5A657FA-F0D4-4565-91C3-8C40AE44442D}" srcOrd="3" destOrd="0" parTransId="{10476E72-070F-4D97-916E-3FCF390A4B24}" sibTransId="{3D456DF7-C0BF-4C9D-9A43-4BA165A1A26D}"/>
    <dgm:cxn modelId="{18E8205D-5664-4F32-95B9-FD4E57D8D700}" srcId="{E9E082DD-DBF3-4FC4-8CA5-59F8944A7CD2}" destId="{9FB7CE72-9D99-4E92-B5CB-62505958E3F8}" srcOrd="2" destOrd="0" parTransId="{5E8C5B66-0FEC-4F69-A4D8-EC176AA66BD9}" sibTransId="{866212BF-D55F-4D38-800A-8B2A9A8EF9E5}"/>
    <dgm:cxn modelId="{8739378A-4CB7-4E9B-ABEE-DFA6454AE184}" type="presOf" srcId="{F1DB56B8-9327-4548-9654-77554A9D7339}" destId="{A4C544E3-30E3-4307-8672-8239D04FA850}" srcOrd="0" destOrd="0" presId="urn:microsoft.com/office/officeart/2005/8/layout/chevron2"/>
    <dgm:cxn modelId="{D91C6461-2974-4751-BCBA-B212BA7DB384}" type="presOf" srcId="{47EA7B07-CA91-44CC-99E1-4EBB4C5BF155}" destId="{C7C15ED9-BC47-4325-8A6E-08276EFF6522}" srcOrd="0" destOrd="0" presId="urn:microsoft.com/office/officeart/2005/8/layout/chevron2"/>
    <dgm:cxn modelId="{3DDB7995-45BF-422C-BA31-3A8A1DA764DE}" type="presOf" srcId="{BE744F91-39A5-4A41-B45D-FA8A32541814}" destId="{A4C544E3-30E3-4307-8672-8239D04FA850}" srcOrd="0" destOrd="1" presId="urn:microsoft.com/office/officeart/2005/8/layout/chevron2"/>
    <dgm:cxn modelId="{CB0D403C-7D1C-4622-AD8C-D3BC26A5CE95}" type="presOf" srcId="{F25CBC23-69F8-4386-9A67-952A494EAFAE}" destId="{87FD1398-29F5-4CC8-AE32-18893E35697A}" srcOrd="0" destOrd="0" presId="urn:microsoft.com/office/officeart/2005/8/layout/chevron2"/>
    <dgm:cxn modelId="{1AA2638F-3BC4-4D5B-8482-0C54AEFE06A5}" srcId="{F25CBC23-69F8-4386-9A67-952A494EAFAE}" destId="{E9E082DD-DBF3-4FC4-8CA5-59F8944A7CD2}" srcOrd="1" destOrd="0" parTransId="{C2C543BE-B84D-4EDA-B862-88CEFDDED4ED}" sibTransId="{53F18A8F-0D85-43EC-990A-0876C1B19F95}"/>
    <dgm:cxn modelId="{A811240D-53D3-4857-9F2F-9969B8E6940C}" srcId="{E9E082DD-DBF3-4FC4-8CA5-59F8944A7CD2}" destId="{BE744F91-39A5-4A41-B45D-FA8A32541814}" srcOrd="1" destOrd="0" parTransId="{BDC69562-C918-4DA7-96B4-0C0E8EBEC3DC}" sibTransId="{4E63FB15-A3CE-4845-9293-E5288CDF2F63}"/>
    <dgm:cxn modelId="{F85003FA-323C-4D04-8899-CF5475333F51}" type="presOf" srcId="{34EFD9EB-8D30-40CE-8A98-AD7BEBFD7FC6}" destId="{13EA8F19-5DE2-48F1-BF17-6C139E133CD1}" srcOrd="0" destOrd="0" presId="urn:microsoft.com/office/officeart/2005/8/layout/chevron2"/>
    <dgm:cxn modelId="{F2FED39B-C215-4A35-828F-C4342C494EED}" type="presParOf" srcId="{87FD1398-29F5-4CC8-AE32-18893E35697A}" destId="{6442E0A1-6D2A-4FB7-9D8F-9ADD70D3B3F4}" srcOrd="0" destOrd="0" presId="urn:microsoft.com/office/officeart/2005/8/layout/chevron2"/>
    <dgm:cxn modelId="{073CB9CA-3D3C-4246-A40F-D88B993D8297}" type="presParOf" srcId="{6442E0A1-6D2A-4FB7-9D8F-9ADD70D3B3F4}" destId="{50B99088-7006-428C-A3C4-081FBA73F0FD}" srcOrd="0" destOrd="0" presId="urn:microsoft.com/office/officeart/2005/8/layout/chevron2"/>
    <dgm:cxn modelId="{C72080B9-A8C9-4F75-8013-E604040BE101}" type="presParOf" srcId="{6442E0A1-6D2A-4FB7-9D8F-9ADD70D3B3F4}" destId="{13EA8F19-5DE2-48F1-BF17-6C139E133CD1}" srcOrd="1" destOrd="0" presId="urn:microsoft.com/office/officeart/2005/8/layout/chevron2"/>
    <dgm:cxn modelId="{7B165504-C9F3-4A20-9355-176D00D35A8A}" type="presParOf" srcId="{87FD1398-29F5-4CC8-AE32-18893E35697A}" destId="{851BC3CC-0388-4D4F-958F-1A19B35B0A04}" srcOrd="1" destOrd="0" presId="urn:microsoft.com/office/officeart/2005/8/layout/chevron2"/>
    <dgm:cxn modelId="{BCDEA542-DAF7-40AA-96C3-43897D99739C}" type="presParOf" srcId="{87FD1398-29F5-4CC8-AE32-18893E35697A}" destId="{F74BFB75-393F-4DDE-9B19-A56F4B9601B0}" srcOrd="2" destOrd="0" presId="urn:microsoft.com/office/officeart/2005/8/layout/chevron2"/>
    <dgm:cxn modelId="{72A9FB8E-ABD3-407E-B9F5-6C38814C64D0}" type="presParOf" srcId="{F74BFB75-393F-4DDE-9B19-A56F4B9601B0}" destId="{5D02AB67-ABB9-47CD-A973-ADEB92D7CDD7}" srcOrd="0" destOrd="0" presId="urn:microsoft.com/office/officeart/2005/8/layout/chevron2"/>
    <dgm:cxn modelId="{680B1D59-A291-4089-9D36-B452E23157D7}" type="presParOf" srcId="{F74BFB75-393F-4DDE-9B19-A56F4B9601B0}" destId="{A4C544E3-30E3-4307-8672-8239D04FA850}" srcOrd="1" destOrd="0" presId="urn:microsoft.com/office/officeart/2005/8/layout/chevron2"/>
    <dgm:cxn modelId="{051A7C10-EDFC-44AD-98BA-4EBA7E2092B5}" type="presParOf" srcId="{87FD1398-29F5-4CC8-AE32-18893E35697A}" destId="{E6FAEEBC-B0CC-4344-84D8-A8984803F280}" srcOrd="3" destOrd="0" presId="urn:microsoft.com/office/officeart/2005/8/layout/chevron2"/>
    <dgm:cxn modelId="{09756B56-6A33-4516-AEBA-FF88E15FC1D9}" type="presParOf" srcId="{87FD1398-29F5-4CC8-AE32-18893E35697A}" destId="{62B3B7B1-B564-4EDD-940D-BF7CB6E1044D}" srcOrd="4" destOrd="0" presId="urn:microsoft.com/office/officeart/2005/8/layout/chevron2"/>
    <dgm:cxn modelId="{81BC0A1B-1198-425E-BB8D-BFB7CCC20056}" type="presParOf" srcId="{62B3B7B1-B564-4EDD-940D-BF7CB6E1044D}" destId="{C7C15ED9-BC47-4325-8A6E-08276EFF6522}" srcOrd="0" destOrd="0" presId="urn:microsoft.com/office/officeart/2005/8/layout/chevron2"/>
    <dgm:cxn modelId="{8B05A383-DBA5-4CD6-BEE4-E053A88C353A}" type="presParOf" srcId="{62B3B7B1-B564-4EDD-940D-BF7CB6E1044D}" destId="{D0FF9951-C348-4EB6-A646-56EB3646F3F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FC7ED-A3BD-498E-BD4B-3D5EED8FAEF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70C0704-2F1A-4C57-91F8-8E9B8351905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САМОАНАЛИЗ</a:t>
          </a:r>
          <a:endParaRPr lang="ru-RU" b="1" dirty="0">
            <a:solidFill>
              <a:schemeClr val="tx1"/>
            </a:solidFill>
          </a:endParaRPr>
        </a:p>
      </dgm:t>
    </dgm:pt>
    <dgm:pt modelId="{B5186B9E-B85A-4443-8673-8D2DC15E2374}" type="parTrans" cxnId="{9CD80087-5EA5-41BD-8C6F-3F71676D2826}">
      <dgm:prSet/>
      <dgm:spPr/>
      <dgm:t>
        <a:bodyPr/>
        <a:lstStyle/>
        <a:p>
          <a:endParaRPr lang="ru-RU"/>
        </a:p>
      </dgm:t>
    </dgm:pt>
    <dgm:pt modelId="{1216DDB4-8999-49F1-B9C3-078FEBBD6E09}" type="sibTrans" cxnId="{9CD80087-5EA5-41BD-8C6F-3F71676D2826}">
      <dgm:prSet/>
      <dgm:spPr/>
      <dgm:t>
        <a:bodyPr/>
        <a:lstStyle/>
        <a:p>
          <a:endParaRPr lang="ru-RU"/>
        </a:p>
      </dgm:t>
    </dgm:pt>
    <dgm:pt modelId="{03BB6B8C-9EF7-4115-B86F-F139BC5135B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ИЗМЕНЕНИЯ в НПА</a:t>
          </a:r>
          <a:endParaRPr lang="ru-RU" b="1" dirty="0">
            <a:solidFill>
              <a:schemeClr val="tx1"/>
            </a:solidFill>
          </a:endParaRPr>
        </a:p>
      </dgm:t>
    </dgm:pt>
    <dgm:pt modelId="{FDACFEA9-F362-4A31-BA37-6F09DFFC962C}" type="parTrans" cxnId="{B1D1DBD6-6C73-455F-BE94-94A54927B8E1}">
      <dgm:prSet/>
      <dgm:spPr/>
      <dgm:t>
        <a:bodyPr/>
        <a:lstStyle/>
        <a:p>
          <a:endParaRPr lang="ru-RU"/>
        </a:p>
      </dgm:t>
    </dgm:pt>
    <dgm:pt modelId="{873AE4CF-959F-4EB4-B15D-E5E26255CC3D}" type="sibTrans" cxnId="{B1D1DBD6-6C73-455F-BE94-94A54927B8E1}">
      <dgm:prSet/>
      <dgm:spPr/>
      <dgm:t>
        <a:bodyPr/>
        <a:lstStyle/>
        <a:p>
          <a:endParaRPr lang="ru-RU"/>
        </a:p>
      </dgm:t>
    </dgm:pt>
    <dgm:pt modelId="{111BABAC-6E36-43C4-B924-411C8F3B63F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ПЛАН / ДОРОЖНАЯ КАРТА</a:t>
          </a:r>
          <a:endParaRPr lang="ru-RU" b="1" dirty="0">
            <a:solidFill>
              <a:schemeClr val="tx1"/>
            </a:solidFill>
          </a:endParaRPr>
        </a:p>
      </dgm:t>
    </dgm:pt>
    <dgm:pt modelId="{9BD9BE2C-95DA-4C73-83CF-D670B01CB35C}" type="parTrans" cxnId="{5565FED1-9E3A-4976-84E8-3C78047E860A}">
      <dgm:prSet/>
      <dgm:spPr/>
      <dgm:t>
        <a:bodyPr/>
        <a:lstStyle/>
        <a:p>
          <a:endParaRPr lang="ru-RU"/>
        </a:p>
      </dgm:t>
    </dgm:pt>
    <dgm:pt modelId="{D96CA9B7-8D48-4326-A7F6-B114EAD0E3D4}" type="sibTrans" cxnId="{5565FED1-9E3A-4976-84E8-3C78047E860A}">
      <dgm:prSet/>
      <dgm:spPr/>
      <dgm:t>
        <a:bodyPr/>
        <a:lstStyle/>
        <a:p>
          <a:endParaRPr lang="ru-RU"/>
        </a:p>
      </dgm:t>
    </dgm:pt>
    <dgm:pt modelId="{C5B6AE24-9E32-42E3-80EE-9ABFF4A80FDE}" type="pres">
      <dgm:prSet presAssocID="{6E6FC7ED-A3BD-498E-BD4B-3D5EED8FAE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86873D-1213-4DE4-879E-08FE2CF80B83}" type="pres">
      <dgm:prSet presAssocID="{870C0704-2F1A-4C57-91F8-8E9B8351905E}" presName="parentLin" presStyleCnt="0"/>
      <dgm:spPr/>
    </dgm:pt>
    <dgm:pt modelId="{364C3172-A183-4FA9-9529-4908C927999E}" type="pres">
      <dgm:prSet presAssocID="{870C0704-2F1A-4C57-91F8-8E9B8351905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2B9AD37-E46E-4A9F-BC2E-54796488D6FF}" type="pres">
      <dgm:prSet presAssocID="{870C0704-2F1A-4C57-91F8-8E9B8351905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5DE11-DE4B-45CE-820B-B7BF8E6BFC2A}" type="pres">
      <dgm:prSet presAssocID="{870C0704-2F1A-4C57-91F8-8E9B8351905E}" presName="negativeSpace" presStyleCnt="0"/>
      <dgm:spPr/>
    </dgm:pt>
    <dgm:pt modelId="{1B090C54-3EF1-46BF-A034-1E0C81FF4350}" type="pres">
      <dgm:prSet presAssocID="{870C0704-2F1A-4C57-91F8-8E9B8351905E}" presName="childText" presStyleLbl="conFgAcc1" presStyleIdx="0" presStyleCnt="3">
        <dgm:presLayoutVars>
          <dgm:bulletEnabled val="1"/>
        </dgm:presLayoutVars>
      </dgm:prSet>
      <dgm:spPr/>
    </dgm:pt>
    <dgm:pt modelId="{AD854DFD-753B-4A35-AE5A-08AE2CAA9519}" type="pres">
      <dgm:prSet presAssocID="{1216DDB4-8999-49F1-B9C3-078FEBBD6E09}" presName="spaceBetweenRectangles" presStyleCnt="0"/>
      <dgm:spPr/>
    </dgm:pt>
    <dgm:pt modelId="{61B893AA-BBFA-4CAF-BBD8-3994929BCA8A}" type="pres">
      <dgm:prSet presAssocID="{03BB6B8C-9EF7-4115-B86F-F139BC5135B5}" presName="parentLin" presStyleCnt="0"/>
      <dgm:spPr/>
    </dgm:pt>
    <dgm:pt modelId="{44A489D8-6E1A-4021-8B6A-D06627296AE7}" type="pres">
      <dgm:prSet presAssocID="{03BB6B8C-9EF7-4115-B86F-F139BC5135B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682F1C6-BD9A-44DD-B9CD-63A6C58F2D79}" type="pres">
      <dgm:prSet presAssocID="{03BB6B8C-9EF7-4115-B86F-F139BC5135B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A2F5F-7883-425E-92A2-7EE32BE6DB3B}" type="pres">
      <dgm:prSet presAssocID="{03BB6B8C-9EF7-4115-B86F-F139BC5135B5}" presName="negativeSpace" presStyleCnt="0"/>
      <dgm:spPr/>
    </dgm:pt>
    <dgm:pt modelId="{50C1954C-958B-4D35-86CC-D36E2B97D92E}" type="pres">
      <dgm:prSet presAssocID="{03BB6B8C-9EF7-4115-B86F-F139BC5135B5}" presName="childText" presStyleLbl="conFgAcc1" presStyleIdx="1" presStyleCnt="3">
        <dgm:presLayoutVars>
          <dgm:bulletEnabled val="1"/>
        </dgm:presLayoutVars>
      </dgm:prSet>
      <dgm:spPr/>
    </dgm:pt>
    <dgm:pt modelId="{8665E4E2-E8F2-49D3-9569-53673C69CE45}" type="pres">
      <dgm:prSet presAssocID="{873AE4CF-959F-4EB4-B15D-E5E26255CC3D}" presName="spaceBetweenRectangles" presStyleCnt="0"/>
      <dgm:spPr/>
    </dgm:pt>
    <dgm:pt modelId="{CCA92E5B-9306-4D95-8B50-3ABD32C7D6FD}" type="pres">
      <dgm:prSet presAssocID="{111BABAC-6E36-43C4-B924-411C8F3B63F6}" presName="parentLin" presStyleCnt="0"/>
      <dgm:spPr/>
    </dgm:pt>
    <dgm:pt modelId="{A4C5D647-06AF-40EE-85A9-D263D5442263}" type="pres">
      <dgm:prSet presAssocID="{111BABAC-6E36-43C4-B924-411C8F3B63F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D9976AE-8F1F-4921-A2B4-461522AD2F81}" type="pres">
      <dgm:prSet presAssocID="{111BABAC-6E36-43C4-B924-411C8F3B63F6}" presName="parentText" presStyleLbl="node1" presStyleIdx="2" presStyleCnt="3" custScaleX="1157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589FBE-E458-4A25-9A71-FD428BC2E065}" type="pres">
      <dgm:prSet presAssocID="{111BABAC-6E36-43C4-B924-411C8F3B63F6}" presName="negativeSpace" presStyleCnt="0"/>
      <dgm:spPr/>
    </dgm:pt>
    <dgm:pt modelId="{DAD2636D-46D3-42B4-A09F-766173A93F1C}" type="pres">
      <dgm:prSet presAssocID="{111BABAC-6E36-43C4-B924-411C8F3B63F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565FED1-9E3A-4976-84E8-3C78047E860A}" srcId="{6E6FC7ED-A3BD-498E-BD4B-3D5EED8FAEF5}" destId="{111BABAC-6E36-43C4-B924-411C8F3B63F6}" srcOrd="2" destOrd="0" parTransId="{9BD9BE2C-95DA-4C73-83CF-D670B01CB35C}" sibTransId="{D96CA9B7-8D48-4326-A7F6-B114EAD0E3D4}"/>
    <dgm:cxn modelId="{54F79543-EB9C-426F-8380-B63357537999}" type="presOf" srcId="{03BB6B8C-9EF7-4115-B86F-F139BC5135B5}" destId="{44A489D8-6E1A-4021-8B6A-D06627296AE7}" srcOrd="0" destOrd="0" presId="urn:microsoft.com/office/officeart/2005/8/layout/list1"/>
    <dgm:cxn modelId="{77D55D44-ED40-4E40-B5EE-E61EF4D9DAC8}" type="presOf" srcId="{870C0704-2F1A-4C57-91F8-8E9B8351905E}" destId="{364C3172-A183-4FA9-9529-4908C927999E}" srcOrd="0" destOrd="0" presId="urn:microsoft.com/office/officeart/2005/8/layout/list1"/>
    <dgm:cxn modelId="{F6FFA437-CAF6-476F-B4FF-66BDCDE7C041}" type="presOf" srcId="{870C0704-2F1A-4C57-91F8-8E9B8351905E}" destId="{02B9AD37-E46E-4A9F-BC2E-54796488D6FF}" srcOrd="1" destOrd="0" presId="urn:microsoft.com/office/officeart/2005/8/layout/list1"/>
    <dgm:cxn modelId="{C7AE68AF-50EE-40BD-B514-336951550B01}" type="presOf" srcId="{111BABAC-6E36-43C4-B924-411C8F3B63F6}" destId="{A4C5D647-06AF-40EE-85A9-D263D5442263}" srcOrd="0" destOrd="0" presId="urn:microsoft.com/office/officeart/2005/8/layout/list1"/>
    <dgm:cxn modelId="{B5E93B6F-8415-4B34-A247-81FC4763BE22}" type="presOf" srcId="{6E6FC7ED-A3BD-498E-BD4B-3D5EED8FAEF5}" destId="{C5B6AE24-9E32-42E3-80EE-9ABFF4A80FDE}" srcOrd="0" destOrd="0" presId="urn:microsoft.com/office/officeart/2005/8/layout/list1"/>
    <dgm:cxn modelId="{B1D1DBD6-6C73-455F-BE94-94A54927B8E1}" srcId="{6E6FC7ED-A3BD-498E-BD4B-3D5EED8FAEF5}" destId="{03BB6B8C-9EF7-4115-B86F-F139BC5135B5}" srcOrd="1" destOrd="0" parTransId="{FDACFEA9-F362-4A31-BA37-6F09DFFC962C}" sibTransId="{873AE4CF-959F-4EB4-B15D-E5E26255CC3D}"/>
    <dgm:cxn modelId="{52364D3B-BBA3-4AA4-B173-79805368C84F}" type="presOf" srcId="{111BABAC-6E36-43C4-B924-411C8F3B63F6}" destId="{1D9976AE-8F1F-4921-A2B4-461522AD2F81}" srcOrd="1" destOrd="0" presId="urn:microsoft.com/office/officeart/2005/8/layout/list1"/>
    <dgm:cxn modelId="{9CD80087-5EA5-41BD-8C6F-3F71676D2826}" srcId="{6E6FC7ED-A3BD-498E-BD4B-3D5EED8FAEF5}" destId="{870C0704-2F1A-4C57-91F8-8E9B8351905E}" srcOrd="0" destOrd="0" parTransId="{B5186B9E-B85A-4443-8673-8D2DC15E2374}" sibTransId="{1216DDB4-8999-49F1-B9C3-078FEBBD6E09}"/>
    <dgm:cxn modelId="{415FC545-E62C-494C-951B-163B02F83330}" type="presOf" srcId="{03BB6B8C-9EF7-4115-B86F-F139BC5135B5}" destId="{A682F1C6-BD9A-44DD-B9CD-63A6C58F2D79}" srcOrd="1" destOrd="0" presId="urn:microsoft.com/office/officeart/2005/8/layout/list1"/>
    <dgm:cxn modelId="{37D960EA-4364-4C3B-B70A-6FE4FA1D5F00}" type="presParOf" srcId="{C5B6AE24-9E32-42E3-80EE-9ABFF4A80FDE}" destId="{AE86873D-1213-4DE4-879E-08FE2CF80B83}" srcOrd="0" destOrd="0" presId="urn:microsoft.com/office/officeart/2005/8/layout/list1"/>
    <dgm:cxn modelId="{A4E578A0-2E57-4159-8198-FFB3FCDC39D0}" type="presParOf" srcId="{AE86873D-1213-4DE4-879E-08FE2CF80B83}" destId="{364C3172-A183-4FA9-9529-4908C927999E}" srcOrd="0" destOrd="0" presId="urn:microsoft.com/office/officeart/2005/8/layout/list1"/>
    <dgm:cxn modelId="{32038689-DCFC-4642-9CC8-D5F1DB037FE2}" type="presParOf" srcId="{AE86873D-1213-4DE4-879E-08FE2CF80B83}" destId="{02B9AD37-E46E-4A9F-BC2E-54796488D6FF}" srcOrd="1" destOrd="0" presId="urn:microsoft.com/office/officeart/2005/8/layout/list1"/>
    <dgm:cxn modelId="{9E376669-6CEC-4241-BDD6-4CF5AB9E5FD9}" type="presParOf" srcId="{C5B6AE24-9E32-42E3-80EE-9ABFF4A80FDE}" destId="{2BC5DE11-DE4B-45CE-820B-B7BF8E6BFC2A}" srcOrd="1" destOrd="0" presId="urn:microsoft.com/office/officeart/2005/8/layout/list1"/>
    <dgm:cxn modelId="{46A71721-258F-42C3-BD6C-4E84C1158C34}" type="presParOf" srcId="{C5B6AE24-9E32-42E3-80EE-9ABFF4A80FDE}" destId="{1B090C54-3EF1-46BF-A034-1E0C81FF4350}" srcOrd="2" destOrd="0" presId="urn:microsoft.com/office/officeart/2005/8/layout/list1"/>
    <dgm:cxn modelId="{F50BF6A1-245A-49F9-B16F-7F9E4B518B2C}" type="presParOf" srcId="{C5B6AE24-9E32-42E3-80EE-9ABFF4A80FDE}" destId="{AD854DFD-753B-4A35-AE5A-08AE2CAA9519}" srcOrd="3" destOrd="0" presId="urn:microsoft.com/office/officeart/2005/8/layout/list1"/>
    <dgm:cxn modelId="{FE3B1550-DFC1-4ED4-BA9B-B242B21B7B4A}" type="presParOf" srcId="{C5B6AE24-9E32-42E3-80EE-9ABFF4A80FDE}" destId="{61B893AA-BBFA-4CAF-BBD8-3994929BCA8A}" srcOrd="4" destOrd="0" presId="urn:microsoft.com/office/officeart/2005/8/layout/list1"/>
    <dgm:cxn modelId="{B710CEB3-B416-4D78-B1CF-A5C01B3BB2CA}" type="presParOf" srcId="{61B893AA-BBFA-4CAF-BBD8-3994929BCA8A}" destId="{44A489D8-6E1A-4021-8B6A-D06627296AE7}" srcOrd="0" destOrd="0" presId="urn:microsoft.com/office/officeart/2005/8/layout/list1"/>
    <dgm:cxn modelId="{6989C99D-F85B-49D9-8CF6-13903C8C3958}" type="presParOf" srcId="{61B893AA-BBFA-4CAF-BBD8-3994929BCA8A}" destId="{A682F1C6-BD9A-44DD-B9CD-63A6C58F2D79}" srcOrd="1" destOrd="0" presId="urn:microsoft.com/office/officeart/2005/8/layout/list1"/>
    <dgm:cxn modelId="{68CA52C8-E686-4FF4-AE86-DD50CE76646E}" type="presParOf" srcId="{C5B6AE24-9E32-42E3-80EE-9ABFF4A80FDE}" destId="{9E3A2F5F-7883-425E-92A2-7EE32BE6DB3B}" srcOrd="5" destOrd="0" presId="urn:microsoft.com/office/officeart/2005/8/layout/list1"/>
    <dgm:cxn modelId="{29A90ECE-5599-431C-9C66-ECB5B9439920}" type="presParOf" srcId="{C5B6AE24-9E32-42E3-80EE-9ABFF4A80FDE}" destId="{50C1954C-958B-4D35-86CC-D36E2B97D92E}" srcOrd="6" destOrd="0" presId="urn:microsoft.com/office/officeart/2005/8/layout/list1"/>
    <dgm:cxn modelId="{09D802C6-02AE-4138-81C8-4A47CE6D7B5F}" type="presParOf" srcId="{C5B6AE24-9E32-42E3-80EE-9ABFF4A80FDE}" destId="{8665E4E2-E8F2-49D3-9569-53673C69CE45}" srcOrd="7" destOrd="0" presId="urn:microsoft.com/office/officeart/2005/8/layout/list1"/>
    <dgm:cxn modelId="{C1EABC6E-17A0-4505-BFE8-6B86E952DCF4}" type="presParOf" srcId="{C5B6AE24-9E32-42E3-80EE-9ABFF4A80FDE}" destId="{CCA92E5B-9306-4D95-8B50-3ABD32C7D6FD}" srcOrd="8" destOrd="0" presId="urn:microsoft.com/office/officeart/2005/8/layout/list1"/>
    <dgm:cxn modelId="{DF6E27C7-8487-4A0E-A004-1B35B05A39E0}" type="presParOf" srcId="{CCA92E5B-9306-4D95-8B50-3ABD32C7D6FD}" destId="{A4C5D647-06AF-40EE-85A9-D263D5442263}" srcOrd="0" destOrd="0" presId="urn:microsoft.com/office/officeart/2005/8/layout/list1"/>
    <dgm:cxn modelId="{5E7A218C-A906-40FD-9E5B-20F7EC3F8685}" type="presParOf" srcId="{CCA92E5B-9306-4D95-8B50-3ABD32C7D6FD}" destId="{1D9976AE-8F1F-4921-A2B4-461522AD2F81}" srcOrd="1" destOrd="0" presId="urn:microsoft.com/office/officeart/2005/8/layout/list1"/>
    <dgm:cxn modelId="{44EC8B73-D357-4C42-BFE0-0008943F9802}" type="presParOf" srcId="{C5B6AE24-9E32-42E3-80EE-9ABFF4A80FDE}" destId="{6D589FBE-E458-4A25-9A71-FD428BC2E065}" srcOrd="9" destOrd="0" presId="urn:microsoft.com/office/officeart/2005/8/layout/list1"/>
    <dgm:cxn modelId="{30321DE4-EDA5-47BB-8F8E-391C4EBF58B0}" type="presParOf" srcId="{C5B6AE24-9E32-42E3-80EE-9ABFF4A80FDE}" destId="{DAD2636D-46D3-42B4-A09F-766173A93F1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09B424-42DB-4B90-859D-C4ADA940974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5B6F70-31C5-476D-ACB1-415EFE440C42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ТЕМА:</a:t>
          </a:r>
          <a:r>
            <a:rPr lang="ru-RU" sz="2800" dirty="0" smtClean="0">
              <a:solidFill>
                <a:schemeClr val="tx1"/>
              </a:solidFill>
            </a:rPr>
            <a:t> Реализация эффективных технологий организации МР как условие качества формирования  ФГ школьников</a:t>
          </a:r>
          <a:endParaRPr lang="ru-RU" sz="2800" dirty="0">
            <a:solidFill>
              <a:schemeClr val="tx1"/>
            </a:solidFill>
          </a:endParaRPr>
        </a:p>
      </dgm:t>
    </dgm:pt>
    <dgm:pt modelId="{3EA649DF-99E2-4E7E-9C69-F2F750D9430D}" type="parTrans" cxnId="{3DEF111E-17C3-4747-8EC1-23264D6E0EB0}">
      <dgm:prSet/>
      <dgm:spPr/>
      <dgm:t>
        <a:bodyPr/>
        <a:lstStyle/>
        <a:p>
          <a:endParaRPr lang="ru-RU"/>
        </a:p>
      </dgm:t>
    </dgm:pt>
    <dgm:pt modelId="{24D3BC24-CE46-4B18-A300-E1E4EDBDEAC9}" type="sibTrans" cxnId="{3DEF111E-17C3-4747-8EC1-23264D6E0EB0}">
      <dgm:prSet/>
      <dgm:spPr/>
      <dgm:t>
        <a:bodyPr/>
        <a:lstStyle/>
        <a:p>
          <a:endParaRPr lang="ru-RU"/>
        </a:p>
      </dgm:t>
    </dgm:pt>
    <dgm:pt modelId="{88F969BA-C6DA-4A20-8FD0-212C4AAADC75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ЦЕЛЬ: Обеспечить профессиональную готовность педагогов  к освоению технологий для формирования  ФГ школьников </a:t>
          </a:r>
          <a:endParaRPr lang="ru-RU" sz="2800" b="1" dirty="0">
            <a:solidFill>
              <a:schemeClr val="tx1"/>
            </a:solidFill>
          </a:endParaRPr>
        </a:p>
      </dgm:t>
    </dgm:pt>
    <dgm:pt modelId="{A4371C26-0229-4182-9E9B-7D034AFB54A9}" type="parTrans" cxnId="{29F20404-15DD-4672-98CB-17FDF4F57C20}">
      <dgm:prSet/>
      <dgm:spPr/>
      <dgm:t>
        <a:bodyPr/>
        <a:lstStyle/>
        <a:p>
          <a:endParaRPr lang="ru-RU"/>
        </a:p>
      </dgm:t>
    </dgm:pt>
    <dgm:pt modelId="{64FAAE6C-BCF4-4DF9-B92F-A8D186F9A2D9}" type="sibTrans" cxnId="{29F20404-15DD-4672-98CB-17FDF4F57C20}">
      <dgm:prSet/>
      <dgm:spPr/>
      <dgm:t>
        <a:bodyPr/>
        <a:lstStyle/>
        <a:p>
          <a:endParaRPr lang="ru-RU"/>
        </a:p>
      </dgm:t>
    </dgm:pt>
    <dgm:pt modelId="{CC5BFBED-1A4B-4CB7-A0CA-777A2A42519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ЗАДАЧИ: </a:t>
          </a:r>
        </a:p>
        <a:p>
          <a:r>
            <a:rPr lang="ru-RU" b="1" dirty="0" smtClean="0">
              <a:solidFill>
                <a:schemeClr val="tx1"/>
              </a:solidFill>
            </a:rPr>
            <a:t>ИЗУЧИТЬ …; </a:t>
          </a:r>
        </a:p>
        <a:p>
          <a:r>
            <a:rPr lang="ru-RU" b="1" dirty="0" smtClean="0">
              <a:solidFill>
                <a:schemeClr val="tx1"/>
              </a:solidFill>
            </a:rPr>
            <a:t>РАЗРАБАТАТЬ …; </a:t>
          </a:r>
        </a:p>
        <a:p>
          <a:r>
            <a:rPr lang="ru-RU" b="1" dirty="0" smtClean="0">
              <a:solidFill>
                <a:schemeClr val="tx1"/>
              </a:solidFill>
            </a:rPr>
            <a:t>АПРОБИРОВАТЬ …;</a:t>
          </a:r>
        </a:p>
        <a:p>
          <a:r>
            <a:rPr lang="ru-RU" b="1" dirty="0" smtClean="0">
              <a:solidFill>
                <a:schemeClr val="tx1"/>
              </a:solidFill>
            </a:rPr>
            <a:t>ПРОАНАЛИЗИРОВАТЬ ОПЫТ;    СОСТАВИТЬ РЕКОМЕНДАЦИИ</a:t>
          </a:r>
          <a:endParaRPr lang="ru-RU" b="1" dirty="0">
            <a:solidFill>
              <a:schemeClr val="tx1"/>
            </a:solidFill>
          </a:endParaRPr>
        </a:p>
      </dgm:t>
    </dgm:pt>
    <dgm:pt modelId="{99FE8F60-78DE-4B0D-8212-2614CF542641}" type="parTrans" cxnId="{0E1AF9BA-812B-45EA-B17D-1151E740110D}">
      <dgm:prSet/>
      <dgm:spPr/>
      <dgm:t>
        <a:bodyPr/>
        <a:lstStyle/>
        <a:p>
          <a:endParaRPr lang="ru-RU"/>
        </a:p>
      </dgm:t>
    </dgm:pt>
    <dgm:pt modelId="{409D5776-FB20-4D05-B261-D49AABEA5F39}" type="sibTrans" cxnId="{0E1AF9BA-812B-45EA-B17D-1151E740110D}">
      <dgm:prSet/>
      <dgm:spPr/>
      <dgm:t>
        <a:bodyPr/>
        <a:lstStyle/>
        <a:p>
          <a:endParaRPr lang="ru-RU"/>
        </a:p>
      </dgm:t>
    </dgm:pt>
    <dgm:pt modelId="{20AC4ACC-011B-483F-8832-099A97245FE3}" type="pres">
      <dgm:prSet presAssocID="{7809B424-42DB-4B90-859D-C4ADA940974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92466E-737A-41CA-9104-A50F9021B846}" type="pres">
      <dgm:prSet presAssocID="{175B6F70-31C5-476D-ACB1-415EFE440C42}" presName="parentLin" presStyleCnt="0"/>
      <dgm:spPr/>
    </dgm:pt>
    <dgm:pt modelId="{1548D57F-E65E-4D16-8D7E-239ADE584F7F}" type="pres">
      <dgm:prSet presAssocID="{175B6F70-31C5-476D-ACB1-415EFE440C4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A136216-153F-4FA0-9725-A3E3BCC42802}" type="pres">
      <dgm:prSet presAssocID="{175B6F70-31C5-476D-ACB1-415EFE440C42}" presName="parentText" presStyleLbl="node1" presStyleIdx="0" presStyleCnt="3" custScaleX="133812" custScaleY="1878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CBE0D0-27F0-47D2-877B-6D1A1E78585C}" type="pres">
      <dgm:prSet presAssocID="{175B6F70-31C5-476D-ACB1-415EFE440C42}" presName="negativeSpace" presStyleCnt="0"/>
      <dgm:spPr/>
    </dgm:pt>
    <dgm:pt modelId="{5AE17FC7-60BC-4E84-9F87-DDBED0830719}" type="pres">
      <dgm:prSet presAssocID="{175B6F70-31C5-476D-ACB1-415EFE440C42}" presName="childText" presStyleLbl="conFgAcc1" presStyleIdx="0" presStyleCnt="3">
        <dgm:presLayoutVars>
          <dgm:bulletEnabled val="1"/>
        </dgm:presLayoutVars>
      </dgm:prSet>
      <dgm:spPr/>
    </dgm:pt>
    <dgm:pt modelId="{5B2B3B66-4962-4C47-860F-867BA5567D8B}" type="pres">
      <dgm:prSet presAssocID="{24D3BC24-CE46-4B18-A300-E1E4EDBDEAC9}" presName="spaceBetweenRectangles" presStyleCnt="0"/>
      <dgm:spPr/>
    </dgm:pt>
    <dgm:pt modelId="{CD2147B1-E77F-40D7-8FD1-BD43B30E5764}" type="pres">
      <dgm:prSet presAssocID="{88F969BA-C6DA-4A20-8FD0-212C4AAADC75}" presName="parentLin" presStyleCnt="0"/>
      <dgm:spPr/>
    </dgm:pt>
    <dgm:pt modelId="{67A794C3-006D-4314-B229-84EE61129320}" type="pres">
      <dgm:prSet presAssocID="{88F969BA-C6DA-4A20-8FD0-212C4AAADC7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B2EBCCC-D91E-4AF4-9C7A-5B351A77A62E}" type="pres">
      <dgm:prSet presAssocID="{88F969BA-C6DA-4A20-8FD0-212C4AAADC75}" presName="parentText" presStyleLbl="node1" presStyleIdx="1" presStyleCnt="3" custScaleX="118570" custScaleY="2776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C9074-587B-43C7-A7D6-AD8BFEF1F708}" type="pres">
      <dgm:prSet presAssocID="{88F969BA-C6DA-4A20-8FD0-212C4AAADC75}" presName="negativeSpace" presStyleCnt="0"/>
      <dgm:spPr/>
    </dgm:pt>
    <dgm:pt modelId="{56270B90-18CF-4007-91BF-11A50F03E7C5}" type="pres">
      <dgm:prSet presAssocID="{88F969BA-C6DA-4A20-8FD0-212C4AAADC75}" presName="childText" presStyleLbl="conFgAcc1" presStyleIdx="1" presStyleCnt="3">
        <dgm:presLayoutVars>
          <dgm:bulletEnabled val="1"/>
        </dgm:presLayoutVars>
      </dgm:prSet>
      <dgm:spPr/>
    </dgm:pt>
    <dgm:pt modelId="{6A94EAFF-9D84-4A51-B9E5-428C1D0CBC1A}" type="pres">
      <dgm:prSet presAssocID="{64FAAE6C-BCF4-4DF9-B92F-A8D186F9A2D9}" presName="spaceBetweenRectangles" presStyleCnt="0"/>
      <dgm:spPr/>
    </dgm:pt>
    <dgm:pt modelId="{8A56702E-2238-44A3-A0D1-6EF48114376E}" type="pres">
      <dgm:prSet presAssocID="{CC5BFBED-1A4B-4CB7-A0CA-777A2A425195}" presName="parentLin" presStyleCnt="0"/>
      <dgm:spPr/>
    </dgm:pt>
    <dgm:pt modelId="{CE55C216-AFB0-407F-90F2-D20B10FBEFEE}" type="pres">
      <dgm:prSet presAssocID="{CC5BFBED-1A4B-4CB7-A0CA-777A2A42519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8230AE0-F7A3-4BD1-88E7-482A96A6C4EB}" type="pres">
      <dgm:prSet presAssocID="{CC5BFBED-1A4B-4CB7-A0CA-777A2A425195}" presName="parentText" presStyleLbl="node1" presStyleIdx="2" presStyleCnt="3" custScaleX="138211" custScaleY="367182" custLinFactNeighborX="-10935" custLinFactNeighborY="-19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2034E1-A94C-47A2-957D-F1216EB00C60}" type="pres">
      <dgm:prSet presAssocID="{CC5BFBED-1A4B-4CB7-A0CA-777A2A425195}" presName="negativeSpace" presStyleCnt="0"/>
      <dgm:spPr/>
    </dgm:pt>
    <dgm:pt modelId="{179DDF55-7C47-42F3-B030-C437E2E44E91}" type="pres">
      <dgm:prSet presAssocID="{CC5BFBED-1A4B-4CB7-A0CA-777A2A42519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179683B-C1D4-41CF-A703-B5DC9A1B475F}" type="presOf" srcId="{7809B424-42DB-4B90-859D-C4ADA9409745}" destId="{20AC4ACC-011B-483F-8832-099A97245FE3}" srcOrd="0" destOrd="0" presId="urn:microsoft.com/office/officeart/2005/8/layout/list1"/>
    <dgm:cxn modelId="{54DA4075-5D3D-4FF0-BBE5-F359AE78F26F}" type="presOf" srcId="{175B6F70-31C5-476D-ACB1-415EFE440C42}" destId="{1548D57F-E65E-4D16-8D7E-239ADE584F7F}" srcOrd="0" destOrd="0" presId="urn:microsoft.com/office/officeart/2005/8/layout/list1"/>
    <dgm:cxn modelId="{8574B781-FF61-4CF2-8CAA-41508EB7B9F8}" type="presOf" srcId="{175B6F70-31C5-476D-ACB1-415EFE440C42}" destId="{2A136216-153F-4FA0-9725-A3E3BCC42802}" srcOrd="1" destOrd="0" presId="urn:microsoft.com/office/officeart/2005/8/layout/list1"/>
    <dgm:cxn modelId="{29F20404-15DD-4672-98CB-17FDF4F57C20}" srcId="{7809B424-42DB-4B90-859D-C4ADA9409745}" destId="{88F969BA-C6DA-4A20-8FD0-212C4AAADC75}" srcOrd="1" destOrd="0" parTransId="{A4371C26-0229-4182-9E9B-7D034AFB54A9}" sibTransId="{64FAAE6C-BCF4-4DF9-B92F-A8D186F9A2D9}"/>
    <dgm:cxn modelId="{7E0D443A-B93E-4424-9608-56F795C8D128}" type="presOf" srcId="{CC5BFBED-1A4B-4CB7-A0CA-777A2A425195}" destId="{CE55C216-AFB0-407F-90F2-D20B10FBEFEE}" srcOrd="0" destOrd="0" presId="urn:microsoft.com/office/officeart/2005/8/layout/list1"/>
    <dgm:cxn modelId="{0E1AF9BA-812B-45EA-B17D-1151E740110D}" srcId="{7809B424-42DB-4B90-859D-C4ADA9409745}" destId="{CC5BFBED-1A4B-4CB7-A0CA-777A2A425195}" srcOrd="2" destOrd="0" parTransId="{99FE8F60-78DE-4B0D-8212-2614CF542641}" sibTransId="{409D5776-FB20-4D05-B261-D49AABEA5F39}"/>
    <dgm:cxn modelId="{E313A845-6C40-40B9-8CCC-917B72D78D8C}" type="presOf" srcId="{88F969BA-C6DA-4A20-8FD0-212C4AAADC75}" destId="{67A794C3-006D-4314-B229-84EE61129320}" srcOrd="0" destOrd="0" presId="urn:microsoft.com/office/officeart/2005/8/layout/list1"/>
    <dgm:cxn modelId="{F8E99B6B-DE99-4FE9-871A-D3719739E8EA}" type="presOf" srcId="{CC5BFBED-1A4B-4CB7-A0CA-777A2A425195}" destId="{08230AE0-F7A3-4BD1-88E7-482A96A6C4EB}" srcOrd="1" destOrd="0" presId="urn:microsoft.com/office/officeart/2005/8/layout/list1"/>
    <dgm:cxn modelId="{92F59F1F-88AA-4716-BD5E-E6965C04879B}" type="presOf" srcId="{88F969BA-C6DA-4A20-8FD0-212C4AAADC75}" destId="{3B2EBCCC-D91E-4AF4-9C7A-5B351A77A62E}" srcOrd="1" destOrd="0" presId="urn:microsoft.com/office/officeart/2005/8/layout/list1"/>
    <dgm:cxn modelId="{3DEF111E-17C3-4747-8EC1-23264D6E0EB0}" srcId="{7809B424-42DB-4B90-859D-C4ADA9409745}" destId="{175B6F70-31C5-476D-ACB1-415EFE440C42}" srcOrd="0" destOrd="0" parTransId="{3EA649DF-99E2-4E7E-9C69-F2F750D9430D}" sibTransId="{24D3BC24-CE46-4B18-A300-E1E4EDBDEAC9}"/>
    <dgm:cxn modelId="{65A265BB-7D16-4FB4-A869-0FD1B2380584}" type="presParOf" srcId="{20AC4ACC-011B-483F-8832-099A97245FE3}" destId="{8792466E-737A-41CA-9104-A50F9021B846}" srcOrd="0" destOrd="0" presId="urn:microsoft.com/office/officeart/2005/8/layout/list1"/>
    <dgm:cxn modelId="{B30C9344-8CB5-4391-9675-D6F3D9E95749}" type="presParOf" srcId="{8792466E-737A-41CA-9104-A50F9021B846}" destId="{1548D57F-E65E-4D16-8D7E-239ADE584F7F}" srcOrd="0" destOrd="0" presId="urn:microsoft.com/office/officeart/2005/8/layout/list1"/>
    <dgm:cxn modelId="{91DB9D15-0E79-4691-9341-2C22D1B9DCCE}" type="presParOf" srcId="{8792466E-737A-41CA-9104-A50F9021B846}" destId="{2A136216-153F-4FA0-9725-A3E3BCC42802}" srcOrd="1" destOrd="0" presId="urn:microsoft.com/office/officeart/2005/8/layout/list1"/>
    <dgm:cxn modelId="{86D8A941-269C-4F20-BC22-4FA7D8789BA3}" type="presParOf" srcId="{20AC4ACC-011B-483F-8832-099A97245FE3}" destId="{06CBE0D0-27F0-47D2-877B-6D1A1E78585C}" srcOrd="1" destOrd="0" presId="urn:microsoft.com/office/officeart/2005/8/layout/list1"/>
    <dgm:cxn modelId="{7F9D409C-7108-415A-8CFE-C7052776C25F}" type="presParOf" srcId="{20AC4ACC-011B-483F-8832-099A97245FE3}" destId="{5AE17FC7-60BC-4E84-9F87-DDBED0830719}" srcOrd="2" destOrd="0" presId="urn:microsoft.com/office/officeart/2005/8/layout/list1"/>
    <dgm:cxn modelId="{23885927-BE15-475B-9866-436BE26ECEAD}" type="presParOf" srcId="{20AC4ACC-011B-483F-8832-099A97245FE3}" destId="{5B2B3B66-4962-4C47-860F-867BA5567D8B}" srcOrd="3" destOrd="0" presId="urn:microsoft.com/office/officeart/2005/8/layout/list1"/>
    <dgm:cxn modelId="{6A23C5AB-C3AC-411A-8EA2-EDE436203618}" type="presParOf" srcId="{20AC4ACC-011B-483F-8832-099A97245FE3}" destId="{CD2147B1-E77F-40D7-8FD1-BD43B30E5764}" srcOrd="4" destOrd="0" presId="urn:microsoft.com/office/officeart/2005/8/layout/list1"/>
    <dgm:cxn modelId="{A26F52ED-0DD6-4878-B069-9FF59333570F}" type="presParOf" srcId="{CD2147B1-E77F-40D7-8FD1-BD43B30E5764}" destId="{67A794C3-006D-4314-B229-84EE61129320}" srcOrd="0" destOrd="0" presId="urn:microsoft.com/office/officeart/2005/8/layout/list1"/>
    <dgm:cxn modelId="{5D76C231-B201-477D-870F-4B141936DE03}" type="presParOf" srcId="{CD2147B1-E77F-40D7-8FD1-BD43B30E5764}" destId="{3B2EBCCC-D91E-4AF4-9C7A-5B351A77A62E}" srcOrd="1" destOrd="0" presId="urn:microsoft.com/office/officeart/2005/8/layout/list1"/>
    <dgm:cxn modelId="{E677D3A6-3FE5-4635-8E53-582265A3E44D}" type="presParOf" srcId="{20AC4ACC-011B-483F-8832-099A97245FE3}" destId="{EA3C9074-587B-43C7-A7D6-AD8BFEF1F708}" srcOrd="5" destOrd="0" presId="urn:microsoft.com/office/officeart/2005/8/layout/list1"/>
    <dgm:cxn modelId="{C9F91C99-B689-4A32-939C-2B9994A06821}" type="presParOf" srcId="{20AC4ACC-011B-483F-8832-099A97245FE3}" destId="{56270B90-18CF-4007-91BF-11A50F03E7C5}" srcOrd="6" destOrd="0" presId="urn:microsoft.com/office/officeart/2005/8/layout/list1"/>
    <dgm:cxn modelId="{9AB1FA3D-B9D1-4F68-8B96-8A756D9ADE23}" type="presParOf" srcId="{20AC4ACC-011B-483F-8832-099A97245FE3}" destId="{6A94EAFF-9D84-4A51-B9E5-428C1D0CBC1A}" srcOrd="7" destOrd="0" presId="urn:microsoft.com/office/officeart/2005/8/layout/list1"/>
    <dgm:cxn modelId="{3B422C14-D5FB-4B4D-8984-DCD6AB7F06A3}" type="presParOf" srcId="{20AC4ACC-011B-483F-8832-099A97245FE3}" destId="{8A56702E-2238-44A3-A0D1-6EF48114376E}" srcOrd="8" destOrd="0" presId="urn:microsoft.com/office/officeart/2005/8/layout/list1"/>
    <dgm:cxn modelId="{2F75EDF8-965E-48C2-AF44-F982A3A2D680}" type="presParOf" srcId="{8A56702E-2238-44A3-A0D1-6EF48114376E}" destId="{CE55C216-AFB0-407F-90F2-D20B10FBEFEE}" srcOrd="0" destOrd="0" presId="urn:microsoft.com/office/officeart/2005/8/layout/list1"/>
    <dgm:cxn modelId="{450BBC10-5E69-4D5B-912F-B5CB8438DAA6}" type="presParOf" srcId="{8A56702E-2238-44A3-A0D1-6EF48114376E}" destId="{08230AE0-F7A3-4BD1-88E7-482A96A6C4EB}" srcOrd="1" destOrd="0" presId="urn:microsoft.com/office/officeart/2005/8/layout/list1"/>
    <dgm:cxn modelId="{B65FF25E-DC02-4247-A6D8-9AB29AE1477B}" type="presParOf" srcId="{20AC4ACC-011B-483F-8832-099A97245FE3}" destId="{8E2034E1-A94C-47A2-957D-F1216EB00C60}" srcOrd="9" destOrd="0" presId="urn:microsoft.com/office/officeart/2005/8/layout/list1"/>
    <dgm:cxn modelId="{D69BB017-2744-468B-8DA7-D7FA0E002441}" type="presParOf" srcId="{20AC4ACC-011B-483F-8832-099A97245FE3}" destId="{179DDF55-7C47-42F3-B030-C437E2E44E9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899BFA-9902-4D60-81BF-1C7FEF09458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E78B56-67E7-46BA-937F-92D1DCD6F4FE}">
      <dgm:prSet phldrT="[Текст]"/>
      <dgm:spPr/>
      <dgm:t>
        <a:bodyPr/>
        <a:lstStyle/>
        <a:p>
          <a:pPr algn="ctr"/>
          <a:r>
            <a:rPr lang="ru-RU" b="1" dirty="0" smtClean="0"/>
            <a:t>Логика реализации темы МР</a:t>
          </a:r>
          <a:endParaRPr lang="ru-RU" b="1" dirty="0"/>
        </a:p>
      </dgm:t>
    </dgm:pt>
    <dgm:pt modelId="{C4B8F26F-083F-4A1E-AD73-A301F59E508B}" type="parTrans" cxnId="{C47618D6-1A8D-4C00-B99A-41B7EE152A9D}">
      <dgm:prSet/>
      <dgm:spPr/>
      <dgm:t>
        <a:bodyPr/>
        <a:lstStyle/>
        <a:p>
          <a:endParaRPr lang="ru-RU"/>
        </a:p>
      </dgm:t>
    </dgm:pt>
    <dgm:pt modelId="{56379656-DF04-4092-B28E-EC6ABB1A3888}" type="sibTrans" cxnId="{C47618D6-1A8D-4C00-B99A-41B7EE152A9D}">
      <dgm:prSet/>
      <dgm:spPr/>
      <dgm:t>
        <a:bodyPr/>
        <a:lstStyle/>
        <a:p>
          <a:endParaRPr lang="ru-RU"/>
        </a:p>
      </dgm:t>
    </dgm:pt>
    <dgm:pt modelId="{EB7C14C3-787C-4EFF-994A-48AC12BBDF10}">
      <dgm:prSet phldrT="[Текст]"/>
      <dgm:spPr/>
      <dgm:t>
        <a:bodyPr/>
        <a:lstStyle/>
        <a:p>
          <a:r>
            <a:rPr lang="ru-RU" dirty="0" smtClean="0"/>
            <a:t>Мотивация кадров на решение новой задачи</a:t>
          </a:r>
          <a:endParaRPr lang="ru-RU" dirty="0"/>
        </a:p>
      </dgm:t>
    </dgm:pt>
    <dgm:pt modelId="{F7276C55-3A2E-4AD6-97EB-21CB976C17A4}" type="parTrans" cxnId="{A8BE7240-3E06-4936-AFDF-8A1185937958}">
      <dgm:prSet/>
      <dgm:spPr/>
      <dgm:t>
        <a:bodyPr/>
        <a:lstStyle/>
        <a:p>
          <a:endParaRPr lang="ru-RU"/>
        </a:p>
      </dgm:t>
    </dgm:pt>
    <dgm:pt modelId="{0CC26D47-C9FC-4595-AC73-10C83DEAACD6}" type="sibTrans" cxnId="{A8BE7240-3E06-4936-AFDF-8A1185937958}">
      <dgm:prSet/>
      <dgm:spPr/>
      <dgm:t>
        <a:bodyPr/>
        <a:lstStyle/>
        <a:p>
          <a:endParaRPr lang="ru-RU"/>
        </a:p>
      </dgm:t>
    </dgm:pt>
    <dgm:pt modelId="{97AC934B-4BBF-431D-9670-79F4E394DED7}">
      <dgm:prSet phldrT="[Текст]"/>
      <dgm:spPr/>
      <dgm:t>
        <a:bodyPr/>
        <a:lstStyle/>
        <a:p>
          <a:r>
            <a:rPr lang="ru-RU" dirty="0" smtClean="0"/>
            <a:t>Формирование профессиональных знаний</a:t>
          </a:r>
          <a:endParaRPr lang="ru-RU" dirty="0"/>
        </a:p>
      </dgm:t>
    </dgm:pt>
    <dgm:pt modelId="{5DC4B6E0-DD31-49D9-820B-1A33CF263ED4}" type="parTrans" cxnId="{C306A98F-C94B-40E6-B2DD-106AD3EDBB5E}">
      <dgm:prSet/>
      <dgm:spPr/>
      <dgm:t>
        <a:bodyPr/>
        <a:lstStyle/>
        <a:p>
          <a:endParaRPr lang="ru-RU"/>
        </a:p>
      </dgm:t>
    </dgm:pt>
    <dgm:pt modelId="{65EB6CDF-034A-4EE9-961E-5F09D744794B}" type="sibTrans" cxnId="{C306A98F-C94B-40E6-B2DD-106AD3EDBB5E}">
      <dgm:prSet/>
      <dgm:spPr/>
      <dgm:t>
        <a:bodyPr/>
        <a:lstStyle/>
        <a:p>
          <a:endParaRPr lang="ru-RU"/>
        </a:p>
      </dgm:t>
    </dgm:pt>
    <dgm:pt modelId="{73D9282F-A9D0-40A5-82A8-9A45A8305A78}">
      <dgm:prSet phldrT="[Текст]"/>
      <dgm:spPr/>
      <dgm:t>
        <a:bodyPr/>
        <a:lstStyle/>
        <a:p>
          <a:r>
            <a:rPr lang="ru-RU" dirty="0" smtClean="0"/>
            <a:t>Формирование профессиональных умений</a:t>
          </a:r>
          <a:endParaRPr lang="ru-RU" dirty="0"/>
        </a:p>
      </dgm:t>
    </dgm:pt>
    <dgm:pt modelId="{A2127F35-8F59-474D-B34D-B48EB8F58D45}" type="parTrans" cxnId="{127A7530-CA7A-4924-9FF3-7A28A68A10A6}">
      <dgm:prSet/>
      <dgm:spPr/>
      <dgm:t>
        <a:bodyPr/>
        <a:lstStyle/>
        <a:p>
          <a:endParaRPr lang="ru-RU"/>
        </a:p>
      </dgm:t>
    </dgm:pt>
    <dgm:pt modelId="{AC8A1775-B21B-4EC7-9C05-168FE4A65CBD}" type="sibTrans" cxnId="{127A7530-CA7A-4924-9FF3-7A28A68A10A6}">
      <dgm:prSet/>
      <dgm:spPr/>
      <dgm:t>
        <a:bodyPr/>
        <a:lstStyle/>
        <a:p>
          <a:endParaRPr lang="ru-RU"/>
        </a:p>
      </dgm:t>
    </dgm:pt>
    <dgm:pt modelId="{49C91F29-3A5A-4D16-9CBF-118665863CCB}">
      <dgm:prSet phldrT="[Текст]"/>
      <dgm:spPr/>
      <dgm:t>
        <a:bodyPr/>
        <a:lstStyle/>
        <a:p>
          <a:r>
            <a:rPr lang="ru-RU" dirty="0" smtClean="0"/>
            <a:t>Формирование профессиональных навыков</a:t>
          </a:r>
          <a:endParaRPr lang="ru-RU" dirty="0"/>
        </a:p>
      </dgm:t>
    </dgm:pt>
    <dgm:pt modelId="{2D47C661-9B87-4AA7-B162-29859B70C9A0}" type="parTrans" cxnId="{AEB83298-B656-4117-871B-316E0D8235CC}">
      <dgm:prSet/>
      <dgm:spPr/>
      <dgm:t>
        <a:bodyPr/>
        <a:lstStyle/>
        <a:p>
          <a:endParaRPr lang="ru-RU"/>
        </a:p>
      </dgm:t>
    </dgm:pt>
    <dgm:pt modelId="{E157BD31-0EDF-4E77-BA59-1DE8CCBBBD48}" type="sibTrans" cxnId="{AEB83298-B656-4117-871B-316E0D8235CC}">
      <dgm:prSet/>
      <dgm:spPr/>
      <dgm:t>
        <a:bodyPr/>
        <a:lstStyle/>
        <a:p>
          <a:endParaRPr lang="ru-RU"/>
        </a:p>
      </dgm:t>
    </dgm:pt>
    <dgm:pt modelId="{D4BD033D-4668-4231-B982-7844E54C6C44}">
      <dgm:prSet phldrT="[Текст]"/>
      <dgm:spPr/>
      <dgm:t>
        <a:bodyPr/>
        <a:lstStyle/>
        <a:p>
          <a:r>
            <a:rPr lang="ru-RU" dirty="0" smtClean="0"/>
            <a:t>Методическая помощь, консультирование, обеспечение, сопровождение, КОНТРОЛЬ</a:t>
          </a:r>
          <a:endParaRPr lang="ru-RU" dirty="0"/>
        </a:p>
      </dgm:t>
    </dgm:pt>
    <dgm:pt modelId="{6A96A6D3-224C-4923-B2CB-079677FB1CD3}" type="parTrans" cxnId="{FDD9CB7E-A010-4815-93C8-D4C751C4D797}">
      <dgm:prSet/>
      <dgm:spPr/>
      <dgm:t>
        <a:bodyPr/>
        <a:lstStyle/>
        <a:p>
          <a:endParaRPr lang="ru-RU"/>
        </a:p>
      </dgm:t>
    </dgm:pt>
    <dgm:pt modelId="{88613D43-003D-4F45-8195-DF51FCA9108C}" type="sibTrans" cxnId="{FDD9CB7E-A010-4815-93C8-D4C751C4D797}">
      <dgm:prSet/>
      <dgm:spPr/>
      <dgm:t>
        <a:bodyPr/>
        <a:lstStyle/>
        <a:p>
          <a:endParaRPr lang="ru-RU"/>
        </a:p>
      </dgm:t>
    </dgm:pt>
    <dgm:pt modelId="{657FD296-895C-4CE2-8922-2762639F52A7}" type="pres">
      <dgm:prSet presAssocID="{3A899BFA-9902-4D60-81BF-1C7FEF09458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A02E4461-B60D-46CE-B6EC-C4F569FBCCD8}" type="pres">
      <dgm:prSet presAssocID="{86E78B56-67E7-46BA-937F-92D1DCD6F4FE}" presName="parenttextcomposite" presStyleCnt="0"/>
      <dgm:spPr/>
    </dgm:pt>
    <dgm:pt modelId="{0189674B-081C-48D4-B6B8-67C0EB6AEA14}" type="pres">
      <dgm:prSet presAssocID="{86E78B56-67E7-46BA-937F-92D1DCD6F4FE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E62DA-8FF1-40C3-933C-40D3573B89FC}" type="pres">
      <dgm:prSet presAssocID="{86E78B56-67E7-46BA-937F-92D1DCD6F4FE}" presName="composite" presStyleCnt="0"/>
      <dgm:spPr/>
    </dgm:pt>
    <dgm:pt modelId="{9211626E-E8D2-49BE-8768-B4DAF3992BAD}" type="pres">
      <dgm:prSet presAssocID="{86E78B56-67E7-46BA-937F-92D1DCD6F4FE}" presName="chevron1" presStyleLbl="alignNode1" presStyleIdx="0" presStyleCnt="21"/>
      <dgm:spPr/>
    </dgm:pt>
    <dgm:pt modelId="{15B3CD47-6601-43B9-9107-50BA394A96C4}" type="pres">
      <dgm:prSet presAssocID="{86E78B56-67E7-46BA-937F-92D1DCD6F4FE}" presName="chevron2" presStyleLbl="alignNode1" presStyleIdx="1" presStyleCnt="21"/>
      <dgm:spPr/>
    </dgm:pt>
    <dgm:pt modelId="{E7878D7F-8B77-4DC7-A12E-A682D1941AFE}" type="pres">
      <dgm:prSet presAssocID="{86E78B56-67E7-46BA-937F-92D1DCD6F4FE}" presName="chevron3" presStyleLbl="alignNode1" presStyleIdx="2" presStyleCnt="21"/>
      <dgm:spPr/>
    </dgm:pt>
    <dgm:pt modelId="{64DDFC19-3780-4302-BDA3-A78F23A9D04D}" type="pres">
      <dgm:prSet presAssocID="{86E78B56-67E7-46BA-937F-92D1DCD6F4FE}" presName="chevron4" presStyleLbl="alignNode1" presStyleIdx="3" presStyleCnt="21"/>
      <dgm:spPr/>
    </dgm:pt>
    <dgm:pt modelId="{FCB50243-9324-43F6-8EFB-7623912784E3}" type="pres">
      <dgm:prSet presAssocID="{86E78B56-67E7-46BA-937F-92D1DCD6F4FE}" presName="chevron5" presStyleLbl="alignNode1" presStyleIdx="4" presStyleCnt="21"/>
      <dgm:spPr/>
    </dgm:pt>
    <dgm:pt modelId="{579F412B-DAA3-4B62-B995-9609C1EE2101}" type="pres">
      <dgm:prSet presAssocID="{86E78B56-67E7-46BA-937F-92D1DCD6F4FE}" presName="chevron6" presStyleLbl="alignNode1" presStyleIdx="5" presStyleCnt="21"/>
      <dgm:spPr/>
    </dgm:pt>
    <dgm:pt modelId="{5A764BC6-0EE0-4409-935E-4B2E25734377}" type="pres">
      <dgm:prSet presAssocID="{86E78B56-67E7-46BA-937F-92D1DCD6F4FE}" presName="chevron7" presStyleLbl="alignNode1" presStyleIdx="6" presStyleCnt="21"/>
      <dgm:spPr/>
    </dgm:pt>
    <dgm:pt modelId="{70C787FD-5BCD-457B-801F-4242B54D9FF6}" type="pres">
      <dgm:prSet presAssocID="{86E78B56-67E7-46BA-937F-92D1DCD6F4FE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22483-5809-4B59-AE75-A02B9138150A}" type="pres">
      <dgm:prSet presAssocID="{56379656-DF04-4092-B28E-EC6ABB1A3888}" presName="sibTrans" presStyleCnt="0"/>
      <dgm:spPr/>
    </dgm:pt>
    <dgm:pt modelId="{5CD3B6B7-0B69-43BA-B543-0E279440ECB5}" type="pres">
      <dgm:prSet presAssocID="{97AC934B-4BBF-431D-9670-79F4E394DED7}" presName="parenttextcomposite" presStyleCnt="0"/>
      <dgm:spPr/>
    </dgm:pt>
    <dgm:pt modelId="{808C58B3-88C7-4E64-AC1B-0585D9A57439}" type="pres">
      <dgm:prSet presAssocID="{97AC934B-4BBF-431D-9670-79F4E394DED7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CFCC5-4540-421F-9CBF-D14429E594BA}" type="pres">
      <dgm:prSet presAssocID="{97AC934B-4BBF-431D-9670-79F4E394DED7}" presName="composite" presStyleCnt="0"/>
      <dgm:spPr/>
    </dgm:pt>
    <dgm:pt modelId="{A18032FE-6D35-458B-AB89-A34C9A719229}" type="pres">
      <dgm:prSet presAssocID="{97AC934B-4BBF-431D-9670-79F4E394DED7}" presName="chevron1" presStyleLbl="alignNode1" presStyleIdx="7" presStyleCnt="21"/>
      <dgm:spPr/>
    </dgm:pt>
    <dgm:pt modelId="{F3D18C3E-6563-4088-AD11-4F1714BA452B}" type="pres">
      <dgm:prSet presAssocID="{97AC934B-4BBF-431D-9670-79F4E394DED7}" presName="chevron2" presStyleLbl="alignNode1" presStyleIdx="8" presStyleCnt="21"/>
      <dgm:spPr/>
    </dgm:pt>
    <dgm:pt modelId="{35B459C3-F500-46B5-82DD-4C3A5721B1A0}" type="pres">
      <dgm:prSet presAssocID="{97AC934B-4BBF-431D-9670-79F4E394DED7}" presName="chevron3" presStyleLbl="alignNode1" presStyleIdx="9" presStyleCnt="21"/>
      <dgm:spPr/>
    </dgm:pt>
    <dgm:pt modelId="{908FA0B9-F133-4E30-8FD3-E19086D7BCBC}" type="pres">
      <dgm:prSet presAssocID="{97AC934B-4BBF-431D-9670-79F4E394DED7}" presName="chevron4" presStyleLbl="alignNode1" presStyleIdx="10" presStyleCnt="21"/>
      <dgm:spPr/>
    </dgm:pt>
    <dgm:pt modelId="{D378A031-895B-4232-9E50-43174A46AC72}" type="pres">
      <dgm:prSet presAssocID="{97AC934B-4BBF-431D-9670-79F4E394DED7}" presName="chevron5" presStyleLbl="alignNode1" presStyleIdx="11" presStyleCnt="21"/>
      <dgm:spPr/>
    </dgm:pt>
    <dgm:pt modelId="{211EF914-B4A0-47CC-8B46-EF9AD6EF7E33}" type="pres">
      <dgm:prSet presAssocID="{97AC934B-4BBF-431D-9670-79F4E394DED7}" presName="chevron6" presStyleLbl="alignNode1" presStyleIdx="12" presStyleCnt="21"/>
      <dgm:spPr/>
    </dgm:pt>
    <dgm:pt modelId="{5A1FCCAC-7A23-42DD-9915-0FF4849B29EB}" type="pres">
      <dgm:prSet presAssocID="{97AC934B-4BBF-431D-9670-79F4E394DED7}" presName="chevron7" presStyleLbl="alignNode1" presStyleIdx="13" presStyleCnt="21"/>
      <dgm:spPr/>
    </dgm:pt>
    <dgm:pt modelId="{D797F681-4682-478A-9D41-B680723F1C25}" type="pres">
      <dgm:prSet presAssocID="{97AC934B-4BBF-431D-9670-79F4E394DED7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71A94-A9E1-4CFC-BFF8-E220B1B9A7AF}" type="pres">
      <dgm:prSet presAssocID="{65EB6CDF-034A-4EE9-961E-5F09D744794B}" presName="sibTrans" presStyleCnt="0"/>
      <dgm:spPr/>
    </dgm:pt>
    <dgm:pt modelId="{7A35A5D5-531C-4E5F-BB6F-374551BBD62C}" type="pres">
      <dgm:prSet presAssocID="{49C91F29-3A5A-4D16-9CBF-118665863CCB}" presName="parenttextcomposite" presStyleCnt="0"/>
      <dgm:spPr/>
    </dgm:pt>
    <dgm:pt modelId="{0D3B8F48-06BA-4A77-9E1F-1050CC5FE5FD}" type="pres">
      <dgm:prSet presAssocID="{49C91F29-3A5A-4D16-9CBF-118665863CCB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D10C3-FBA3-4CEE-AFE1-4F4B6F3213FD}" type="pres">
      <dgm:prSet presAssocID="{49C91F29-3A5A-4D16-9CBF-118665863CCB}" presName="composite" presStyleCnt="0"/>
      <dgm:spPr/>
    </dgm:pt>
    <dgm:pt modelId="{5C068C32-92CD-4878-88C0-9579F4EE646B}" type="pres">
      <dgm:prSet presAssocID="{49C91F29-3A5A-4D16-9CBF-118665863CCB}" presName="chevron1" presStyleLbl="alignNode1" presStyleIdx="14" presStyleCnt="21"/>
      <dgm:spPr/>
    </dgm:pt>
    <dgm:pt modelId="{C6D0A454-06F7-4AED-822E-24FA4E994143}" type="pres">
      <dgm:prSet presAssocID="{49C91F29-3A5A-4D16-9CBF-118665863CCB}" presName="chevron2" presStyleLbl="alignNode1" presStyleIdx="15" presStyleCnt="21"/>
      <dgm:spPr/>
    </dgm:pt>
    <dgm:pt modelId="{AC76794B-E79E-4CA9-983B-D95A826A0D43}" type="pres">
      <dgm:prSet presAssocID="{49C91F29-3A5A-4D16-9CBF-118665863CCB}" presName="chevron3" presStyleLbl="alignNode1" presStyleIdx="16" presStyleCnt="21"/>
      <dgm:spPr/>
    </dgm:pt>
    <dgm:pt modelId="{5DB7DD86-DE40-46E0-B65F-B11B7EC6C859}" type="pres">
      <dgm:prSet presAssocID="{49C91F29-3A5A-4D16-9CBF-118665863CCB}" presName="chevron4" presStyleLbl="alignNode1" presStyleIdx="17" presStyleCnt="21"/>
      <dgm:spPr/>
    </dgm:pt>
    <dgm:pt modelId="{AC2F08F8-C367-4CD0-95BE-0C696E8E2136}" type="pres">
      <dgm:prSet presAssocID="{49C91F29-3A5A-4D16-9CBF-118665863CCB}" presName="chevron5" presStyleLbl="alignNode1" presStyleIdx="18" presStyleCnt="21"/>
      <dgm:spPr/>
    </dgm:pt>
    <dgm:pt modelId="{D18BE7BF-4CB4-425B-81DA-C7B4D058092E}" type="pres">
      <dgm:prSet presAssocID="{49C91F29-3A5A-4D16-9CBF-118665863CCB}" presName="chevron6" presStyleLbl="alignNode1" presStyleIdx="19" presStyleCnt="21"/>
      <dgm:spPr/>
    </dgm:pt>
    <dgm:pt modelId="{A46BA83C-4B44-4350-9BC0-EC5554B38BCB}" type="pres">
      <dgm:prSet presAssocID="{49C91F29-3A5A-4D16-9CBF-118665863CCB}" presName="chevron7" presStyleLbl="alignNode1" presStyleIdx="20" presStyleCnt="21"/>
      <dgm:spPr/>
    </dgm:pt>
    <dgm:pt modelId="{79B26570-D7E8-4B0E-B50C-8426D216BDC1}" type="pres">
      <dgm:prSet presAssocID="{49C91F29-3A5A-4D16-9CBF-118665863CCB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96F4C7-E978-4B65-8445-B1FD8F727CC6}" type="presOf" srcId="{73D9282F-A9D0-40A5-82A8-9A45A8305A78}" destId="{D797F681-4682-478A-9D41-B680723F1C25}" srcOrd="0" destOrd="0" presId="urn:microsoft.com/office/officeart/2008/layout/VerticalAccentList"/>
    <dgm:cxn modelId="{A8BE7240-3E06-4936-AFDF-8A1185937958}" srcId="{86E78B56-67E7-46BA-937F-92D1DCD6F4FE}" destId="{EB7C14C3-787C-4EFF-994A-48AC12BBDF10}" srcOrd="0" destOrd="0" parTransId="{F7276C55-3A2E-4AD6-97EB-21CB976C17A4}" sibTransId="{0CC26D47-C9FC-4595-AC73-10C83DEAACD6}"/>
    <dgm:cxn modelId="{AEB83298-B656-4117-871B-316E0D8235CC}" srcId="{3A899BFA-9902-4D60-81BF-1C7FEF094587}" destId="{49C91F29-3A5A-4D16-9CBF-118665863CCB}" srcOrd="2" destOrd="0" parTransId="{2D47C661-9B87-4AA7-B162-29859B70C9A0}" sibTransId="{E157BD31-0EDF-4E77-BA59-1DE8CCBBBD48}"/>
    <dgm:cxn modelId="{127A7530-CA7A-4924-9FF3-7A28A68A10A6}" srcId="{97AC934B-4BBF-431D-9670-79F4E394DED7}" destId="{73D9282F-A9D0-40A5-82A8-9A45A8305A78}" srcOrd="0" destOrd="0" parTransId="{A2127F35-8F59-474D-B34D-B48EB8F58D45}" sibTransId="{AC8A1775-B21B-4EC7-9C05-168FE4A65CBD}"/>
    <dgm:cxn modelId="{C2FDAAE8-0EF1-4DB0-AB3F-BFD37EC1656D}" type="presOf" srcId="{3A899BFA-9902-4D60-81BF-1C7FEF094587}" destId="{657FD296-895C-4CE2-8922-2762639F52A7}" srcOrd="0" destOrd="0" presId="urn:microsoft.com/office/officeart/2008/layout/VerticalAccentList"/>
    <dgm:cxn modelId="{58DD1DBA-09D7-4D0E-BACC-47E473CFB8FC}" type="presOf" srcId="{86E78B56-67E7-46BA-937F-92D1DCD6F4FE}" destId="{0189674B-081C-48D4-B6B8-67C0EB6AEA14}" srcOrd="0" destOrd="0" presId="urn:microsoft.com/office/officeart/2008/layout/VerticalAccentList"/>
    <dgm:cxn modelId="{BC78555B-B4AE-4F7D-949B-0F19400165A0}" type="presOf" srcId="{EB7C14C3-787C-4EFF-994A-48AC12BBDF10}" destId="{70C787FD-5BCD-457B-801F-4242B54D9FF6}" srcOrd="0" destOrd="0" presId="urn:microsoft.com/office/officeart/2008/layout/VerticalAccentList"/>
    <dgm:cxn modelId="{908918B6-38C8-4300-83EF-E0C1C51669B3}" type="presOf" srcId="{97AC934B-4BBF-431D-9670-79F4E394DED7}" destId="{808C58B3-88C7-4E64-AC1B-0585D9A57439}" srcOrd="0" destOrd="0" presId="urn:microsoft.com/office/officeart/2008/layout/VerticalAccentList"/>
    <dgm:cxn modelId="{FDD9CB7E-A010-4815-93C8-D4C751C4D797}" srcId="{49C91F29-3A5A-4D16-9CBF-118665863CCB}" destId="{D4BD033D-4668-4231-B982-7844E54C6C44}" srcOrd="0" destOrd="0" parTransId="{6A96A6D3-224C-4923-B2CB-079677FB1CD3}" sibTransId="{88613D43-003D-4F45-8195-DF51FCA9108C}"/>
    <dgm:cxn modelId="{BD4BE01B-A2BD-455F-8FD1-04C39FDC8584}" type="presOf" srcId="{49C91F29-3A5A-4D16-9CBF-118665863CCB}" destId="{0D3B8F48-06BA-4A77-9E1F-1050CC5FE5FD}" srcOrd="0" destOrd="0" presId="urn:microsoft.com/office/officeart/2008/layout/VerticalAccentList"/>
    <dgm:cxn modelId="{C47618D6-1A8D-4C00-B99A-41B7EE152A9D}" srcId="{3A899BFA-9902-4D60-81BF-1C7FEF094587}" destId="{86E78B56-67E7-46BA-937F-92D1DCD6F4FE}" srcOrd="0" destOrd="0" parTransId="{C4B8F26F-083F-4A1E-AD73-A301F59E508B}" sibTransId="{56379656-DF04-4092-B28E-EC6ABB1A3888}"/>
    <dgm:cxn modelId="{A28D85D4-3A52-4B76-A524-1A90493FE903}" type="presOf" srcId="{D4BD033D-4668-4231-B982-7844E54C6C44}" destId="{79B26570-D7E8-4B0E-B50C-8426D216BDC1}" srcOrd="0" destOrd="0" presId="urn:microsoft.com/office/officeart/2008/layout/VerticalAccentList"/>
    <dgm:cxn modelId="{C306A98F-C94B-40E6-B2DD-106AD3EDBB5E}" srcId="{3A899BFA-9902-4D60-81BF-1C7FEF094587}" destId="{97AC934B-4BBF-431D-9670-79F4E394DED7}" srcOrd="1" destOrd="0" parTransId="{5DC4B6E0-DD31-49D9-820B-1A33CF263ED4}" sibTransId="{65EB6CDF-034A-4EE9-961E-5F09D744794B}"/>
    <dgm:cxn modelId="{43C7CFD0-7C23-4646-98CD-09E3D0D39997}" type="presParOf" srcId="{657FD296-895C-4CE2-8922-2762639F52A7}" destId="{A02E4461-B60D-46CE-B6EC-C4F569FBCCD8}" srcOrd="0" destOrd="0" presId="urn:microsoft.com/office/officeart/2008/layout/VerticalAccentList"/>
    <dgm:cxn modelId="{B8C15D48-F159-43FA-859B-83FF1371D830}" type="presParOf" srcId="{A02E4461-B60D-46CE-B6EC-C4F569FBCCD8}" destId="{0189674B-081C-48D4-B6B8-67C0EB6AEA14}" srcOrd="0" destOrd="0" presId="urn:microsoft.com/office/officeart/2008/layout/VerticalAccentList"/>
    <dgm:cxn modelId="{5E5D900E-422A-46DD-BFA5-2CA861B312CC}" type="presParOf" srcId="{657FD296-895C-4CE2-8922-2762639F52A7}" destId="{A96E62DA-8FF1-40C3-933C-40D3573B89FC}" srcOrd="1" destOrd="0" presId="urn:microsoft.com/office/officeart/2008/layout/VerticalAccentList"/>
    <dgm:cxn modelId="{D9A29AC9-3D8E-4405-9069-D9F95CAAC775}" type="presParOf" srcId="{A96E62DA-8FF1-40C3-933C-40D3573B89FC}" destId="{9211626E-E8D2-49BE-8768-B4DAF3992BAD}" srcOrd="0" destOrd="0" presId="urn:microsoft.com/office/officeart/2008/layout/VerticalAccentList"/>
    <dgm:cxn modelId="{8869EEA0-2237-4123-8A30-507EE47C0F2A}" type="presParOf" srcId="{A96E62DA-8FF1-40C3-933C-40D3573B89FC}" destId="{15B3CD47-6601-43B9-9107-50BA394A96C4}" srcOrd="1" destOrd="0" presId="urn:microsoft.com/office/officeart/2008/layout/VerticalAccentList"/>
    <dgm:cxn modelId="{721AACE9-16F9-4496-9998-25E4ABBDED0A}" type="presParOf" srcId="{A96E62DA-8FF1-40C3-933C-40D3573B89FC}" destId="{E7878D7F-8B77-4DC7-A12E-A682D1941AFE}" srcOrd="2" destOrd="0" presId="urn:microsoft.com/office/officeart/2008/layout/VerticalAccentList"/>
    <dgm:cxn modelId="{FC599619-D77F-40CC-9E0F-C331CF54FCD1}" type="presParOf" srcId="{A96E62DA-8FF1-40C3-933C-40D3573B89FC}" destId="{64DDFC19-3780-4302-BDA3-A78F23A9D04D}" srcOrd="3" destOrd="0" presId="urn:microsoft.com/office/officeart/2008/layout/VerticalAccentList"/>
    <dgm:cxn modelId="{9CD2951B-A8CB-4FA2-BACE-240B7778CE38}" type="presParOf" srcId="{A96E62DA-8FF1-40C3-933C-40D3573B89FC}" destId="{FCB50243-9324-43F6-8EFB-7623912784E3}" srcOrd="4" destOrd="0" presId="urn:microsoft.com/office/officeart/2008/layout/VerticalAccentList"/>
    <dgm:cxn modelId="{9F63E434-CA6F-4F07-8E8B-CF38571353C7}" type="presParOf" srcId="{A96E62DA-8FF1-40C3-933C-40D3573B89FC}" destId="{579F412B-DAA3-4B62-B995-9609C1EE2101}" srcOrd="5" destOrd="0" presId="urn:microsoft.com/office/officeart/2008/layout/VerticalAccentList"/>
    <dgm:cxn modelId="{D36D5D49-A6A3-4083-B094-7D60DB9F7316}" type="presParOf" srcId="{A96E62DA-8FF1-40C3-933C-40D3573B89FC}" destId="{5A764BC6-0EE0-4409-935E-4B2E25734377}" srcOrd="6" destOrd="0" presId="urn:microsoft.com/office/officeart/2008/layout/VerticalAccentList"/>
    <dgm:cxn modelId="{FFC42040-9A7B-4FCC-8F2B-C56AB6FEE6A8}" type="presParOf" srcId="{A96E62DA-8FF1-40C3-933C-40D3573B89FC}" destId="{70C787FD-5BCD-457B-801F-4242B54D9FF6}" srcOrd="7" destOrd="0" presId="urn:microsoft.com/office/officeart/2008/layout/VerticalAccentList"/>
    <dgm:cxn modelId="{737FF53A-47AE-4B63-A182-CB665A8FAABD}" type="presParOf" srcId="{657FD296-895C-4CE2-8922-2762639F52A7}" destId="{87922483-5809-4B59-AE75-A02B9138150A}" srcOrd="2" destOrd="0" presId="urn:microsoft.com/office/officeart/2008/layout/VerticalAccentList"/>
    <dgm:cxn modelId="{916E3AE1-1DC5-465C-B1BE-64B74F53DB29}" type="presParOf" srcId="{657FD296-895C-4CE2-8922-2762639F52A7}" destId="{5CD3B6B7-0B69-43BA-B543-0E279440ECB5}" srcOrd="3" destOrd="0" presId="urn:microsoft.com/office/officeart/2008/layout/VerticalAccentList"/>
    <dgm:cxn modelId="{AAF52685-1308-4BF1-80F0-DB7547AF92D3}" type="presParOf" srcId="{5CD3B6B7-0B69-43BA-B543-0E279440ECB5}" destId="{808C58B3-88C7-4E64-AC1B-0585D9A57439}" srcOrd="0" destOrd="0" presId="urn:microsoft.com/office/officeart/2008/layout/VerticalAccentList"/>
    <dgm:cxn modelId="{5B5B39B2-4AB7-458B-9AAB-A31A33DD70AE}" type="presParOf" srcId="{657FD296-895C-4CE2-8922-2762639F52A7}" destId="{0B9CFCC5-4540-421F-9CBF-D14429E594BA}" srcOrd="4" destOrd="0" presId="urn:microsoft.com/office/officeart/2008/layout/VerticalAccentList"/>
    <dgm:cxn modelId="{876F8FDF-845B-4A77-9D46-40DF4A9D95C5}" type="presParOf" srcId="{0B9CFCC5-4540-421F-9CBF-D14429E594BA}" destId="{A18032FE-6D35-458B-AB89-A34C9A719229}" srcOrd="0" destOrd="0" presId="urn:microsoft.com/office/officeart/2008/layout/VerticalAccentList"/>
    <dgm:cxn modelId="{11CCFACD-BB5B-4738-BB54-CCD13DA5A2B0}" type="presParOf" srcId="{0B9CFCC5-4540-421F-9CBF-D14429E594BA}" destId="{F3D18C3E-6563-4088-AD11-4F1714BA452B}" srcOrd="1" destOrd="0" presId="urn:microsoft.com/office/officeart/2008/layout/VerticalAccentList"/>
    <dgm:cxn modelId="{DBA16FDF-68D6-48BA-89AD-A5F0BAEF7A97}" type="presParOf" srcId="{0B9CFCC5-4540-421F-9CBF-D14429E594BA}" destId="{35B459C3-F500-46B5-82DD-4C3A5721B1A0}" srcOrd="2" destOrd="0" presId="urn:microsoft.com/office/officeart/2008/layout/VerticalAccentList"/>
    <dgm:cxn modelId="{B2F8981D-A7B5-4596-A0AE-13231F164E6B}" type="presParOf" srcId="{0B9CFCC5-4540-421F-9CBF-D14429E594BA}" destId="{908FA0B9-F133-4E30-8FD3-E19086D7BCBC}" srcOrd="3" destOrd="0" presId="urn:microsoft.com/office/officeart/2008/layout/VerticalAccentList"/>
    <dgm:cxn modelId="{2B678651-D396-4B65-BC90-5C06C1356605}" type="presParOf" srcId="{0B9CFCC5-4540-421F-9CBF-D14429E594BA}" destId="{D378A031-895B-4232-9E50-43174A46AC72}" srcOrd="4" destOrd="0" presId="urn:microsoft.com/office/officeart/2008/layout/VerticalAccentList"/>
    <dgm:cxn modelId="{E13AC472-4665-4189-9E03-EB70071B3CEF}" type="presParOf" srcId="{0B9CFCC5-4540-421F-9CBF-D14429E594BA}" destId="{211EF914-B4A0-47CC-8B46-EF9AD6EF7E33}" srcOrd="5" destOrd="0" presId="urn:microsoft.com/office/officeart/2008/layout/VerticalAccentList"/>
    <dgm:cxn modelId="{079543A7-1531-45DC-BD94-8031396DAF16}" type="presParOf" srcId="{0B9CFCC5-4540-421F-9CBF-D14429E594BA}" destId="{5A1FCCAC-7A23-42DD-9915-0FF4849B29EB}" srcOrd="6" destOrd="0" presId="urn:microsoft.com/office/officeart/2008/layout/VerticalAccentList"/>
    <dgm:cxn modelId="{46BE1C0E-0207-4C21-9922-E6B1EC5E3AB8}" type="presParOf" srcId="{0B9CFCC5-4540-421F-9CBF-D14429E594BA}" destId="{D797F681-4682-478A-9D41-B680723F1C25}" srcOrd="7" destOrd="0" presId="urn:microsoft.com/office/officeart/2008/layout/VerticalAccentList"/>
    <dgm:cxn modelId="{439597C9-6C09-46C8-8C1F-815F1856D87D}" type="presParOf" srcId="{657FD296-895C-4CE2-8922-2762639F52A7}" destId="{09971A94-A9E1-4CFC-BFF8-E220B1B9A7AF}" srcOrd="5" destOrd="0" presId="urn:microsoft.com/office/officeart/2008/layout/VerticalAccentList"/>
    <dgm:cxn modelId="{E2904F6B-2213-4645-A85B-05E964DA207D}" type="presParOf" srcId="{657FD296-895C-4CE2-8922-2762639F52A7}" destId="{7A35A5D5-531C-4E5F-BB6F-374551BBD62C}" srcOrd="6" destOrd="0" presId="urn:microsoft.com/office/officeart/2008/layout/VerticalAccentList"/>
    <dgm:cxn modelId="{74A17362-E5B2-4635-847D-388FC94ACD9C}" type="presParOf" srcId="{7A35A5D5-531C-4E5F-BB6F-374551BBD62C}" destId="{0D3B8F48-06BA-4A77-9E1F-1050CC5FE5FD}" srcOrd="0" destOrd="0" presId="urn:microsoft.com/office/officeart/2008/layout/VerticalAccentList"/>
    <dgm:cxn modelId="{5AD77556-F004-43B2-B61F-6AC9D0C9EED4}" type="presParOf" srcId="{657FD296-895C-4CE2-8922-2762639F52A7}" destId="{9ADD10C3-FBA3-4CEE-AFE1-4F4B6F3213FD}" srcOrd="7" destOrd="0" presId="urn:microsoft.com/office/officeart/2008/layout/VerticalAccentList"/>
    <dgm:cxn modelId="{F89136B3-C425-49AB-92E4-D5634CD960A7}" type="presParOf" srcId="{9ADD10C3-FBA3-4CEE-AFE1-4F4B6F3213FD}" destId="{5C068C32-92CD-4878-88C0-9579F4EE646B}" srcOrd="0" destOrd="0" presId="urn:microsoft.com/office/officeart/2008/layout/VerticalAccentList"/>
    <dgm:cxn modelId="{7BADE51C-B4CF-40AB-B1D6-B1E2E9468902}" type="presParOf" srcId="{9ADD10C3-FBA3-4CEE-AFE1-4F4B6F3213FD}" destId="{C6D0A454-06F7-4AED-822E-24FA4E994143}" srcOrd="1" destOrd="0" presId="urn:microsoft.com/office/officeart/2008/layout/VerticalAccentList"/>
    <dgm:cxn modelId="{ADB06699-06F2-4FC7-8431-D822D026E0DD}" type="presParOf" srcId="{9ADD10C3-FBA3-4CEE-AFE1-4F4B6F3213FD}" destId="{AC76794B-E79E-4CA9-983B-D95A826A0D43}" srcOrd="2" destOrd="0" presId="urn:microsoft.com/office/officeart/2008/layout/VerticalAccentList"/>
    <dgm:cxn modelId="{242726F3-DA3B-4AEE-A948-9A0259C19289}" type="presParOf" srcId="{9ADD10C3-FBA3-4CEE-AFE1-4F4B6F3213FD}" destId="{5DB7DD86-DE40-46E0-B65F-B11B7EC6C859}" srcOrd="3" destOrd="0" presId="urn:microsoft.com/office/officeart/2008/layout/VerticalAccentList"/>
    <dgm:cxn modelId="{E262D88E-8866-4F62-BD1D-4AEB1AE2D3EF}" type="presParOf" srcId="{9ADD10C3-FBA3-4CEE-AFE1-4F4B6F3213FD}" destId="{AC2F08F8-C367-4CD0-95BE-0C696E8E2136}" srcOrd="4" destOrd="0" presId="urn:microsoft.com/office/officeart/2008/layout/VerticalAccentList"/>
    <dgm:cxn modelId="{7CD792D9-9E63-4DF6-B4AF-76D04F57830A}" type="presParOf" srcId="{9ADD10C3-FBA3-4CEE-AFE1-4F4B6F3213FD}" destId="{D18BE7BF-4CB4-425B-81DA-C7B4D058092E}" srcOrd="5" destOrd="0" presId="urn:microsoft.com/office/officeart/2008/layout/VerticalAccentList"/>
    <dgm:cxn modelId="{35B74B4F-1298-49D3-BD03-715AC3DDF350}" type="presParOf" srcId="{9ADD10C3-FBA3-4CEE-AFE1-4F4B6F3213FD}" destId="{A46BA83C-4B44-4350-9BC0-EC5554B38BCB}" srcOrd="6" destOrd="0" presId="urn:microsoft.com/office/officeart/2008/layout/VerticalAccentList"/>
    <dgm:cxn modelId="{95315EF9-37C3-4A0B-A810-4F9965D02F62}" type="presParOf" srcId="{9ADD10C3-FBA3-4CEE-AFE1-4F4B6F3213FD}" destId="{79B26570-D7E8-4B0E-B50C-8426D216BDC1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C2B145-E0B6-4628-BB4D-A39DBD6D6C1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1D2B83-CA4A-40FB-BAEC-FB6453F0C62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 СООТВЕТСТВИИ ПОСТАВЛЕННЫХ  ЗАДАЧ</a:t>
          </a:r>
          <a:endParaRPr lang="ru-RU" b="1" dirty="0">
            <a:solidFill>
              <a:schemeClr val="tx1"/>
            </a:solidFill>
          </a:endParaRPr>
        </a:p>
      </dgm:t>
    </dgm:pt>
    <dgm:pt modelId="{626D2ACE-F228-4F1C-91E6-AE25CB7D67B1}" type="parTrans" cxnId="{CE5BBA24-974A-4555-849D-C9C59B593B09}">
      <dgm:prSet/>
      <dgm:spPr/>
      <dgm:t>
        <a:bodyPr/>
        <a:lstStyle/>
        <a:p>
          <a:endParaRPr lang="ru-RU"/>
        </a:p>
      </dgm:t>
    </dgm:pt>
    <dgm:pt modelId="{DF3BEB56-50BE-45EF-A047-A1749D4D2AD8}" type="sibTrans" cxnId="{CE5BBA24-974A-4555-849D-C9C59B593B09}">
      <dgm:prSet/>
      <dgm:spPr/>
      <dgm:t>
        <a:bodyPr/>
        <a:lstStyle/>
        <a:p>
          <a:endParaRPr lang="ru-RU"/>
        </a:p>
      </dgm:t>
    </dgm:pt>
    <dgm:pt modelId="{C5EF0A26-A660-492A-BBE2-27B5A0FD8260}">
      <dgm:prSet phldrT="[Текст]"/>
      <dgm:spPr/>
      <dgm:t>
        <a:bodyPr/>
        <a:lstStyle/>
        <a:p>
          <a:r>
            <a:rPr lang="ru-RU" dirty="0" smtClean="0"/>
            <a:t>ИЗУЧЕНИЕ</a:t>
          </a:r>
          <a:endParaRPr lang="ru-RU" dirty="0"/>
        </a:p>
      </dgm:t>
    </dgm:pt>
    <dgm:pt modelId="{368982F9-4AF4-47C2-9097-8E035C042166}" type="parTrans" cxnId="{F42E5654-72EB-4521-B361-71A18C538199}">
      <dgm:prSet/>
      <dgm:spPr/>
      <dgm:t>
        <a:bodyPr/>
        <a:lstStyle/>
        <a:p>
          <a:endParaRPr lang="ru-RU"/>
        </a:p>
      </dgm:t>
    </dgm:pt>
    <dgm:pt modelId="{36D0367B-6C8D-4E8D-A47B-C26CE849B37C}" type="sibTrans" cxnId="{F42E5654-72EB-4521-B361-71A18C538199}">
      <dgm:prSet/>
      <dgm:spPr/>
      <dgm:t>
        <a:bodyPr/>
        <a:lstStyle/>
        <a:p>
          <a:endParaRPr lang="ru-RU"/>
        </a:p>
      </dgm:t>
    </dgm:pt>
    <dgm:pt modelId="{9F7B3276-D1D0-40AD-A6EE-4C4F471F4634}">
      <dgm:prSet phldrT="[Текст]"/>
      <dgm:spPr/>
      <dgm:t>
        <a:bodyPr/>
        <a:lstStyle/>
        <a:p>
          <a:r>
            <a:rPr lang="ru-RU" dirty="0" smtClean="0"/>
            <a:t>ПЛАНИРОВАНИЕ</a:t>
          </a:r>
          <a:endParaRPr lang="ru-RU" dirty="0"/>
        </a:p>
      </dgm:t>
    </dgm:pt>
    <dgm:pt modelId="{FAA025EE-7EB2-48F5-AB0F-95C9F183BB25}" type="parTrans" cxnId="{BAACC59F-677B-47E8-88E2-6E256BFAED3F}">
      <dgm:prSet/>
      <dgm:spPr/>
      <dgm:t>
        <a:bodyPr/>
        <a:lstStyle/>
        <a:p>
          <a:endParaRPr lang="ru-RU"/>
        </a:p>
      </dgm:t>
    </dgm:pt>
    <dgm:pt modelId="{09269C5C-5584-4DA1-8399-3F7F5D187ECE}" type="sibTrans" cxnId="{BAACC59F-677B-47E8-88E2-6E256BFAED3F}">
      <dgm:prSet/>
      <dgm:spPr/>
      <dgm:t>
        <a:bodyPr/>
        <a:lstStyle/>
        <a:p>
          <a:endParaRPr lang="ru-RU"/>
        </a:p>
      </dgm:t>
    </dgm:pt>
    <dgm:pt modelId="{0DB98CD7-B203-475F-B2F6-FBC9F960118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РЕАЛИЗАЦИЯ</a:t>
          </a:r>
          <a:endParaRPr lang="ru-RU" b="1" dirty="0">
            <a:solidFill>
              <a:schemeClr val="tx1"/>
            </a:solidFill>
          </a:endParaRPr>
        </a:p>
      </dgm:t>
    </dgm:pt>
    <dgm:pt modelId="{DCA57161-20E5-404D-96DB-BB24C756484D}" type="parTrans" cxnId="{2B567F25-33C4-4EEA-A622-01386098A815}">
      <dgm:prSet/>
      <dgm:spPr/>
      <dgm:t>
        <a:bodyPr/>
        <a:lstStyle/>
        <a:p>
          <a:endParaRPr lang="ru-RU"/>
        </a:p>
      </dgm:t>
    </dgm:pt>
    <dgm:pt modelId="{8BFEB9AB-6FCB-43C7-A410-A6D542CB0047}" type="sibTrans" cxnId="{2B567F25-33C4-4EEA-A622-01386098A815}">
      <dgm:prSet/>
      <dgm:spPr/>
      <dgm:t>
        <a:bodyPr/>
        <a:lstStyle/>
        <a:p>
          <a:endParaRPr lang="ru-RU"/>
        </a:p>
      </dgm:t>
    </dgm:pt>
    <dgm:pt modelId="{E5AF16F0-06B3-4CA3-8849-F997E6F20A5A}">
      <dgm:prSet phldrT="[Текст]"/>
      <dgm:spPr/>
      <dgm:t>
        <a:bodyPr/>
        <a:lstStyle/>
        <a:p>
          <a:r>
            <a:rPr lang="ru-RU" dirty="0" smtClean="0"/>
            <a:t>АПРОБАЦИЯ</a:t>
          </a:r>
          <a:endParaRPr lang="ru-RU" dirty="0"/>
        </a:p>
      </dgm:t>
    </dgm:pt>
    <dgm:pt modelId="{D93B1745-428D-416E-8BB5-CC03FD57506B}" type="parTrans" cxnId="{F1050022-740D-4B1E-AA32-6568923E1401}">
      <dgm:prSet/>
      <dgm:spPr/>
      <dgm:t>
        <a:bodyPr/>
        <a:lstStyle/>
        <a:p>
          <a:endParaRPr lang="ru-RU"/>
        </a:p>
      </dgm:t>
    </dgm:pt>
    <dgm:pt modelId="{20415D0D-EDAC-4E24-9EE1-E0E56EEBA09A}" type="sibTrans" cxnId="{F1050022-740D-4B1E-AA32-6568923E1401}">
      <dgm:prSet/>
      <dgm:spPr/>
      <dgm:t>
        <a:bodyPr/>
        <a:lstStyle/>
        <a:p>
          <a:endParaRPr lang="ru-RU"/>
        </a:p>
      </dgm:t>
    </dgm:pt>
    <dgm:pt modelId="{A7D708B6-7C86-4C9F-99B5-A1B54F80304F}">
      <dgm:prSet phldrT="[Текст]"/>
      <dgm:spPr/>
      <dgm:t>
        <a:bodyPr/>
        <a:lstStyle/>
        <a:p>
          <a:r>
            <a:rPr lang="ru-RU" dirty="0" smtClean="0"/>
            <a:t>КОНТРОЛЬ и АНАЛИЗ</a:t>
          </a:r>
          <a:endParaRPr lang="ru-RU" dirty="0"/>
        </a:p>
      </dgm:t>
    </dgm:pt>
    <dgm:pt modelId="{4C1BDFC8-9573-4675-978B-7CE0CDD01358}" type="parTrans" cxnId="{6B7866A2-D8AF-4F0E-9605-241B5922A2EE}">
      <dgm:prSet/>
      <dgm:spPr/>
      <dgm:t>
        <a:bodyPr/>
        <a:lstStyle/>
        <a:p>
          <a:endParaRPr lang="ru-RU"/>
        </a:p>
      </dgm:t>
    </dgm:pt>
    <dgm:pt modelId="{4FECECAC-A696-43A7-B865-DC8BF16D52DD}" type="sibTrans" cxnId="{6B7866A2-D8AF-4F0E-9605-241B5922A2EE}">
      <dgm:prSet/>
      <dgm:spPr/>
      <dgm:t>
        <a:bodyPr/>
        <a:lstStyle/>
        <a:p>
          <a:endParaRPr lang="ru-RU"/>
        </a:p>
      </dgm:t>
    </dgm:pt>
    <dgm:pt modelId="{D3133C75-0974-406D-B155-8D2B213731F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РЕФЛЕКСИЯ</a:t>
          </a:r>
          <a:endParaRPr lang="ru-RU" b="1" dirty="0">
            <a:solidFill>
              <a:schemeClr val="tx1"/>
            </a:solidFill>
          </a:endParaRPr>
        </a:p>
      </dgm:t>
    </dgm:pt>
    <dgm:pt modelId="{B36584CD-099E-49A5-A9C4-F7B9F33C94DD}" type="parTrans" cxnId="{F8005AB6-FD7A-4C3B-B128-EB116134E964}">
      <dgm:prSet/>
      <dgm:spPr/>
      <dgm:t>
        <a:bodyPr/>
        <a:lstStyle/>
        <a:p>
          <a:endParaRPr lang="ru-RU"/>
        </a:p>
      </dgm:t>
    </dgm:pt>
    <dgm:pt modelId="{0F19636E-3513-449E-BA3B-FAE9C5F48E98}" type="sibTrans" cxnId="{F8005AB6-FD7A-4C3B-B128-EB116134E964}">
      <dgm:prSet/>
      <dgm:spPr/>
      <dgm:t>
        <a:bodyPr/>
        <a:lstStyle/>
        <a:p>
          <a:endParaRPr lang="ru-RU"/>
        </a:p>
      </dgm:t>
    </dgm:pt>
    <dgm:pt modelId="{000C9CA2-F767-4CC3-9400-78854432F9DB}">
      <dgm:prSet phldrT="[Текст]"/>
      <dgm:spPr/>
      <dgm:t>
        <a:bodyPr/>
        <a:lstStyle/>
        <a:p>
          <a:r>
            <a:rPr lang="ru-RU" dirty="0" smtClean="0"/>
            <a:t>ОБОБЩЕНИЕ</a:t>
          </a:r>
          <a:endParaRPr lang="ru-RU" dirty="0"/>
        </a:p>
      </dgm:t>
    </dgm:pt>
    <dgm:pt modelId="{0648C546-59E8-40D4-91AC-61784ACC1B3C}" type="parTrans" cxnId="{C2B6EC04-FFCB-4058-818D-F2AF44308E97}">
      <dgm:prSet/>
      <dgm:spPr/>
      <dgm:t>
        <a:bodyPr/>
        <a:lstStyle/>
        <a:p>
          <a:endParaRPr lang="ru-RU"/>
        </a:p>
      </dgm:t>
    </dgm:pt>
    <dgm:pt modelId="{92A53AE3-9422-4FD4-B60B-712D15BA7C5D}" type="sibTrans" cxnId="{C2B6EC04-FFCB-4058-818D-F2AF44308E97}">
      <dgm:prSet/>
      <dgm:spPr/>
      <dgm:t>
        <a:bodyPr/>
        <a:lstStyle/>
        <a:p>
          <a:endParaRPr lang="ru-RU"/>
        </a:p>
      </dgm:t>
    </dgm:pt>
    <dgm:pt modelId="{10286263-4FF7-4642-A335-5DB55F91321A}">
      <dgm:prSet phldrT="[Текст]"/>
      <dgm:spPr/>
      <dgm:t>
        <a:bodyPr/>
        <a:lstStyle/>
        <a:p>
          <a:r>
            <a:rPr lang="ru-RU" dirty="0" smtClean="0"/>
            <a:t>ДЕССИМИНАЦИЯ</a:t>
          </a:r>
          <a:endParaRPr lang="ru-RU" dirty="0"/>
        </a:p>
      </dgm:t>
    </dgm:pt>
    <dgm:pt modelId="{419839FE-92A5-4D49-AEF2-3972DF5F3510}" type="parTrans" cxnId="{BFA11FD3-360E-4B14-906F-A0244FEC7A2C}">
      <dgm:prSet/>
      <dgm:spPr/>
      <dgm:t>
        <a:bodyPr/>
        <a:lstStyle/>
        <a:p>
          <a:endParaRPr lang="ru-RU"/>
        </a:p>
      </dgm:t>
    </dgm:pt>
    <dgm:pt modelId="{EA8A1895-7A84-4EF2-856D-2239E31CA505}" type="sibTrans" cxnId="{BFA11FD3-360E-4B14-906F-A0244FEC7A2C}">
      <dgm:prSet/>
      <dgm:spPr/>
      <dgm:t>
        <a:bodyPr/>
        <a:lstStyle/>
        <a:p>
          <a:endParaRPr lang="ru-RU"/>
        </a:p>
      </dgm:t>
    </dgm:pt>
    <dgm:pt modelId="{BC8DC19F-101B-4D55-A152-5F7F031E31FD}" type="pres">
      <dgm:prSet presAssocID="{70C2B145-E0B6-4628-BB4D-A39DBD6D6C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A68F55-6A79-4B2A-90D4-4C82E3DA8631}" type="pres">
      <dgm:prSet presAssocID="{D3133C75-0974-406D-B155-8D2B213731FE}" presName="boxAndChildren" presStyleCnt="0"/>
      <dgm:spPr/>
    </dgm:pt>
    <dgm:pt modelId="{8CBD6CAF-5120-49A5-B25A-FFAE73C07269}" type="pres">
      <dgm:prSet presAssocID="{D3133C75-0974-406D-B155-8D2B213731FE}" presName="parentTextBox" presStyleLbl="node1" presStyleIdx="0" presStyleCnt="3"/>
      <dgm:spPr/>
      <dgm:t>
        <a:bodyPr/>
        <a:lstStyle/>
        <a:p>
          <a:endParaRPr lang="ru-RU"/>
        </a:p>
      </dgm:t>
    </dgm:pt>
    <dgm:pt modelId="{7E0E2609-EC28-4BC8-9791-D93541F2F387}" type="pres">
      <dgm:prSet presAssocID="{D3133C75-0974-406D-B155-8D2B213731FE}" presName="entireBox" presStyleLbl="node1" presStyleIdx="0" presStyleCnt="3"/>
      <dgm:spPr/>
      <dgm:t>
        <a:bodyPr/>
        <a:lstStyle/>
        <a:p>
          <a:endParaRPr lang="ru-RU"/>
        </a:p>
      </dgm:t>
    </dgm:pt>
    <dgm:pt modelId="{2D1752D4-9563-4A9C-A9CE-118A7D32D62C}" type="pres">
      <dgm:prSet presAssocID="{D3133C75-0974-406D-B155-8D2B213731FE}" presName="descendantBox" presStyleCnt="0"/>
      <dgm:spPr/>
    </dgm:pt>
    <dgm:pt modelId="{6ED2B7D1-760B-4F50-80E8-94B8FF36E7E8}" type="pres">
      <dgm:prSet presAssocID="{000C9CA2-F767-4CC3-9400-78854432F9DB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C5F1B-A32F-427C-B9B1-F1EC0B55E2C7}" type="pres">
      <dgm:prSet presAssocID="{10286263-4FF7-4642-A335-5DB55F91321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D9D2CA-EBBA-43C7-BE6C-E91A0098C733}" type="pres">
      <dgm:prSet presAssocID="{8BFEB9AB-6FCB-43C7-A410-A6D542CB0047}" presName="sp" presStyleCnt="0"/>
      <dgm:spPr/>
    </dgm:pt>
    <dgm:pt modelId="{52E8796D-C16E-49C7-AA45-B8975E53297A}" type="pres">
      <dgm:prSet presAssocID="{0DB98CD7-B203-475F-B2F6-FBC9F9601182}" presName="arrowAndChildren" presStyleCnt="0"/>
      <dgm:spPr/>
    </dgm:pt>
    <dgm:pt modelId="{AAD7FFD9-B81E-4861-AE90-5D33F1D4A911}" type="pres">
      <dgm:prSet presAssocID="{0DB98CD7-B203-475F-B2F6-FBC9F9601182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5FDE6DD2-FA3E-4E11-889C-8E3B2CBE49FF}" type="pres">
      <dgm:prSet presAssocID="{0DB98CD7-B203-475F-B2F6-FBC9F9601182}" presName="arrow" presStyleLbl="node1" presStyleIdx="1" presStyleCnt="3"/>
      <dgm:spPr/>
      <dgm:t>
        <a:bodyPr/>
        <a:lstStyle/>
        <a:p>
          <a:endParaRPr lang="ru-RU"/>
        </a:p>
      </dgm:t>
    </dgm:pt>
    <dgm:pt modelId="{C2693181-98FE-4E86-B98D-65E2040F8439}" type="pres">
      <dgm:prSet presAssocID="{0DB98CD7-B203-475F-B2F6-FBC9F9601182}" presName="descendantArrow" presStyleCnt="0"/>
      <dgm:spPr/>
    </dgm:pt>
    <dgm:pt modelId="{1CB341D2-05B8-4123-AB08-A48557A45019}" type="pres">
      <dgm:prSet presAssocID="{E5AF16F0-06B3-4CA3-8849-F997E6F20A5A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F9F31C-3C6E-44E8-A4E0-B3B7E940C85B}" type="pres">
      <dgm:prSet presAssocID="{A7D708B6-7C86-4C9F-99B5-A1B54F80304F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8D147-2048-492F-8681-DE6D65B3FFC8}" type="pres">
      <dgm:prSet presAssocID="{DF3BEB56-50BE-45EF-A047-A1749D4D2AD8}" presName="sp" presStyleCnt="0"/>
      <dgm:spPr/>
    </dgm:pt>
    <dgm:pt modelId="{637296D4-5CC9-42EA-8AF8-91BDFDDCC486}" type="pres">
      <dgm:prSet presAssocID="{861D2B83-CA4A-40FB-BAEC-FB6453F0C628}" presName="arrowAndChildren" presStyleCnt="0"/>
      <dgm:spPr/>
    </dgm:pt>
    <dgm:pt modelId="{53B65F7A-032C-4D2F-933E-9576DDAA3407}" type="pres">
      <dgm:prSet presAssocID="{861D2B83-CA4A-40FB-BAEC-FB6453F0C62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A9023C6-CB39-4407-B797-D994375A3AD8}" type="pres">
      <dgm:prSet presAssocID="{861D2B83-CA4A-40FB-BAEC-FB6453F0C628}" presName="arrow" presStyleLbl="node1" presStyleIdx="2" presStyleCnt="3" custLinFactNeighborX="-840" custLinFactNeighborY="-46"/>
      <dgm:spPr/>
      <dgm:t>
        <a:bodyPr/>
        <a:lstStyle/>
        <a:p>
          <a:endParaRPr lang="ru-RU"/>
        </a:p>
      </dgm:t>
    </dgm:pt>
    <dgm:pt modelId="{7E6D4609-DB56-4C98-8F60-C350E9FBDB43}" type="pres">
      <dgm:prSet presAssocID="{861D2B83-CA4A-40FB-BAEC-FB6453F0C628}" presName="descendantArrow" presStyleCnt="0"/>
      <dgm:spPr/>
    </dgm:pt>
    <dgm:pt modelId="{A31141B8-DC36-4960-9B14-98B680A64A0D}" type="pres">
      <dgm:prSet presAssocID="{C5EF0A26-A660-492A-BBE2-27B5A0FD8260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FC54F-607C-419F-935B-EB3D9BD569B2}" type="pres">
      <dgm:prSet presAssocID="{9F7B3276-D1D0-40AD-A6EE-4C4F471F4634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6C2A40-F9FF-4577-B5DC-6EEB2B6026E0}" type="presOf" srcId="{D3133C75-0974-406D-B155-8D2B213731FE}" destId="{7E0E2609-EC28-4BC8-9791-D93541F2F387}" srcOrd="1" destOrd="0" presId="urn:microsoft.com/office/officeart/2005/8/layout/process4"/>
    <dgm:cxn modelId="{05E27221-B4A7-4265-930C-9BFFD05FFA9E}" type="presOf" srcId="{0DB98CD7-B203-475F-B2F6-FBC9F9601182}" destId="{AAD7FFD9-B81E-4861-AE90-5D33F1D4A911}" srcOrd="0" destOrd="0" presId="urn:microsoft.com/office/officeart/2005/8/layout/process4"/>
    <dgm:cxn modelId="{C2B6EC04-FFCB-4058-818D-F2AF44308E97}" srcId="{D3133C75-0974-406D-B155-8D2B213731FE}" destId="{000C9CA2-F767-4CC3-9400-78854432F9DB}" srcOrd="0" destOrd="0" parTransId="{0648C546-59E8-40D4-91AC-61784ACC1B3C}" sibTransId="{92A53AE3-9422-4FD4-B60B-712D15BA7C5D}"/>
    <dgm:cxn modelId="{2B567F25-33C4-4EEA-A622-01386098A815}" srcId="{70C2B145-E0B6-4628-BB4D-A39DBD6D6C1A}" destId="{0DB98CD7-B203-475F-B2F6-FBC9F9601182}" srcOrd="1" destOrd="0" parTransId="{DCA57161-20E5-404D-96DB-BB24C756484D}" sibTransId="{8BFEB9AB-6FCB-43C7-A410-A6D542CB0047}"/>
    <dgm:cxn modelId="{CE5BBA24-974A-4555-849D-C9C59B593B09}" srcId="{70C2B145-E0B6-4628-BB4D-A39DBD6D6C1A}" destId="{861D2B83-CA4A-40FB-BAEC-FB6453F0C628}" srcOrd="0" destOrd="0" parTransId="{626D2ACE-F228-4F1C-91E6-AE25CB7D67B1}" sibTransId="{DF3BEB56-50BE-45EF-A047-A1749D4D2AD8}"/>
    <dgm:cxn modelId="{888CD0EC-8CA7-42EF-ABF6-76C49EC9C323}" type="presOf" srcId="{861D2B83-CA4A-40FB-BAEC-FB6453F0C628}" destId="{53B65F7A-032C-4D2F-933E-9576DDAA3407}" srcOrd="0" destOrd="0" presId="urn:microsoft.com/office/officeart/2005/8/layout/process4"/>
    <dgm:cxn modelId="{C07356FA-8FCB-4E5C-8A9F-A646F6EEE1D5}" type="presOf" srcId="{861D2B83-CA4A-40FB-BAEC-FB6453F0C628}" destId="{AA9023C6-CB39-4407-B797-D994375A3AD8}" srcOrd="1" destOrd="0" presId="urn:microsoft.com/office/officeart/2005/8/layout/process4"/>
    <dgm:cxn modelId="{0A9C861E-4C27-48D9-909E-90EF597605D5}" type="presOf" srcId="{A7D708B6-7C86-4C9F-99B5-A1B54F80304F}" destId="{2EF9F31C-3C6E-44E8-A4E0-B3B7E940C85B}" srcOrd="0" destOrd="0" presId="urn:microsoft.com/office/officeart/2005/8/layout/process4"/>
    <dgm:cxn modelId="{DE19D399-CAB4-4C4B-9E81-547DD7779AAA}" type="presOf" srcId="{10286263-4FF7-4642-A335-5DB55F91321A}" destId="{5A9C5F1B-A32F-427C-B9B1-F1EC0B55E2C7}" srcOrd="0" destOrd="0" presId="urn:microsoft.com/office/officeart/2005/8/layout/process4"/>
    <dgm:cxn modelId="{84D99E31-10A9-4081-894D-0654201D9868}" type="presOf" srcId="{0DB98CD7-B203-475F-B2F6-FBC9F9601182}" destId="{5FDE6DD2-FA3E-4E11-889C-8E3B2CBE49FF}" srcOrd="1" destOrd="0" presId="urn:microsoft.com/office/officeart/2005/8/layout/process4"/>
    <dgm:cxn modelId="{30E606D1-3C0F-47BE-92E9-A73D2E04A724}" type="presOf" srcId="{70C2B145-E0B6-4628-BB4D-A39DBD6D6C1A}" destId="{BC8DC19F-101B-4D55-A152-5F7F031E31FD}" srcOrd="0" destOrd="0" presId="urn:microsoft.com/office/officeart/2005/8/layout/process4"/>
    <dgm:cxn modelId="{DB9DEBBD-07D6-4C21-93E3-2E29256105AA}" type="presOf" srcId="{C5EF0A26-A660-492A-BBE2-27B5A0FD8260}" destId="{A31141B8-DC36-4960-9B14-98B680A64A0D}" srcOrd="0" destOrd="0" presId="urn:microsoft.com/office/officeart/2005/8/layout/process4"/>
    <dgm:cxn modelId="{6B7866A2-D8AF-4F0E-9605-241B5922A2EE}" srcId="{0DB98CD7-B203-475F-B2F6-FBC9F9601182}" destId="{A7D708B6-7C86-4C9F-99B5-A1B54F80304F}" srcOrd="1" destOrd="0" parTransId="{4C1BDFC8-9573-4675-978B-7CE0CDD01358}" sibTransId="{4FECECAC-A696-43A7-B865-DC8BF16D52DD}"/>
    <dgm:cxn modelId="{F42E5654-72EB-4521-B361-71A18C538199}" srcId="{861D2B83-CA4A-40FB-BAEC-FB6453F0C628}" destId="{C5EF0A26-A660-492A-BBE2-27B5A0FD8260}" srcOrd="0" destOrd="0" parTransId="{368982F9-4AF4-47C2-9097-8E035C042166}" sibTransId="{36D0367B-6C8D-4E8D-A47B-C26CE849B37C}"/>
    <dgm:cxn modelId="{F1050022-740D-4B1E-AA32-6568923E1401}" srcId="{0DB98CD7-B203-475F-B2F6-FBC9F9601182}" destId="{E5AF16F0-06B3-4CA3-8849-F997E6F20A5A}" srcOrd="0" destOrd="0" parTransId="{D93B1745-428D-416E-8BB5-CC03FD57506B}" sibTransId="{20415D0D-EDAC-4E24-9EE1-E0E56EEBA09A}"/>
    <dgm:cxn modelId="{BFA11FD3-360E-4B14-906F-A0244FEC7A2C}" srcId="{D3133C75-0974-406D-B155-8D2B213731FE}" destId="{10286263-4FF7-4642-A335-5DB55F91321A}" srcOrd="1" destOrd="0" parTransId="{419839FE-92A5-4D49-AEF2-3972DF5F3510}" sibTransId="{EA8A1895-7A84-4EF2-856D-2239E31CA505}"/>
    <dgm:cxn modelId="{F8005AB6-FD7A-4C3B-B128-EB116134E964}" srcId="{70C2B145-E0B6-4628-BB4D-A39DBD6D6C1A}" destId="{D3133C75-0974-406D-B155-8D2B213731FE}" srcOrd="2" destOrd="0" parTransId="{B36584CD-099E-49A5-A9C4-F7B9F33C94DD}" sibTransId="{0F19636E-3513-449E-BA3B-FAE9C5F48E98}"/>
    <dgm:cxn modelId="{7BDFCDC0-656B-47F8-A4DE-7269B6435741}" type="presOf" srcId="{D3133C75-0974-406D-B155-8D2B213731FE}" destId="{8CBD6CAF-5120-49A5-B25A-FFAE73C07269}" srcOrd="0" destOrd="0" presId="urn:microsoft.com/office/officeart/2005/8/layout/process4"/>
    <dgm:cxn modelId="{BAACC59F-677B-47E8-88E2-6E256BFAED3F}" srcId="{861D2B83-CA4A-40FB-BAEC-FB6453F0C628}" destId="{9F7B3276-D1D0-40AD-A6EE-4C4F471F4634}" srcOrd="1" destOrd="0" parTransId="{FAA025EE-7EB2-48F5-AB0F-95C9F183BB25}" sibTransId="{09269C5C-5584-4DA1-8399-3F7F5D187ECE}"/>
    <dgm:cxn modelId="{CE3DCE55-0A2A-4313-9FC6-149F99361CB8}" type="presOf" srcId="{E5AF16F0-06B3-4CA3-8849-F997E6F20A5A}" destId="{1CB341D2-05B8-4123-AB08-A48557A45019}" srcOrd="0" destOrd="0" presId="urn:microsoft.com/office/officeart/2005/8/layout/process4"/>
    <dgm:cxn modelId="{AA60AAD3-03A1-4D17-BA68-31F7D4535B20}" type="presOf" srcId="{000C9CA2-F767-4CC3-9400-78854432F9DB}" destId="{6ED2B7D1-760B-4F50-80E8-94B8FF36E7E8}" srcOrd="0" destOrd="0" presId="urn:microsoft.com/office/officeart/2005/8/layout/process4"/>
    <dgm:cxn modelId="{25396245-E63B-448E-8F59-F06BC29E8C7F}" type="presOf" srcId="{9F7B3276-D1D0-40AD-A6EE-4C4F471F4634}" destId="{715FC54F-607C-419F-935B-EB3D9BD569B2}" srcOrd="0" destOrd="0" presId="urn:microsoft.com/office/officeart/2005/8/layout/process4"/>
    <dgm:cxn modelId="{DCE4B6AF-AFE2-4D45-8BF5-8EACFF68B00C}" type="presParOf" srcId="{BC8DC19F-101B-4D55-A152-5F7F031E31FD}" destId="{23A68F55-6A79-4B2A-90D4-4C82E3DA8631}" srcOrd="0" destOrd="0" presId="urn:microsoft.com/office/officeart/2005/8/layout/process4"/>
    <dgm:cxn modelId="{5F8C190A-8E2B-4641-8F9E-A32881063D24}" type="presParOf" srcId="{23A68F55-6A79-4B2A-90D4-4C82E3DA8631}" destId="{8CBD6CAF-5120-49A5-B25A-FFAE73C07269}" srcOrd="0" destOrd="0" presId="urn:microsoft.com/office/officeart/2005/8/layout/process4"/>
    <dgm:cxn modelId="{214FDB0C-C61B-47AA-89B9-11044CC09389}" type="presParOf" srcId="{23A68F55-6A79-4B2A-90D4-4C82E3DA8631}" destId="{7E0E2609-EC28-4BC8-9791-D93541F2F387}" srcOrd="1" destOrd="0" presId="urn:microsoft.com/office/officeart/2005/8/layout/process4"/>
    <dgm:cxn modelId="{259A087B-8BEF-48E4-BA55-3A78270C1C9D}" type="presParOf" srcId="{23A68F55-6A79-4B2A-90D4-4C82E3DA8631}" destId="{2D1752D4-9563-4A9C-A9CE-118A7D32D62C}" srcOrd="2" destOrd="0" presId="urn:microsoft.com/office/officeart/2005/8/layout/process4"/>
    <dgm:cxn modelId="{60ACE7D8-9FE3-48B7-B0AC-459F9B3B75E9}" type="presParOf" srcId="{2D1752D4-9563-4A9C-A9CE-118A7D32D62C}" destId="{6ED2B7D1-760B-4F50-80E8-94B8FF36E7E8}" srcOrd="0" destOrd="0" presId="urn:microsoft.com/office/officeart/2005/8/layout/process4"/>
    <dgm:cxn modelId="{2CEAA447-AD36-431C-99FA-46CE008B00C0}" type="presParOf" srcId="{2D1752D4-9563-4A9C-A9CE-118A7D32D62C}" destId="{5A9C5F1B-A32F-427C-B9B1-F1EC0B55E2C7}" srcOrd="1" destOrd="0" presId="urn:microsoft.com/office/officeart/2005/8/layout/process4"/>
    <dgm:cxn modelId="{A23C5930-7936-4542-8C3E-F2C23928FFDA}" type="presParOf" srcId="{BC8DC19F-101B-4D55-A152-5F7F031E31FD}" destId="{04D9D2CA-EBBA-43C7-BE6C-E91A0098C733}" srcOrd="1" destOrd="0" presId="urn:microsoft.com/office/officeart/2005/8/layout/process4"/>
    <dgm:cxn modelId="{A5A395C8-9882-4355-A4D2-8C0A169F5573}" type="presParOf" srcId="{BC8DC19F-101B-4D55-A152-5F7F031E31FD}" destId="{52E8796D-C16E-49C7-AA45-B8975E53297A}" srcOrd="2" destOrd="0" presId="urn:microsoft.com/office/officeart/2005/8/layout/process4"/>
    <dgm:cxn modelId="{7E5F1A06-DB07-4B0B-BD9E-098CF7EA4660}" type="presParOf" srcId="{52E8796D-C16E-49C7-AA45-B8975E53297A}" destId="{AAD7FFD9-B81E-4861-AE90-5D33F1D4A911}" srcOrd="0" destOrd="0" presId="urn:microsoft.com/office/officeart/2005/8/layout/process4"/>
    <dgm:cxn modelId="{2F51E843-9D01-4EFE-A1CB-EC60EA63FCF8}" type="presParOf" srcId="{52E8796D-C16E-49C7-AA45-B8975E53297A}" destId="{5FDE6DD2-FA3E-4E11-889C-8E3B2CBE49FF}" srcOrd="1" destOrd="0" presId="urn:microsoft.com/office/officeart/2005/8/layout/process4"/>
    <dgm:cxn modelId="{2A24D5DC-1867-430B-8D7D-DD5A73879561}" type="presParOf" srcId="{52E8796D-C16E-49C7-AA45-B8975E53297A}" destId="{C2693181-98FE-4E86-B98D-65E2040F8439}" srcOrd="2" destOrd="0" presId="urn:microsoft.com/office/officeart/2005/8/layout/process4"/>
    <dgm:cxn modelId="{AED8BE5F-07AB-4963-8DBF-88FF400B68B0}" type="presParOf" srcId="{C2693181-98FE-4E86-B98D-65E2040F8439}" destId="{1CB341D2-05B8-4123-AB08-A48557A45019}" srcOrd="0" destOrd="0" presId="urn:microsoft.com/office/officeart/2005/8/layout/process4"/>
    <dgm:cxn modelId="{1710F702-00AE-4979-9252-C0495486AE17}" type="presParOf" srcId="{C2693181-98FE-4E86-B98D-65E2040F8439}" destId="{2EF9F31C-3C6E-44E8-A4E0-B3B7E940C85B}" srcOrd="1" destOrd="0" presId="urn:microsoft.com/office/officeart/2005/8/layout/process4"/>
    <dgm:cxn modelId="{F2EEFF37-6606-436B-8E13-32F95C401C71}" type="presParOf" srcId="{BC8DC19F-101B-4D55-A152-5F7F031E31FD}" destId="{9ED8D147-2048-492F-8681-DE6D65B3FFC8}" srcOrd="3" destOrd="0" presId="urn:microsoft.com/office/officeart/2005/8/layout/process4"/>
    <dgm:cxn modelId="{4FC6E345-D957-4A46-988B-209CE870DB01}" type="presParOf" srcId="{BC8DC19F-101B-4D55-A152-5F7F031E31FD}" destId="{637296D4-5CC9-42EA-8AF8-91BDFDDCC486}" srcOrd="4" destOrd="0" presId="urn:microsoft.com/office/officeart/2005/8/layout/process4"/>
    <dgm:cxn modelId="{A4CF366B-0C12-4BC7-A171-9E46D4846CD0}" type="presParOf" srcId="{637296D4-5CC9-42EA-8AF8-91BDFDDCC486}" destId="{53B65F7A-032C-4D2F-933E-9576DDAA3407}" srcOrd="0" destOrd="0" presId="urn:microsoft.com/office/officeart/2005/8/layout/process4"/>
    <dgm:cxn modelId="{BC818975-5856-4EDA-9C0C-2925474F7F3F}" type="presParOf" srcId="{637296D4-5CC9-42EA-8AF8-91BDFDDCC486}" destId="{AA9023C6-CB39-4407-B797-D994375A3AD8}" srcOrd="1" destOrd="0" presId="urn:microsoft.com/office/officeart/2005/8/layout/process4"/>
    <dgm:cxn modelId="{1C300FE9-FE60-4438-9444-0BFB6840F4EA}" type="presParOf" srcId="{637296D4-5CC9-42EA-8AF8-91BDFDDCC486}" destId="{7E6D4609-DB56-4C98-8F60-C350E9FBDB43}" srcOrd="2" destOrd="0" presId="urn:microsoft.com/office/officeart/2005/8/layout/process4"/>
    <dgm:cxn modelId="{1319D846-DF4F-45ED-937E-2BE1194D9551}" type="presParOf" srcId="{7E6D4609-DB56-4C98-8F60-C350E9FBDB43}" destId="{A31141B8-DC36-4960-9B14-98B680A64A0D}" srcOrd="0" destOrd="0" presId="urn:microsoft.com/office/officeart/2005/8/layout/process4"/>
    <dgm:cxn modelId="{4D822CB4-3BF7-42C6-9D6E-B1F1C078C094}" type="presParOf" srcId="{7E6D4609-DB56-4C98-8F60-C350E9FBDB43}" destId="{715FC54F-607C-419F-935B-EB3D9BD569B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E910E9-0991-4218-B10D-68598D608D1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977354-2135-440C-B736-B8792C51571D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Урок</a:t>
          </a:r>
          <a:endParaRPr lang="ru-RU" sz="3200" b="1" dirty="0">
            <a:solidFill>
              <a:schemeClr val="tx1"/>
            </a:solidFill>
          </a:endParaRPr>
        </a:p>
      </dgm:t>
    </dgm:pt>
    <dgm:pt modelId="{CF644D0D-3808-447F-A20D-F10EB018BB63}" type="parTrans" cxnId="{71CAC60B-6E28-49CC-AA6A-CE182BE7C874}">
      <dgm:prSet/>
      <dgm:spPr/>
      <dgm:t>
        <a:bodyPr/>
        <a:lstStyle/>
        <a:p>
          <a:endParaRPr lang="ru-RU"/>
        </a:p>
      </dgm:t>
    </dgm:pt>
    <dgm:pt modelId="{2A0160D5-2FCF-4D03-94AB-5E96AF0D4100}" type="sibTrans" cxnId="{71CAC60B-6E28-49CC-AA6A-CE182BE7C874}">
      <dgm:prSet/>
      <dgm:spPr/>
      <dgm:t>
        <a:bodyPr/>
        <a:lstStyle/>
        <a:p>
          <a:endParaRPr lang="ru-RU"/>
        </a:p>
      </dgm:t>
    </dgm:pt>
    <dgm:pt modelId="{6AD2147D-854D-4B4A-98FB-BE10D8C88A4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Посещения</a:t>
          </a:r>
          <a:endParaRPr lang="ru-RU" sz="2400" b="1" dirty="0">
            <a:solidFill>
              <a:schemeClr val="tx1"/>
            </a:solidFill>
          </a:endParaRPr>
        </a:p>
      </dgm:t>
    </dgm:pt>
    <dgm:pt modelId="{E0DEE724-E72B-4ED8-B36A-B44AD3365DF2}" type="parTrans" cxnId="{284DEA90-D5AD-4A2B-8B5F-CF19E8C5F2EF}">
      <dgm:prSet/>
      <dgm:spPr/>
      <dgm:t>
        <a:bodyPr/>
        <a:lstStyle/>
        <a:p>
          <a:endParaRPr lang="ru-RU"/>
        </a:p>
      </dgm:t>
    </dgm:pt>
    <dgm:pt modelId="{87E25319-2933-4E56-B75F-B15A325CDAB7}" type="sibTrans" cxnId="{284DEA90-D5AD-4A2B-8B5F-CF19E8C5F2EF}">
      <dgm:prSet/>
      <dgm:spPr/>
      <dgm:t>
        <a:bodyPr/>
        <a:lstStyle/>
        <a:p>
          <a:endParaRPr lang="ru-RU"/>
        </a:p>
      </dgm:t>
    </dgm:pt>
    <dgm:pt modelId="{1FCFF3B3-8ACB-45D3-A690-FB02B58E9AFE}">
      <dgm:prSet phldrT="[Текст]"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Взаимопосещения</a:t>
          </a:r>
          <a:endParaRPr lang="ru-RU" sz="2400" b="1" dirty="0">
            <a:solidFill>
              <a:schemeClr val="tx1"/>
            </a:solidFill>
          </a:endParaRPr>
        </a:p>
      </dgm:t>
    </dgm:pt>
    <dgm:pt modelId="{D6F3C125-6993-4D55-833E-7AF3CD94009C}" type="parTrans" cxnId="{47EDBE7B-E1E4-42DC-BD54-0BA586C89ACE}">
      <dgm:prSet/>
      <dgm:spPr/>
      <dgm:t>
        <a:bodyPr/>
        <a:lstStyle/>
        <a:p>
          <a:endParaRPr lang="ru-RU"/>
        </a:p>
      </dgm:t>
    </dgm:pt>
    <dgm:pt modelId="{EEF4A5C2-86AB-4044-A5A2-5E2CDD6C16B2}" type="sibTrans" cxnId="{47EDBE7B-E1E4-42DC-BD54-0BA586C89ACE}">
      <dgm:prSet/>
      <dgm:spPr/>
      <dgm:t>
        <a:bodyPr/>
        <a:lstStyle/>
        <a:p>
          <a:endParaRPr lang="ru-RU"/>
        </a:p>
      </dgm:t>
    </dgm:pt>
    <dgm:pt modelId="{7AA5CAF5-5715-42AF-94D6-B7D8F497AD2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ВНЕУРОК</a:t>
          </a:r>
          <a:endParaRPr lang="ru-RU" b="1" dirty="0">
            <a:solidFill>
              <a:schemeClr val="tx1"/>
            </a:solidFill>
          </a:endParaRPr>
        </a:p>
      </dgm:t>
    </dgm:pt>
    <dgm:pt modelId="{F337C1C7-66B8-4436-BEE3-D4910FD085FF}" type="parTrans" cxnId="{FD080855-C1E7-4284-8E7C-15D5CEE7845B}">
      <dgm:prSet/>
      <dgm:spPr/>
      <dgm:t>
        <a:bodyPr/>
        <a:lstStyle/>
        <a:p>
          <a:endParaRPr lang="ru-RU"/>
        </a:p>
      </dgm:t>
    </dgm:pt>
    <dgm:pt modelId="{F64DE21F-927C-4A7F-8BCD-48646C0B3A55}" type="sibTrans" cxnId="{FD080855-C1E7-4284-8E7C-15D5CEE7845B}">
      <dgm:prSet/>
      <dgm:spPr/>
      <dgm:t>
        <a:bodyPr/>
        <a:lstStyle/>
        <a:p>
          <a:endParaRPr lang="ru-RU"/>
        </a:p>
      </dgm:t>
    </dgm:pt>
    <dgm:pt modelId="{58B62731-4B05-4DD6-AA9A-81BADB3FF63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Кружки</a:t>
          </a:r>
          <a:endParaRPr lang="ru-RU" b="1" dirty="0">
            <a:solidFill>
              <a:schemeClr val="tx1"/>
            </a:solidFill>
          </a:endParaRPr>
        </a:p>
      </dgm:t>
    </dgm:pt>
    <dgm:pt modelId="{6BC45309-3347-4D20-BE05-6AE8A987F71C}" type="parTrans" cxnId="{F152B98B-ABD3-4F0C-B2A2-49FA3A71F056}">
      <dgm:prSet/>
      <dgm:spPr/>
      <dgm:t>
        <a:bodyPr/>
        <a:lstStyle/>
        <a:p>
          <a:endParaRPr lang="ru-RU"/>
        </a:p>
      </dgm:t>
    </dgm:pt>
    <dgm:pt modelId="{BB2E97E0-5AD2-4ABD-9CF1-4862880EB52B}" type="sibTrans" cxnId="{F152B98B-ABD3-4F0C-B2A2-49FA3A71F056}">
      <dgm:prSet/>
      <dgm:spPr/>
      <dgm:t>
        <a:bodyPr/>
        <a:lstStyle/>
        <a:p>
          <a:endParaRPr lang="ru-RU"/>
        </a:p>
      </dgm:t>
    </dgm:pt>
    <dgm:pt modelId="{62C5A662-314E-41AB-B74E-FF7819D57D8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Дискуссии</a:t>
          </a:r>
          <a:endParaRPr lang="ru-RU" b="1" dirty="0">
            <a:solidFill>
              <a:schemeClr val="tx1"/>
            </a:solidFill>
          </a:endParaRPr>
        </a:p>
      </dgm:t>
    </dgm:pt>
    <dgm:pt modelId="{BD6CB183-4151-4A0D-AC75-D791CDD29051}" type="parTrans" cxnId="{6DAFF756-471B-4257-A32B-09BFC202A68C}">
      <dgm:prSet/>
      <dgm:spPr/>
      <dgm:t>
        <a:bodyPr/>
        <a:lstStyle/>
        <a:p>
          <a:endParaRPr lang="ru-RU"/>
        </a:p>
      </dgm:t>
    </dgm:pt>
    <dgm:pt modelId="{AAADCF79-8422-4A13-965F-8DC5EF437140}" type="sibTrans" cxnId="{6DAFF756-471B-4257-A32B-09BFC202A68C}">
      <dgm:prSet/>
      <dgm:spPr/>
      <dgm:t>
        <a:bodyPr/>
        <a:lstStyle/>
        <a:p>
          <a:endParaRPr lang="ru-RU"/>
        </a:p>
      </dgm:t>
    </dgm:pt>
    <dgm:pt modelId="{1690014D-28C5-4DA5-9292-09A1118F85D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СЕТЕВОСТЬ</a:t>
          </a:r>
          <a:endParaRPr lang="ru-RU" b="1" dirty="0">
            <a:solidFill>
              <a:schemeClr val="tx1"/>
            </a:solidFill>
          </a:endParaRPr>
        </a:p>
      </dgm:t>
    </dgm:pt>
    <dgm:pt modelId="{FF72078E-92E8-49AC-A50C-E67AE8FFDB6F}" type="parTrans" cxnId="{235A170C-18C8-4D9C-881C-EE8726CA0A85}">
      <dgm:prSet/>
      <dgm:spPr/>
      <dgm:t>
        <a:bodyPr/>
        <a:lstStyle/>
        <a:p>
          <a:endParaRPr lang="ru-RU"/>
        </a:p>
      </dgm:t>
    </dgm:pt>
    <dgm:pt modelId="{C17B4747-69A0-4D69-A081-7E1A3DBE014E}" type="sibTrans" cxnId="{235A170C-18C8-4D9C-881C-EE8726CA0A85}">
      <dgm:prSet/>
      <dgm:spPr/>
      <dgm:t>
        <a:bodyPr/>
        <a:lstStyle/>
        <a:p>
          <a:endParaRPr lang="ru-RU"/>
        </a:p>
      </dgm:t>
    </dgm:pt>
    <dgm:pt modelId="{300EE461-39F2-4FA1-910F-DEF34C5E6CA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МЕТОДСОВЕТЫ</a:t>
          </a:r>
          <a:endParaRPr lang="ru-RU" b="1" dirty="0">
            <a:solidFill>
              <a:schemeClr val="tx1"/>
            </a:solidFill>
          </a:endParaRPr>
        </a:p>
      </dgm:t>
    </dgm:pt>
    <dgm:pt modelId="{F10F176B-D089-4FE3-A045-92C124DD7172}" type="parTrans" cxnId="{094D13E7-580B-404B-99AD-D594105DBCEA}">
      <dgm:prSet/>
      <dgm:spPr/>
      <dgm:t>
        <a:bodyPr/>
        <a:lstStyle/>
        <a:p>
          <a:endParaRPr lang="ru-RU"/>
        </a:p>
      </dgm:t>
    </dgm:pt>
    <dgm:pt modelId="{A311FE50-64F8-4F87-89AE-B9312C40FDB5}" type="sibTrans" cxnId="{094D13E7-580B-404B-99AD-D594105DBCEA}">
      <dgm:prSet/>
      <dgm:spPr/>
      <dgm:t>
        <a:bodyPr/>
        <a:lstStyle/>
        <a:p>
          <a:endParaRPr lang="ru-RU"/>
        </a:p>
      </dgm:t>
    </dgm:pt>
    <dgm:pt modelId="{9236CECF-521C-40DB-8A36-8CD04B3EA1F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ОЛИМПИАДЫ</a:t>
          </a:r>
          <a:endParaRPr lang="ru-RU" b="1" dirty="0">
            <a:solidFill>
              <a:schemeClr val="tx1"/>
            </a:solidFill>
          </a:endParaRPr>
        </a:p>
      </dgm:t>
    </dgm:pt>
    <dgm:pt modelId="{D99C13C2-38CB-426B-961B-E004246206A6}" type="parTrans" cxnId="{ACEF6E16-84D2-4C93-815A-02B3D2D8D9B1}">
      <dgm:prSet/>
      <dgm:spPr/>
      <dgm:t>
        <a:bodyPr/>
        <a:lstStyle/>
        <a:p>
          <a:endParaRPr lang="ru-RU"/>
        </a:p>
      </dgm:t>
    </dgm:pt>
    <dgm:pt modelId="{BD1C23B5-5A4D-4F47-AE78-BE41C6784CFC}" type="sibTrans" cxnId="{ACEF6E16-84D2-4C93-815A-02B3D2D8D9B1}">
      <dgm:prSet/>
      <dgm:spPr/>
      <dgm:t>
        <a:bodyPr/>
        <a:lstStyle/>
        <a:p>
          <a:endParaRPr lang="ru-RU"/>
        </a:p>
      </dgm:t>
    </dgm:pt>
    <dgm:pt modelId="{8D06AEF9-39BE-444F-A74F-B6E0CC64F3C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Включение заданий</a:t>
          </a:r>
          <a:endParaRPr lang="ru-RU" sz="2400" b="1" dirty="0">
            <a:solidFill>
              <a:schemeClr val="tx1"/>
            </a:solidFill>
          </a:endParaRPr>
        </a:p>
      </dgm:t>
    </dgm:pt>
    <dgm:pt modelId="{F38D94E6-45F4-4834-8222-ED7B99E72C57}" type="parTrans" cxnId="{80731ACE-F5F6-42EC-A642-A0FD0379BC56}">
      <dgm:prSet/>
      <dgm:spPr/>
      <dgm:t>
        <a:bodyPr/>
        <a:lstStyle/>
        <a:p>
          <a:endParaRPr lang="ru-RU"/>
        </a:p>
      </dgm:t>
    </dgm:pt>
    <dgm:pt modelId="{7991D937-B1DC-4601-BA58-F9049DB1B1FF}" type="sibTrans" cxnId="{80731ACE-F5F6-42EC-A642-A0FD0379BC56}">
      <dgm:prSet/>
      <dgm:spPr/>
      <dgm:t>
        <a:bodyPr/>
        <a:lstStyle/>
        <a:p>
          <a:endParaRPr lang="ru-RU"/>
        </a:p>
      </dgm:t>
    </dgm:pt>
    <dgm:pt modelId="{957F9E48-34FB-4422-94DE-AB9A41B2F06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Метапредметный урок</a:t>
          </a:r>
          <a:endParaRPr lang="ru-RU" sz="2400" b="1" dirty="0">
            <a:solidFill>
              <a:schemeClr val="tx1"/>
            </a:solidFill>
          </a:endParaRPr>
        </a:p>
      </dgm:t>
    </dgm:pt>
    <dgm:pt modelId="{069F5F69-91DC-4637-A955-1356B83AE469}" type="parTrans" cxnId="{CE237C39-2C22-4718-AAC6-8908248460E9}">
      <dgm:prSet/>
      <dgm:spPr/>
      <dgm:t>
        <a:bodyPr/>
        <a:lstStyle/>
        <a:p>
          <a:endParaRPr lang="ru-RU"/>
        </a:p>
      </dgm:t>
    </dgm:pt>
    <dgm:pt modelId="{CDC9071F-8C59-42B8-AB14-9658293ED13F}" type="sibTrans" cxnId="{CE237C39-2C22-4718-AAC6-8908248460E9}">
      <dgm:prSet/>
      <dgm:spPr/>
      <dgm:t>
        <a:bodyPr/>
        <a:lstStyle/>
        <a:p>
          <a:endParaRPr lang="ru-RU"/>
        </a:p>
      </dgm:t>
    </dgm:pt>
    <dgm:pt modelId="{54B4D2C8-A373-44F0-9347-6B44E94297D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Проектная работа</a:t>
          </a:r>
          <a:endParaRPr lang="ru-RU" b="1" dirty="0">
            <a:solidFill>
              <a:schemeClr val="tx1"/>
            </a:solidFill>
          </a:endParaRPr>
        </a:p>
      </dgm:t>
    </dgm:pt>
    <dgm:pt modelId="{B9280644-1EA9-4CDA-A679-C38B086A5428}" type="parTrans" cxnId="{7D2679E4-5419-4B84-AA49-DB1118BDEADD}">
      <dgm:prSet/>
      <dgm:spPr/>
      <dgm:t>
        <a:bodyPr/>
        <a:lstStyle/>
        <a:p>
          <a:endParaRPr lang="ru-RU"/>
        </a:p>
      </dgm:t>
    </dgm:pt>
    <dgm:pt modelId="{E918232B-73C1-4520-A8BA-8C1142A3B071}" type="sibTrans" cxnId="{7D2679E4-5419-4B84-AA49-DB1118BDEADD}">
      <dgm:prSet/>
      <dgm:spPr/>
      <dgm:t>
        <a:bodyPr/>
        <a:lstStyle/>
        <a:p>
          <a:endParaRPr lang="ru-RU"/>
        </a:p>
      </dgm:t>
    </dgm:pt>
    <dgm:pt modelId="{82BDE41F-0938-4D60-A37F-825A1E5D095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СМОТРЫ</a:t>
          </a:r>
          <a:endParaRPr lang="ru-RU" b="1" dirty="0">
            <a:solidFill>
              <a:schemeClr val="tx1"/>
            </a:solidFill>
          </a:endParaRPr>
        </a:p>
      </dgm:t>
    </dgm:pt>
    <dgm:pt modelId="{6586B1B8-8D30-4D80-B04D-7D4A1966746D}" type="parTrans" cxnId="{864684A7-DC36-431D-A51D-F7330BD38BBC}">
      <dgm:prSet/>
      <dgm:spPr/>
      <dgm:t>
        <a:bodyPr/>
        <a:lstStyle/>
        <a:p>
          <a:endParaRPr lang="ru-RU"/>
        </a:p>
      </dgm:t>
    </dgm:pt>
    <dgm:pt modelId="{8135BE1C-E7FB-462E-9635-C5B85105179E}" type="sibTrans" cxnId="{864684A7-DC36-431D-A51D-F7330BD38BBC}">
      <dgm:prSet/>
      <dgm:spPr/>
      <dgm:t>
        <a:bodyPr/>
        <a:lstStyle/>
        <a:p>
          <a:endParaRPr lang="ru-RU"/>
        </a:p>
      </dgm:t>
    </dgm:pt>
    <dgm:pt modelId="{8CC4E244-1A24-494E-BA2C-32ECC9B8141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РЕСУРСЫ</a:t>
          </a:r>
          <a:endParaRPr lang="ru-RU" b="1" dirty="0">
            <a:solidFill>
              <a:schemeClr val="tx1"/>
            </a:solidFill>
          </a:endParaRPr>
        </a:p>
      </dgm:t>
    </dgm:pt>
    <dgm:pt modelId="{B0C2FF5D-16B3-4DB2-AEA0-910335DEA7FE}" type="parTrans" cxnId="{A443F4EB-2EB6-4EF5-B4FD-921A94AB8D13}">
      <dgm:prSet/>
      <dgm:spPr/>
      <dgm:t>
        <a:bodyPr/>
        <a:lstStyle/>
        <a:p>
          <a:endParaRPr lang="ru-RU"/>
        </a:p>
      </dgm:t>
    </dgm:pt>
    <dgm:pt modelId="{96E20A01-0842-4BB7-A422-CA497C9FB631}" type="sibTrans" cxnId="{A443F4EB-2EB6-4EF5-B4FD-921A94AB8D13}">
      <dgm:prSet/>
      <dgm:spPr/>
      <dgm:t>
        <a:bodyPr/>
        <a:lstStyle/>
        <a:p>
          <a:endParaRPr lang="ru-RU"/>
        </a:p>
      </dgm:t>
    </dgm:pt>
    <dgm:pt modelId="{726D4248-73DB-424C-8E44-C1D65A5DBE4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Мероприятия</a:t>
          </a:r>
          <a:endParaRPr lang="ru-RU" b="1" dirty="0">
            <a:solidFill>
              <a:schemeClr val="tx1"/>
            </a:solidFill>
          </a:endParaRPr>
        </a:p>
      </dgm:t>
    </dgm:pt>
    <dgm:pt modelId="{AB5BAE8A-7163-4A54-B7FF-361C16CB596C}" type="parTrans" cxnId="{2EB04076-A197-4364-877F-D776D297D403}">
      <dgm:prSet/>
      <dgm:spPr/>
      <dgm:t>
        <a:bodyPr/>
        <a:lstStyle/>
        <a:p>
          <a:endParaRPr lang="ru-RU"/>
        </a:p>
      </dgm:t>
    </dgm:pt>
    <dgm:pt modelId="{444917C5-182E-4B1E-BC19-6347C0D0C0D1}" type="sibTrans" cxnId="{2EB04076-A197-4364-877F-D776D297D403}">
      <dgm:prSet/>
      <dgm:spPr/>
      <dgm:t>
        <a:bodyPr/>
        <a:lstStyle/>
        <a:p>
          <a:endParaRPr lang="ru-RU"/>
        </a:p>
      </dgm:t>
    </dgm:pt>
    <dgm:pt modelId="{EA2FB588-894C-43FD-9692-65FFBD10635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РОДИТЕЛИ</a:t>
          </a:r>
          <a:endParaRPr lang="ru-RU" b="1" dirty="0">
            <a:solidFill>
              <a:schemeClr val="tx1"/>
            </a:solidFill>
          </a:endParaRPr>
        </a:p>
      </dgm:t>
    </dgm:pt>
    <dgm:pt modelId="{A6637432-04BD-46DC-8716-567B9019A747}" type="parTrans" cxnId="{FAB49B23-3EA9-46EF-990B-8BBBC47F8D49}">
      <dgm:prSet/>
      <dgm:spPr/>
      <dgm:t>
        <a:bodyPr/>
        <a:lstStyle/>
        <a:p>
          <a:endParaRPr lang="ru-RU"/>
        </a:p>
      </dgm:t>
    </dgm:pt>
    <dgm:pt modelId="{EB61B6EC-FD14-40D4-90D6-0A55625CB439}" type="sibTrans" cxnId="{FAB49B23-3EA9-46EF-990B-8BBBC47F8D49}">
      <dgm:prSet/>
      <dgm:spPr/>
      <dgm:t>
        <a:bodyPr/>
        <a:lstStyle/>
        <a:p>
          <a:endParaRPr lang="ru-RU"/>
        </a:p>
      </dgm:t>
    </dgm:pt>
    <dgm:pt modelId="{3B8D993D-43D0-4B77-A27F-639F60C88762}" type="pres">
      <dgm:prSet presAssocID="{8CE910E9-0991-4218-B10D-68598D608D1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C7D06F-0904-42FC-9C18-147D3E6CF20E}" type="pres">
      <dgm:prSet presAssocID="{8C977354-2135-440C-B736-B8792C5157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CF523-FFD3-4E0C-BC3F-0F761176047F}" type="pres">
      <dgm:prSet presAssocID="{2A0160D5-2FCF-4D03-94AB-5E96AF0D4100}" presName="sibTrans" presStyleCnt="0"/>
      <dgm:spPr/>
    </dgm:pt>
    <dgm:pt modelId="{E13CAC46-F649-4803-B9D8-EC4273E0387B}" type="pres">
      <dgm:prSet presAssocID="{7AA5CAF5-5715-42AF-94D6-B7D8F497AD2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D670D-4FA9-4382-BE7D-27FA612AB6F8}" type="pres">
      <dgm:prSet presAssocID="{F64DE21F-927C-4A7F-8BCD-48646C0B3A55}" presName="sibTrans" presStyleCnt="0"/>
      <dgm:spPr/>
    </dgm:pt>
    <dgm:pt modelId="{ED542CE0-CBAE-45E1-8354-1D73D608A1EA}" type="pres">
      <dgm:prSet presAssocID="{1690014D-28C5-4DA5-9292-09A1118F85D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5BD249-DB47-44D6-AAB8-C849E85000F7}" type="presOf" srcId="{1690014D-28C5-4DA5-9292-09A1118F85DB}" destId="{ED542CE0-CBAE-45E1-8354-1D73D608A1EA}" srcOrd="0" destOrd="0" presId="urn:microsoft.com/office/officeart/2005/8/layout/hList6"/>
    <dgm:cxn modelId="{235A170C-18C8-4D9C-881C-EE8726CA0A85}" srcId="{8CE910E9-0991-4218-B10D-68598D608D19}" destId="{1690014D-28C5-4DA5-9292-09A1118F85DB}" srcOrd="2" destOrd="0" parTransId="{FF72078E-92E8-49AC-A50C-E67AE8FFDB6F}" sibTransId="{C17B4747-69A0-4D69-A081-7E1A3DBE014E}"/>
    <dgm:cxn modelId="{0FC3FF9B-41D9-4B4F-8635-C4BC1115CF04}" type="presOf" srcId="{7AA5CAF5-5715-42AF-94D6-B7D8F497AD24}" destId="{E13CAC46-F649-4803-B9D8-EC4273E0387B}" srcOrd="0" destOrd="0" presId="urn:microsoft.com/office/officeart/2005/8/layout/hList6"/>
    <dgm:cxn modelId="{64E465E0-13C7-4456-9DE8-A62A4AE8E9D7}" type="presOf" srcId="{957F9E48-34FB-4422-94DE-AB9A41B2F066}" destId="{57C7D06F-0904-42FC-9C18-147D3E6CF20E}" srcOrd="0" destOrd="4" presId="urn:microsoft.com/office/officeart/2005/8/layout/hList6"/>
    <dgm:cxn modelId="{03D2EEB6-B117-452A-BCDF-A23828CA5A18}" type="presOf" srcId="{6AD2147D-854D-4B4A-98FB-BE10D8C88A46}" destId="{57C7D06F-0904-42FC-9C18-147D3E6CF20E}" srcOrd="0" destOrd="1" presId="urn:microsoft.com/office/officeart/2005/8/layout/hList6"/>
    <dgm:cxn modelId="{F01978AE-5537-48F3-8D6F-35B21A1E85B0}" type="presOf" srcId="{1FCFF3B3-8ACB-45D3-A690-FB02B58E9AFE}" destId="{57C7D06F-0904-42FC-9C18-147D3E6CF20E}" srcOrd="0" destOrd="2" presId="urn:microsoft.com/office/officeart/2005/8/layout/hList6"/>
    <dgm:cxn modelId="{CDAEDAE2-CCCB-4EA8-9E8C-9DF976C3B582}" type="presOf" srcId="{8D06AEF9-39BE-444F-A74F-B6E0CC64F3CD}" destId="{57C7D06F-0904-42FC-9C18-147D3E6CF20E}" srcOrd="0" destOrd="3" presId="urn:microsoft.com/office/officeart/2005/8/layout/hList6"/>
    <dgm:cxn modelId="{284DEA90-D5AD-4A2B-8B5F-CF19E8C5F2EF}" srcId="{8C977354-2135-440C-B736-B8792C51571D}" destId="{6AD2147D-854D-4B4A-98FB-BE10D8C88A46}" srcOrd="0" destOrd="0" parTransId="{E0DEE724-E72B-4ED8-B36A-B44AD3365DF2}" sibTransId="{87E25319-2933-4E56-B75F-B15A325CDAB7}"/>
    <dgm:cxn modelId="{D75C6E4D-53EF-43ED-9628-F66051DAF24B}" type="presOf" srcId="{8CE910E9-0991-4218-B10D-68598D608D19}" destId="{3B8D993D-43D0-4B77-A27F-639F60C88762}" srcOrd="0" destOrd="0" presId="urn:microsoft.com/office/officeart/2005/8/layout/hList6"/>
    <dgm:cxn modelId="{2F22B58C-A476-4ED8-AB34-1413D62DBD6D}" type="presOf" srcId="{54B4D2C8-A373-44F0-9347-6B44E94297DA}" destId="{E13CAC46-F649-4803-B9D8-EC4273E0387B}" srcOrd="0" destOrd="3" presId="urn:microsoft.com/office/officeart/2005/8/layout/hList6"/>
    <dgm:cxn modelId="{FD080855-C1E7-4284-8E7C-15D5CEE7845B}" srcId="{8CE910E9-0991-4218-B10D-68598D608D19}" destId="{7AA5CAF5-5715-42AF-94D6-B7D8F497AD24}" srcOrd="1" destOrd="0" parTransId="{F337C1C7-66B8-4436-BEE3-D4910FD085FF}" sibTransId="{F64DE21F-927C-4A7F-8BCD-48646C0B3A55}"/>
    <dgm:cxn modelId="{864684A7-DC36-431D-A51D-F7330BD38BBC}" srcId="{7AA5CAF5-5715-42AF-94D6-B7D8F497AD24}" destId="{82BDE41F-0938-4D60-A37F-825A1E5D0953}" srcOrd="3" destOrd="0" parTransId="{6586B1B8-8D30-4D80-B04D-7D4A1966746D}" sibTransId="{8135BE1C-E7FB-462E-9635-C5B85105179E}"/>
    <dgm:cxn modelId="{F152B98B-ABD3-4F0C-B2A2-49FA3A71F056}" srcId="{7AA5CAF5-5715-42AF-94D6-B7D8F497AD24}" destId="{58B62731-4B05-4DD6-AA9A-81BADB3FF63F}" srcOrd="0" destOrd="0" parTransId="{6BC45309-3347-4D20-BE05-6AE8A987F71C}" sibTransId="{BB2E97E0-5AD2-4ABD-9CF1-4862880EB52B}"/>
    <dgm:cxn modelId="{7A617A4D-05D2-43D2-8F4F-2FD1A7066821}" type="presOf" srcId="{9236CECF-521C-40DB-8A36-8CD04B3EA1F9}" destId="{ED542CE0-CBAE-45E1-8354-1D73D608A1EA}" srcOrd="0" destOrd="4" presId="urn:microsoft.com/office/officeart/2005/8/layout/hList6"/>
    <dgm:cxn modelId="{80731ACE-F5F6-42EC-A642-A0FD0379BC56}" srcId="{8C977354-2135-440C-B736-B8792C51571D}" destId="{8D06AEF9-39BE-444F-A74F-B6E0CC64F3CD}" srcOrd="2" destOrd="0" parTransId="{F38D94E6-45F4-4834-8222-ED7B99E72C57}" sibTransId="{7991D937-B1DC-4601-BA58-F9049DB1B1FF}"/>
    <dgm:cxn modelId="{CE237C39-2C22-4718-AAC6-8908248460E9}" srcId="{8C977354-2135-440C-B736-B8792C51571D}" destId="{957F9E48-34FB-4422-94DE-AB9A41B2F066}" srcOrd="3" destOrd="0" parTransId="{069F5F69-91DC-4637-A955-1356B83AE469}" sibTransId="{CDC9071F-8C59-42B8-AB14-9658293ED13F}"/>
    <dgm:cxn modelId="{6DAFF756-471B-4257-A32B-09BFC202A68C}" srcId="{7AA5CAF5-5715-42AF-94D6-B7D8F497AD24}" destId="{62C5A662-314E-41AB-B74E-FF7819D57D8F}" srcOrd="1" destOrd="0" parTransId="{BD6CB183-4151-4A0D-AC75-D791CDD29051}" sibTransId="{AAADCF79-8422-4A13-965F-8DC5EF437140}"/>
    <dgm:cxn modelId="{60DED8CE-3327-4C29-BD7C-55877D374EEA}" type="presOf" srcId="{300EE461-39F2-4FA1-910F-DEF34C5E6CAD}" destId="{ED542CE0-CBAE-45E1-8354-1D73D608A1EA}" srcOrd="0" destOrd="1" presId="urn:microsoft.com/office/officeart/2005/8/layout/hList6"/>
    <dgm:cxn modelId="{A6F76F71-E02C-4432-96E9-D8F37C386850}" type="presOf" srcId="{62C5A662-314E-41AB-B74E-FF7819D57D8F}" destId="{E13CAC46-F649-4803-B9D8-EC4273E0387B}" srcOrd="0" destOrd="2" presId="urn:microsoft.com/office/officeart/2005/8/layout/hList6"/>
    <dgm:cxn modelId="{2EB04076-A197-4364-877F-D776D297D403}" srcId="{1690014D-28C5-4DA5-9292-09A1118F85DB}" destId="{726D4248-73DB-424C-8E44-C1D65A5DBE45}" srcOrd="2" destOrd="0" parTransId="{AB5BAE8A-7163-4A54-B7FF-361C16CB596C}" sibTransId="{444917C5-182E-4B1E-BC19-6347C0D0C0D1}"/>
    <dgm:cxn modelId="{2CA3FD92-8998-4C43-AE98-15BF47FD852E}" type="presOf" srcId="{726D4248-73DB-424C-8E44-C1D65A5DBE45}" destId="{ED542CE0-CBAE-45E1-8354-1D73D608A1EA}" srcOrd="0" destOrd="3" presId="urn:microsoft.com/office/officeart/2005/8/layout/hList6"/>
    <dgm:cxn modelId="{ACEF6E16-84D2-4C93-815A-02B3D2D8D9B1}" srcId="{1690014D-28C5-4DA5-9292-09A1118F85DB}" destId="{9236CECF-521C-40DB-8A36-8CD04B3EA1F9}" srcOrd="3" destOrd="0" parTransId="{D99C13C2-38CB-426B-961B-E004246206A6}" sibTransId="{BD1C23B5-5A4D-4F47-AE78-BE41C6784CFC}"/>
    <dgm:cxn modelId="{2A170B2A-4DCB-4D69-A238-AEE54A1BE0D5}" type="presOf" srcId="{58B62731-4B05-4DD6-AA9A-81BADB3FF63F}" destId="{E13CAC46-F649-4803-B9D8-EC4273E0387B}" srcOrd="0" destOrd="1" presId="urn:microsoft.com/office/officeart/2005/8/layout/hList6"/>
    <dgm:cxn modelId="{22592A23-B61E-4B36-AA3B-35CA2383AF09}" type="presOf" srcId="{82BDE41F-0938-4D60-A37F-825A1E5D0953}" destId="{E13CAC46-F649-4803-B9D8-EC4273E0387B}" srcOrd="0" destOrd="4" presId="urn:microsoft.com/office/officeart/2005/8/layout/hList6"/>
    <dgm:cxn modelId="{71CAC60B-6E28-49CC-AA6A-CE182BE7C874}" srcId="{8CE910E9-0991-4218-B10D-68598D608D19}" destId="{8C977354-2135-440C-B736-B8792C51571D}" srcOrd="0" destOrd="0" parTransId="{CF644D0D-3808-447F-A20D-F10EB018BB63}" sibTransId="{2A0160D5-2FCF-4D03-94AB-5E96AF0D4100}"/>
    <dgm:cxn modelId="{044EFFB4-B892-423A-9517-D0772E4CBF15}" type="presOf" srcId="{8CC4E244-1A24-494E-BA2C-32ECC9B8141F}" destId="{ED542CE0-CBAE-45E1-8354-1D73D608A1EA}" srcOrd="0" destOrd="2" presId="urn:microsoft.com/office/officeart/2005/8/layout/hList6"/>
    <dgm:cxn modelId="{FAB49B23-3EA9-46EF-990B-8BBBC47F8D49}" srcId="{7AA5CAF5-5715-42AF-94D6-B7D8F497AD24}" destId="{EA2FB588-894C-43FD-9692-65FFBD106354}" srcOrd="4" destOrd="0" parTransId="{A6637432-04BD-46DC-8716-567B9019A747}" sibTransId="{EB61B6EC-FD14-40D4-90D6-0A55625CB439}"/>
    <dgm:cxn modelId="{A443F4EB-2EB6-4EF5-B4FD-921A94AB8D13}" srcId="{1690014D-28C5-4DA5-9292-09A1118F85DB}" destId="{8CC4E244-1A24-494E-BA2C-32ECC9B8141F}" srcOrd="1" destOrd="0" parTransId="{B0C2FF5D-16B3-4DB2-AEA0-910335DEA7FE}" sibTransId="{96E20A01-0842-4BB7-A422-CA497C9FB631}"/>
    <dgm:cxn modelId="{47EDBE7B-E1E4-42DC-BD54-0BA586C89ACE}" srcId="{8C977354-2135-440C-B736-B8792C51571D}" destId="{1FCFF3B3-8ACB-45D3-A690-FB02B58E9AFE}" srcOrd="1" destOrd="0" parTransId="{D6F3C125-6993-4D55-833E-7AF3CD94009C}" sibTransId="{EEF4A5C2-86AB-4044-A5A2-5E2CDD6C16B2}"/>
    <dgm:cxn modelId="{465CA124-6985-41C0-B0B3-9F59543C6656}" type="presOf" srcId="{EA2FB588-894C-43FD-9692-65FFBD106354}" destId="{E13CAC46-F649-4803-B9D8-EC4273E0387B}" srcOrd="0" destOrd="5" presId="urn:microsoft.com/office/officeart/2005/8/layout/hList6"/>
    <dgm:cxn modelId="{4EC56855-6A05-4974-B53C-99BB6D69787E}" type="presOf" srcId="{8C977354-2135-440C-B736-B8792C51571D}" destId="{57C7D06F-0904-42FC-9C18-147D3E6CF20E}" srcOrd="0" destOrd="0" presId="urn:microsoft.com/office/officeart/2005/8/layout/hList6"/>
    <dgm:cxn modelId="{7D2679E4-5419-4B84-AA49-DB1118BDEADD}" srcId="{7AA5CAF5-5715-42AF-94D6-B7D8F497AD24}" destId="{54B4D2C8-A373-44F0-9347-6B44E94297DA}" srcOrd="2" destOrd="0" parTransId="{B9280644-1EA9-4CDA-A679-C38B086A5428}" sibTransId="{E918232B-73C1-4520-A8BA-8C1142A3B071}"/>
    <dgm:cxn modelId="{094D13E7-580B-404B-99AD-D594105DBCEA}" srcId="{1690014D-28C5-4DA5-9292-09A1118F85DB}" destId="{300EE461-39F2-4FA1-910F-DEF34C5E6CAD}" srcOrd="0" destOrd="0" parTransId="{F10F176B-D089-4FE3-A045-92C124DD7172}" sibTransId="{A311FE50-64F8-4F87-89AE-B9312C40FDB5}"/>
    <dgm:cxn modelId="{5B3D42BB-972F-46E0-A917-8D81CCD096B4}" type="presParOf" srcId="{3B8D993D-43D0-4B77-A27F-639F60C88762}" destId="{57C7D06F-0904-42FC-9C18-147D3E6CF20E}" srcOrd="0" destOrd="0" presId="urn:microsoft.com/office/officeart/2005/8/layout/hList6"/>
    <dgm:cxn modelId="{A2362652-CE4D-4935-AB31-CA70F19DD204}" type="presParOf" srcId="{3B8D993D-43D0-4B77-A27F-639F60C88762}" destId="{5D2CF523-FFD3-4E0C-BC3F-0F761176047F}" srcOrd="1" destOrd="0" presId="urn:microsoft.com/office/officeart/2005/8/layout/hList6"/>
    <dgm:cxn modelId="{83F2706B-9FD6-4317-BA97-13C461BE8D2B}" type="presParOf" srcId="{3B8D993D-43D0-4B77-A27F-639F60C88762}" destId="{E13CAC46-F649-4803-B9D8-EC4273E0387B}" srcOrd="2" destOrd="0" presId="urn:microsoft.com/office/officeart/2005/8/layout/hList6"/>
    <dgm:cxn modelId="{BB5F8D9E-8806-4F10-A9B2-1827D1EF0D0D}" type="presParOf" srcId="{3B8D993D-43D0-4B77-A27F-639F60C88762}" destId="{F18D670D-4FA9-4382-BE7D-27FA612AB6F8}" srcOrd="3" destOrd="0" presId="urn:microsoft.com/office/officeart/2005/8/layout/hList6"/>
    <dgm:cxn modelId="{E1DE2A48-74A4-46A5-A78C-B27FDC313957}" type="presParOf" srcId="{3B8D993D-43D0-4B77-A27F-639F60C88762}" destId="{ED542CE0-CBAE-45E1-8354-1D73D608A1E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98522D-E6B4-4308-AF31-CEC0ED9FB8C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E4009C-9296-4FAC-AE88-55EE07A9D85A}">
      <dgm:prSet phldrT="[Текст]" phldr="1"/>
      <dgm:spPr/>
      <dgm:t>
        <a:bodyPr/>
        <a:lstStyle/>
        <a:p>
          <a:endParaRPr lang="ru-RU" dirty="0"/>
        </a:p>
      </dgm:t>
    </dgm:pt>
    <dgm:pt modelId="{845BB3FE-D7E3-4009-ACED-671841BC1E2C}" type="parTrans" cxnId="{5E373AD7-2D95-4C53-8D35-71AAE3417541}">
      <dgm:prSet/>
      <dgm:spPr/>
      <dgm:t>
        <a:bodyPr/>
        <a:lstStyle/>
        <a:p>
          <a:endParaRPr lang="ru-RU"/>
        </a:p>
      </dgm:t>
    </dgm:pt>
    <dgm:pt modelId="{996FA36A-FF96-47FD-BC9E-638EB56EC443}" type="sibTrans" cxnId="{5E373AD7-2D95-4C53-8D35-71AAE3417541}">
      <dgm:prSet/>
      <dgm:spPr/>
      <dgm:t>
        <a:bodyPr/>
        <a:lstStyle/>
        <a:p>
          <a:endParaRPr lang="ru-RU"/>
        </a:p>
      </dgm:t>
    </dgm:pt>
    <dgm:pt modelId="{34064C07-9210-4470-8E6C-925BAF49B62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ПРЕДМЕТНЫХ КОМПЕТЕНЦИЙ</a:t>
          </a:r>
        </a:p>
        <a:p>
          <a:pPr marL="228600" indent="0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b="1" dirty="0"/>
        </a:p>
      </dgm:t>
    </dgm:pt>
    <dgm:pt modelId="{CBCC260A-A5B8-4A89-8D75-36721F7209F7}" type="parTrans" cxnId="{CFCAC21D-C56A-4A62-A04A-528A78904475}">
      <dgm:prSet/>
      <dgm:spPr/>
      <dgm:t>
        <a:bodyPr/>
        <a:lstStyle/>
        <a:p>
          <a:endParaRPr lang="ru-RU"/>
        </a:p>
      </dgm:t>
    </dgm:pt>
    <dgm:pt modelId="{F6BD297D-55CA-4E5C-B917-650D46AC3EE5}" type="sibTrans" cxnId="{CFCAC21D-C56A-4A62-A04A-528A78904475}">
      <dgm:prSet/>
      <dgm:spPr/>
      <dgm:t>
        <a:bodyPr/>
        <a:lstStyle/>
        <a:p>
          <a:endParaRPr lang="ru-RU"/>
        </a:p>
      </dgm:t>
    </dgm:pt>
    <dgm:pt modelId="{4230DC64-7B17-4A3B-BDA4-9BCED79D6A97}">
      <dgm:prSet phldrT="[Текст]" phldr="1"/>
      <dgm:spPr/>
      <dgm:t>
        <a:bodyPr/>
        <a:lstStyle/>
        <a:p>
          <a:endParaRPr lang="ru-RU" dirty="0"/>
        </a:p>
      </dgm:t>
    </dgm:pt>
    <dgm:pt modelId="{88F6F7B7-266A-44BD-9594-1D1E2876FD28}" type="parTrans" cxnId="{F650EA37-0F92-441B-8DFB-383344EE9B81}">
      <dgm:prSet/>
      <dgm:spPr/>
      <dgm:t>
        <a:bodyPr/>
        <a:lstStyle/>
        <a:p>
          <a:endParaRPr lang="ru-RU"/>
        </a:p>
      </dgm:t>
    </dgm:pt>
    <dgm:pt modelId="{6A8C83F8-D400-48E0-A687-E9337E3AF17D}" type="sibTrans" cxnId="{F650EA37-0F92-441B-8DFB-383344EE9B81}">
      <dgm:prSet/>
      <dgm:spPr/>
      <dgm:t>
        <a:bodyPr/>
        <a:lstStyle/>
        <a:p>
          <a:endParaRPr lang="ru-RU"/>
        </a:p>
      </dgm:t>
    </dgm:pt>
    <dgm:pt modelId="{DABD474A-80D4-4192-BCCF-80930F9A5958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МЕТОДИЧЕСКИХ КОМПЕТЕНЦИЙ</a:t>
          </a:r>
        </a:p>
        <a:p>
          <a:pPr marL="228600" indent="0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E80AD06F-88F1-435F-AAA7-3B6215F91061}" type="parTrans" cxnId="{CE8F20FF-B8B2-4F85-9C65-3A0BDCF2AFA4}">
      <dgm:prSet/>
      <dgm:spPr/>
      <dgm:t>
        <a:bodyPr/>
        <a:lstStyle/>
        <a:p>
          <a:endParaRPr lang="ru-RU"/>
        </a:p>
      </dgm:t>
    </dgm:pt>
    <dgm:pt modelId="{34B45FA3-20A8-486A-84DB-BB59A463895D}" type="sibTrans" cxnId="{CE8F20FF-B8B2-4F85-9C65-3A0BDCF2AFA4}">
      <dgm:prSet/>
      <dgm:spPr/>
      <dgm:t>
        <a:bodyPr/>
        <a:lstStyle/>
        <a:p>
          <a:endParaRPr lang="ru-RU"/>
        </a:p>
      </dgm:t>
    </dgm:pt>
    <dgm:pt modelId="{E110A11E-2D7E-443B-9259-3A419242C47A}">
      <dgm:prSet phldrT="[Текст]" phldr="1"/>
      <dgm:spPr/>
      <dgm:t>
        <a:bodyPr/>
        <a:lstStyle/>
        <a:p>
          <a:endParaRPr lang="ru-RU" dirty="0"/>
        </a:p>
      </dgm:t>
    </dgm:pt>
    <dgm:pt modelId="{7EDD46EE-B89D-40EA-BE26-1FC2F3724559}" type="parTrans" cxnId="{EB566C77-CCF6-4F65-B42F-D5C5304C1E50}">
      <dgm:prSet/>
      <dgm:spPr/>
      <dgm:t>
        <a:bodyPr/>
        <a:lstStyle/>
        <a:p>
          <a:endParaRPr lang="ru-RU"/>
        </a:p>
      </dgm:t>
    </dgm:pt>
    <dgm:pt modelId="{F279381C-FF6E-4D04-A81A-4C4DE59EA32A}" type="sibTrans" cxnId="{EB566C77-CCF6-4F65-B42F-D5C5304C1E50}">
      <dgm:prSet/>
      <dgm:spPr/>
      <dgm:t>
        <a:bodyPr/>
        <a:lstStyle/>
        <a:p>
          <a:endParaRPr lang="ru-RU"/>
        </a:p>
      </dgm:t>
    </dgm:pt>
    <dgm:pt modelId="{9E61AF84-142E-4F85-AD23-69EDB9E553B4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b="1" dirty="0" smtClean="0"/>
            <a:t>МЕТАКОМПЕТЕНЦИЙ</a:t>
          </a:r>
          <a:endParaRPr lang="ru-RU" b="1" dirty="0"/>
        </a:p>
      </dgm:t>
    </dgm:pt>
    <dgm:pt modelId="{8FC53222-DD09-4EAE-9585-9A11EC84DD03}" type="parTrans" cxnId="{ED741828-5C39-41CA-93C5-D472DBBC4E08}">
      <dgm:prSet/>
      <dgm:spPr/>
      <dgm:t>
        <a:bodyPr/>
        <a:lstStyle/>
        <a:p>
          <a:endParaRPr lang="ru-RU"/>
        </a:p>
      </dgm:t>
    </dgm:pt>
    <dgm:pt modelId="{EC0D86B2-72A4-4C25-A396-FF47E7DF8C71}" type="sibTrans" cxnId="{ED741828-5C39-41CA-93C5-D472DBBC4E08}">
      <dgm:prSet/>
      <dgm:spPr/>
      <dgm:t>
        <a:bodyPr/>
        <a:lstStyle/>
        <a:p>
          <a:endParaRPr lang="ru-RU"/>
        </a:p>
      </dgm:t>
    </dgm:pt>
    <dgm:pt modelId="{7EB59940-AB62-4518-8AC5-A38E90827852}" type="pres">
      <dgm:prSet presAssocID="{3398522D-E6B4-4308-AF31-CEC0ED9FB8C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7411C6-EF5A-4530-A68B-543F70A19CA9}" type="pres">
      <dgm:prSet presAssocID="{CAE4009C-9296-4FAC-AE88-55EE07A9D85A}" presName="composite" presStyleCnt="0"/>
      <dgm:spPr/>
    </dgm:pt>
    <dgm:pt modelId="{89D8427C-A960-4575-A22E-58FB679E7EBC}" type="pres">
      <dgm:prSet presAssocID="{CAE4009C-9296-4FAC-AE88-55EE07A9D85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71326-6468-4213-8142-7CD2217CC79D}" type="pres">
      <dgm:prSet presAssocID="{CAE4009C-9296-4FAC-AE88-55EE07A9D85A}" presName="descendantText" presStyleLbl="alignAcc1" presStyleIdx="0" presStyleCnt="3" custScaleX="95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6AAFC-674D-4E94-9FD3-560C05760405}" type="pres">
      <dgm:prSet presAssocID="{996FA36A-FF96-47FD-BC9E-638EB56EC443}" presName="sp" presStyleCnt="0"/>
      <dgm:spPr/>
    </dgm:pt>
    <dgm:pt modelId="{2A2B0547-BD32-4D66-B7BA-CFC8514925DC}" type="pres">
      <dgm:prSet presAssocID="{4230DC64-7B17-4A3B-BDA4-9BCED79D6A97}" presName="composite" presStyleCnt="0"/>
      <dgm:spPr/>
    </dgm:pt>
    <dgm:pt modelId="{774D6CEB-CE9D-41A5-82FD-F753E09EEA0E}" type="pres">
      <dgm:prSet presAssocID="{4230DC64-7B17-4A3B-BDA4-9BCED79D6A9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672F8-1FF4-4C20-902F-4DBA103E9CA7}" type="pres">
      <dgm:prSet presAssocID="{4230DC64-7B17-4A3B-BDA4-9BCED79D6A9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3DA04B-991C-43AB-83E8-179196E73D44}" type="pres">
      <dgm:prSet presAssocID="{6A8C83F8-D400-48E0-A687-E9337E3AF17D}" presName="sp" presStyleCnt="0"/>
      <dgm:spPr/>
    </dgm:pt>
    <dgm:pt modelId="{35D07DF3-A74D-4780-9429-FD358C899F4C}" type="pres">
      <dgm:prSet presAssocID="{E110A11E-2D7E-443B-9259-3A419242C47A}" presName="composite" presStyleCnt="0"/>
      <dgm:spPr/>
    </dgm:pt>
    <dgm:pt modelId="{865B9628-4369-4502-A31B-E5B4508A7996}" type="pres">
      <dgm:prSet presAssocID="{E110A11E-2D7E-443B-9259-3A419242C47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6CF52-BB3F-41F5-BE2F-701875F73E7A}" type="pres">
      <dgm:prSet presAssocID="{E110A11E-2D7E-443B-9259-3A419242C47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CAC21D-C56A-4A62-A04A-528A78904475}" srcId="{CAE4009C-9296-4FAC-AE88-55EE07A9D85A}" destId="{34064C07-9210-4470-8E6C-925BAF49B62B}" srcOrd="0" destOrd="0" parTransId="{CBCC260A-A5B8-4A89-8D75-36721F7209F7}" sibTransId="{F6BD297D-55CA-4E5C-B917-650D46AC3EE5}"/>
    <dgm:cxn modelId="{ED741828-5C39-41CA-93C5-D472DBBC4E08}" srcId="{E110A11E-2D7E-443B-9259-3A419242C47A}" destId="{9E61AF84-142E-4F85-AD23-69EDB9E553B4}" srcOrd="0" destOrd="0" parTransId="{8FC53222-DD09-4EAE-9585-9A11EC84DD03}" sibTransId="{EC0D86B2-72A4-4C25-A396-FF47E7DF8C71}"/>
    <dgm:cxn modelId="{03D192D2-AE06-4F03-A306-E2928F937B84}" type="presOf" srcId="{CAE4009C-9296-4FAC-AE88-55EE07A9D85A}" destId="{89D8427C-A960-4575-A22E-58FB679E7EBC}" srcOrd="0" destOrd="0" presId="urn:microsoft.com/office/officeart/2005/8/layout/chevron2"/>
    <dgm:cxn modelId="{5E373AD7-2D95-4C53-8D35-71AAE3417541}" srcId="{3398522D-E6B4-4308-AF31-CEC0ED9FB8C4}" destId="{CAE4009C-9296-4FAC-AE88-55EE07A9D85A}" srcOrd="0" destOrd="0" parTransId="{845BB3FE-D7E3-4009-ACED-671841BC1E2C}" sibTransId="{996FA36A-FF96-47FD-BC9E-638EB56EC443}"/>
    <dgm:cxn modelId="{CE8F20FF-B8B2-4F85-9C65-3A0BDCF2AFA4}" srcId="{4230DC64-7B17-4A3B-BDA4-9BCED79D6A97}" destId="{DABD474A-80D4-4192-BCCF-80930F9A5958}" srcOrd="0" destOrd="0" parTransId="{E80AD06F-88F1-435F-AAA7-3B6215F91061}" sibTransId="{34B45FA3-20A8-486A-84DB-BB59A463895D}"/>
    <dgm:cxn modelId="{13588A5C-FBF5-46B0-9EAA-C5A01B2BB70A}" type="presOf" srcId="{DABD474A-80D4-4192-BCCF-80930F9A5958}" destId="{347672F8-1FF4-4C20-902F-4DBA103E9CA7}" srcOrd="0" destOrd="0" presId="urn:microsoft.com/office/officeart/2005/8/layout/chevron2"/>
    <dgm:cxn modelId="{F43E2F32-8624-4DD5-A22A-6AEC6C1405D7}" type="presOf" srcId="{34064C07-9210-4470-8E6C-925BAF49B62B}" destId="{64471326-6468-4213-8142-7CD2217CC79D}" srcOrd="0" destOrd="0" presId="urn:microsoft.com/office/officeart/2005/8/layout/chevron2"/>
    <dgm:cxn modelId="{42A1E11D-629D-41AA-A1DD-00105F7324BF}" type="presOf" srcId="{3398522D-E6B4-4308-AF31-CEC0ED9FB8C4}" destId="{7EB59940-AB62-4518-8AC5-A38E90827852}" srcOrd="0" destOrd="0" presId="urn:microsoft.com/office/officeart/2005/8/layout/chevron2"/>
    <dgm:cxn modelId="{725084CE-A5EB-4D33-B25A-5013F0FC9C6C}" type="presOf" srcId="{E110A11E-2D7E-443B-9259-3A419242C47A}" destId="{865B9628-4369-4502-A31B-E5B4508A7996}" srcOrd="0" destOrd="0" presId="urn:microsoft.com/office/officeart/2005/8/layout/chevron2"/>
    <dgm:cxn modelId="{2C07C5F7-06B2-44F7-8CC6-49BCDC6203E4}" type="presOf" srcId="{4230DC64-7B17-4A3B-BDA4-9BCED79D6A97}" destId="{774D6CEB-CE9D-41A5-82FD-F753E09EEA0E}" srcOrd="0" destOrd="0" presId="urn:microsoft.com/office/officeart/2005/8/layout/chevron2"/>
    <dgm:cxn modelId="{46BF1B41-79A8-4708-9656-5E5EEC3575FC}" type="presOf" srcId="{9E61AF84-142E-4F85-AD23-69EDB9E553B4}" destId="{9146CF52-BB3F-41F5-BE2F-701875F73E7A}" srcOrd="0" destOrd="0" presId="urn:microsoft.com/office/officeart/2005/8/layout/chevron2"/>
    <dgm:cxn modelId="{F650EA37-0F92-441B-8DFB-383344EE9B81}" srcId="{3398522D-E6B4-4308-AF31-CEC0ED9FB8C4}" destId="{4230DC64-7B17-4A3B-BDA4-9BCED79D6A97}" srcOrd="1" destOrd="0" parTransId="{88F6F7B7-266A-44BD-9594-1D1E2876FD28}" sibTransId="{6A8C83F8-D400-48E0-A687-E9337E3AF17D}"/>
    <dgm:cxn modelId="{EB566C77-CCF6-4F65-B42F-D5C5304C1E50}" srcId="{3398522D-E6B4-4308-AF31-CEC0ED9FB8C4}" destId="{E110A11E-2D7E-443B-9259-3A419242C47A}" srcOrd="2" destOrd="0" parTransId="{7EDD46EE-B89D-40EA-BE26-1FC2F3724559}" sibTransId="{F279381C-FF6E-4D04-A81A-4C4DE59EA32A}"/>
    <dgm:cxn modelId="{53EE762F-3B43-4C79-95A0-CD012AE8B4A3}" type="presParOf" srcId="{7EB59940-AB62-4518-8AC5-A38E90827852}" destId="{627411C6-EF5A-4530-A68B-543F70A19CA9}" srcOrd="0" destOrd="0" presId="urn:microsoft.com/office/officeart/2005/8/layout/chevron2"/>
    <dgm:cxn modelId="{4A30B41B-5124-4AF3-832F-4F079DB60A7A}" type="presParOf" srcId="{627411C6-EF5A-4530-A68B-543F70A19CA9}" destId="{89D8427C-A960-4575-A22E-58FB679E7EBC}" srcOrd="0" destOrd="0" presId="urn:microsoft.com/office/officeart/2005/8/layout/chevron2"/>
    <dgm:cxn modelId="{E02F067F-039D-4C01-9DB0-4AB222E73630}" type="presParOf" srcId="{627411C6-EF5A-4530-A68B-543F70A19CA9}" destId="{64471326-6468-4213-8142-7CD2217CC79D}" srcOrd="1" destOrd="0" presId="urn:microsoft.com/office/officeart/2005/8/layout/chevron2"/>
    <dgm:cxn modelId="{A7854F44-1CDF-4ED7-B8D2-740A1F18595B}" type="presParOf" srcId="{7EB59940-AB62-4518-8AC5-A38E90827852}" destId="{B2D6AAFC-674D-4E94-9FD3-560C05760405}" srcOrd="1" destOrd="0" presId="urn:microsoft.com/office/officeart/2005/8/layout/chevron2"/>
    <dgm:cxn modelId="{F8EC5F6A-390C-4506-AB97-F1E76063A2FD}" type="presParOf" srcId="{7EB59940-AB62-4518-8AC5-A38E90827852}" destId="{2A2B0547-BD32-4D66-B7BA-CFC8514925DC}" srcOrd="2" destOrd="0" presId="urn:microsoft.com/office/officeart/2005/8/layout/chevron2"/>
    <dgm:cxn modelId="{B144BC45-D80A-4228-B8A2-CBAA1028C50E}" type="presParOf" srcId="{2A2B0547-BD32-4D66-B7BA-CFC8514925DC}" destId="{774D6CEB-CE9D-41A5-82FD-F753E09EEA0E}" srcOrd="0" destOrd="0" presId="urn:microsoft.com/office/officeart/2005/8/layout/chevron2"/>
    <dgm:cxn modelId="{E9089C17-B976-48F1-85C4-EDEFC512F76C}" type="presParOf" srcId="{2A2B0547-BD32-4D66-B7BA-CFC8514925DC}" destId="{347672F8-1FF4-4C20-902F-4DBA103E9CA7}" srcOrd="1" destOrd="0" presId="urn:microsoft.com/office/officeart/2005/8/layout/chevron2"/>
    <dgm:cxn modelId="{0A930AD0-BC3C-40F1-9E82-0BC01E9B1BA7}" type="presParOf" srcId="{7EB59940-AB62-4518-8AC5-A38E90827852}" destId="{603DA04B-991C-43AB-83E8-179196E73D44}" srcOrd="3" destOrd="0" presId="urn:microsoft.com/office/officeart/2005/8/layout/chevron2"/>
    <dgm:cxn modelId="{73EAEFF7-6E84-462E-8E3E-D92181E61D69}" type="presParOf" srcId="{7EB59940-AB62-4518-8AC5-A38E90827852}" destId="{35D07DF3-A74D-4780-9429-FD358C899F4C}" srcOrd="4" destOrd="0" presId="urn:microsoft.com/office/officeart/2005/8/layout/chevron2"/>
    <dgm:cxn modelId="{49C226EA-747A-45F0-8604-24D1A9CF1221}" type="presParOf" srcId="{35D07DF3-A74D-4780-9429-FD358C899F4C}" destId="{865B9628-4369-4502-A31B-E5B4508A7996}" srcOrd="0" destOrd="0" presId="urn:microsoft.com/office/officeart/2005/8/layout/chevron2"/>
    <dgm:cxn modelId="{CBB14B2D-6EC4-49B8-AFDE-A4C9B3E284A3}" type="presParOf" srcId="{35D07DF3-A74D-4780-9429-FD358C899F4C}" destId="{9146CF52-BB3F-41F5-BE2F-701875F73E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ACB93-90D5-452B-BC62-7D0C2A6B9A1C}">
      <dsp:nvSpPr>
        <dsp:cNvPr id="0" name=""/>
        <dsp:cNvSpPr/>
      </dsp:nvSpPr>
      <dsp:spPr>
        <a:xfrm>
          <a:off x="555664" y="0"/>
          <a:ext cx="6297532" cy="34512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DBC215-A441-45C8-BB73-3A095A459A61}">
      <dsp:nvSpPr>
        <dsp:cNvPr id="0" name=""/>
        <dsp:cNvSpPr/>
      </dsp:nvSpPr>
      <dsp:spPr>
        <a:xfrm>
          <a:off x="3538" y="1035367"/>
          <a:ext cx="2298198" cy="1380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>
              <a:solidFill>
                <a:schemeClr val="tx1"/>
              </a:solidFill>
            </a:rPr>
            <a:t>ВЫЗОВ</a:t>
          </a:r>
          <a:endParaRPr lang="ru-RU" sz="3900" b="1" kern="1200" dirty="0">
            <a:solidFill>
              <a:schemeClr val="tx1"/>
            </a:solidFill>
          </a:endParaRPr>
        </a:p>
      </dsp:txBody>
      <dsp:txXfrm>
        <a:off x="70928" y="1102757"/>
        <a:ext cx="2163418" cy="1245710"/>
      </dsp:txXfrm>
    </dsp:sp>
    <dsp:sp modelId="{F4B3828F-F6C1-4E84-A388-A1A5715B1F75}">
      <dsp:nvSpPr>
        <dsp:cNvPr id="0" name=""/>
        <dsp:cNvSpPr/>
      </dsp:nvSpPr>
      <dsp:spPr>
        <a:xfrm>
          <a:off x="2555331" y="1035367"/>
          <a:ext cx="2298198" cy="1380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>
              <a:solidFill>
                <a:schemeClr val="tx1"/>
              </a:solidFill>
            </a:rPr>
            <a:t>ЗАПРОС</a:t>
          </a:r>
          <a:endParaRPr lang="ru-RU" sz="3900" b="1" kern="1200" dirty="0">
            <a:solidFill>
              <a:schemeClr val="tx1"/>
            </a:solidFill>
          </a:endParaRPr>
        </a:p>
      </dsp:txBody>
      <dsp:txXfrm>
        <a:off x="2622721" y="1102757"/>
        <a:ext cx="2163418" cy="1245710"/>
      </dsp:txXfrm>
    </dsp:sp>
    <dsp:sp modelId="{E9DDD2B6-D26F-466F-92F4-4262937ED167}">
      <dsp:nvSpPr>
        <dsp:cNvPr id="0" name=""/>
        <dsp:cNvSpPr/>
      </dsp:nvSpPr>
      <dsp:spPr>
        <a:xfrm>
          <a:off x="5107124" y="1035367"/>
          <a:ext cx="2298198" cy="1380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>
              <a:solidFill>
                <a:schemeClr val="tx1"/>
              </a:solidFill>
            </a:rPr>
            <a:t>ЗАДАЧА</a:t>
          </a:r>
          <a:endParaRPr lang="ru-RU" sz="3900" b="1" kern="1200" dirty="0">
            <a:solidFill>
              <a:schemeClr val="tx1"/>
            </a:solidFill>
          </a:endParaRPr>
        </a:p>
      </dsp:txBody>
      <dsp:txXfrm>
        <a:off x="5174514" y="1102757"/>
        <a:ext cx="2163418" cy="1245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99088-7006-428C-A3C4-081FBA73F0FD}">
      <dsp:nvSpPr>
        <dsp:cNvPr id="0" name=""/>
        <dsp:cNvSpPr/>
      </dsp:nvSpPr>
      <dsp:spPr>
        <a:xfrm rot="5400000">
          <a:off x="-301099" y="317986"/>
          <a:ext cx="2007328" cy="14051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 rot="-5400000">
        <a:off x="1" y="719452"/>
        <a:ext cx="1405129" cy="602199"/>
      </dsp:txXfrm>
    </dsp:sp>
    <dsp:sp modelId="{13EA8F19-5DE2-48F1-BF17-6C139E133CD1}">
      <dsp:nvSpPr>
        <dsp:cNvPr id="0" name=""/>
        <dsp:cNvSpPr/>
      </dsp:nvSpPr>
      <dsp:spPr>
        <a:xfrm rot="5400000">
          <a:off x="4164983" y="-2742966"/>
          <a:ext cx="1304763" cy="68244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FF0000"/>
              </a:solidFill>
            </a:rPr>
            <a:t>НОВАЯ МЕТОДИЧЕСКАЯ ЗАДАЧА</a:t>
          </a:r>
          <a:endParaRPr lang="ru-RU" sz="2400" b="1" kern="1200" dirty="0">
            <a:solidFill>
              <a:srgbClr val="FF0000"/>
            </a:solidFill>
          </a:endParaRPr>
        </a:p>
      </dsp:txBody>
      <dsp:txXfrm rot="-5400000">
        <a:off x="1405130" y="80580"/>
        <a:ext cx="6760777" cy="1177377"/>
      </dsp:txXfrm>
    </dsp:sp>
    <dsp:sp modelId="{5D02AB67-ABB9-47CD-A973-ADEB92D7CDD7}">
      <dsp:nvSpPr>
        <dsp:cNvPr id="0" name=""/>
        <dsp:cNvSpPr/>
      </dsp:nvSpPr>
      <dsp:spPr>
        <a:xfrm rot="5400000">
          <a:off x="-301099" y="2355599"/>
          <a:ext cx="2007328" cy="14051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 rot="-5400000">
        <a:off x="1" y="2757065"/>
        <a:ext cx="1405129" cy="602199"/>
      </dsp:txXfrm>
    </dsp:sp>
    <dsp:sp modelId="{A4C544E3-30E3-4307-8672-8239D04FA850}">
      <dsp:nvSpPr>
        <dsp:cNvPr id="0" name=""/>
        <dsp:cNvSpPr/>
      </dsp:nvSpPr>
      <dsp:spPr>
        <a:xfrm rot="5400000">
          <a:off x="3952567" y="-705353"/>
          <a:ext cx="1729594" cy="68244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Муниципальные методические службы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Организации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Школьные методические объединения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УЧИТЕЛЬ</a:t>
          </a:r>
          <a:endParaRPr lang="ru-RU" sz="2800" kern="1200" dirty="0"/>
        </a:p>
      </dsp:txBody>
      <dsp:txXfrm rot="-5400000">
        <a:off x="1405129" y="1926517"/>
        <a:ext cx="6740038" cy="1560730"/>
      </dsp:txXfrm>
    </dsp:sp>
    <dsp:sp modelId="{C7C15ED9-BC47-4325-8A6E-08276EFF6522}">
      <dsp:nvSpPr>
        <dsp:cNvPr id="0" name=""/>
        <dsp:cNvSpPr/>
      </dsp:nvSpPr>
      <dsp:spPr>
        <a:xfrm rot="5400000">
          <a:off x="-301099" y="4180796"/>
          <a:ext cx="2007328" cy="14051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 rot="-5400000">
        <a:off x="1" y="4582262"/>
        <a:ext cx="1405129" cy="602199"/>
      </dsp:txXfrm>
    </dsp:sp>
    <dsp:sp modelId="{D0FF9951-C348-4EB6-A646-56EB3646F3F3}">
      <dsp:nvSpPr>
        <dsp:cNvPr id="0" name=""/>
        <dsp:cNvSpPr/>
      </dsp:nvSpPr>
      <dsp:spPr>
        <a:xfrm rot="5400000">
          <a:off x="4164983" y="1119844"/>
          <a:ext cx="1304763" cy="68244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КАК ОРГАНИЗОВАТЬ?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КАК РАБОТАТЬ для ДОСТИЖЕНИЯ ЗАДАЧИ</a:t>
          </a:r>
          <a:endParaRPr lang="ru-RU" sz="2600" kern="1200" dirty="0"/>
        </a:p>
      </dsp:txBody>
      <dsp:txXfrm rot="-5400000">
        <a:off x="1405130" y="3943391"/>
        <a:ext cx="6760777" cy="1177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90C54-3EF1-46BF-A034-1E0C81FF4350}">
      <dsp:nvSpPr>
        <dsp:cNvPr id="0" name=""/>
        <dsp:cNvSpPr/>
      </dsp:nvSpPr>
      <dsp:spPr>
        <a:xfrm>
          <a:off x="0" y="1203307"/>
          <a:ext cx="84963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B9AD37-E46E-4A9F-BC2E-54796488D6FF}">
      <dsp:nvSpPr>
        <dsp:cNvPr id="0" name=""/>
        <dsp:cNvSpPr/>
      </dsp:nvSpPr>
      <dsp:spPr>
        <a:xfrm>
          <a:off x="424815" y="671947"/>
          <a:ext cx="5947410" cy="1062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8" tIns="0" rIns="2247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</a:rPr>
            <a:t>САМОАНАЛИЗ</a:t>
          </a:r>
          <a:endParaRPr lang="ru-RU" sz="3600" b="1" kern="1200" dirty="0">
            <a:solidFill>
              <a:schemeClr val="tx1"/>
            </a:solidFill>
          </a:endParaRPr>
        </a:p>
      </dsp:txBody>
      <dsp:txXfrm>
        <a:off x="476693" y="723825"/>
        <a:ext cx="5843654" cy="958964"/>
      </dsp:txXfrm>
    </dsp:sp>
    <dsp:sp modelId="{50C1954C-958B-4D35-86CC-D36E2B97D92E}">
      <dsp:nvSpPr>
        <dsp:cNvPr id="0" name=""/>
        <dsp:cNvSpPr/>
      </dsp:nvSpPr>
      <dsp:spPr>
        <a:xfrm>
          <a:off x="0" y="2836267"/>
          <a:ext cx="84963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2355276"/>
              <a:satOff val="-3145"/>
              <a:lumOff val="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82F1C6-BD9A-44DD-B9CD-63A6C58F2D79}">
      <dsp:nvSpPr>
        <dsp:cNvPr id="0" name=""/>
        <dsp:cNvSpPr/>
      </dsp:nvSpPr>
      <dsp:spPr>
        <a:xfrm>
          <a:off x="424815" y="2304907"/>
          <a:ext cx="5947410" cy="1062720"/>
        </a:xfrm>
        <a:prstGeom prst="roundRect">
          <a:avLst/>
        </a:prstGeom>
        <a:solidFill>
          <a:schemeClr val="accent2">
            <a:hueOff val="-2355276"/>
            <a:satOff val="-3145"/>
            <a:lumOff val="1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8" tIns="0" rIns="2247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</a:rPr>
            <a:t>ИЗМЕНЕНИЯ в НПА</a:t>
          </a:r>
          <a:endParaRPr lang="ru-RU" sz="3600" b="1" kern="1200" dirty="0">
            <a:solidFill>
              <a:schemeClr val="tx1"/>
            </a:solidFill>
          </a:endParaRPr>
        </a:p>
      </dsp:txBody>
      <dsp:txXfrm>
        <a:off x="476693" y="2356785"/>
        <a:ext cx="5843654" cy="958964"/>
      </dsp:txXfrm>
    </dsp:sp>
    <dsp:sp modelId="{DAD2636D-46D3-42B4-A09F-766173A93F1C}">
      <dsp:nvSpPr>
        <dsp:cNvPr id="0" name=""/>
        <dsp:cNvSpPr/>
      </dsp:nvSpPr>
      <dsp:spPr>
        <a:xfrm>
          <a:off x="0" y="4469227"/>
          <a:ext cx="84963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4710551"/>
              <a:satOff val="-6290"/>
              <a:lumOff val="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976AE-8F1F-4921-A2B4-461522AD2F81}">
      <dsp:nvSpPr>
        <dsp:cNvPr id="0" name=""/>
        <dsp:cNvSpPr/>
      </dsp:nvSpPr>
      <dsp:spPr>
        <a:xfrm>
          <a:off x="424815" y="3937867"/>
          <a:ext cx="6883829" cy="1062720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8" tIns="0" rIns="224798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</a:rPr>
            <a:t>ПЛАН / ДОРОЖНАЯ КАРТА</a:t>
          </a:r>
          <a:endParaRPr lang="ru-RU" sz="3600" b="1" kern="1200" dirty="0">
            <a:solidFill>
              <a:schemeClr val="tx1"/>
            </a:solidFill>
          </a:endParaRPr>
        </a:p>
      </dsp:txBody>
      <dsp:txXfrm>
        <a:off x="476693" y="3989745"/>
        <a:ext cx="6780073" cy="958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17FC7-60BC-4E84-9F87-DDBED0830719}">
      <dsp:nvSpPr>
        <dsp:cNvPr id="0" name=""/>
        <dsp:cNvSpPr/>
      </dsp:nvSpPr>
      <dsp:spPr>
        <a:xfrm>
          <a:off x="0" y="922968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36216-153F-4FA0-9725-A3E3BCC42802}">
      <dsp:nvSpPr>
        <dsp:cNvPr id="0" name=""/>
        <dsp:cNvSpPr/>
      </dsp:nvSpPr>
      <dsp:spPr>
        <a:xfrm>
          <a:off x="411480" y="109031"/>
          <a:ext cx="7708534" cy="11091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ТЕМА:</a:t>
          </a:r>
          <a:r>
            <a:rPr lang="ru-RU" sz="2800" kern="1200" dirty="0" smtClean="0">
              <a:solidFill>
                <a:schemeClr val="tx1"/>
              </a:solidFill>
            </a:rPr>
            <a:t> Реализация эффективных технологий организации МР как условие качества формирования  ФГ школьников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65624" y="163175"/>
        <a:ext cx="7600246" cy="1000849"/>
      </dsp:txXfrm>
    </dsp:sp>
    <dsp:sp modelId="{56270B90-18CF-4007-91BF-11A50F03E7C5}">
      <dsp:nvSpPr>
        <dsp:cNvPr id="0" name=""/>
        <dsp:cNvSpPr/>
      </dsp:nvSpPr>
      <dsp:spPr>
        <a:xfrm>
          <a:off x="0" y="2878990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2EBCCC-D91E-4AF4-9C7A-5B351A77A62E}">
      <dsp:nvSpPr>
        <dsp:cNvPr id="0" name=""/>
        <dsp:cNvSpPr/>
      </dsp:nvSpPr>
      <dsp:spPr>
        <a:xfrm>
          <a:off x="411480" y="1534968"/>
          <a:ext cx="6830485" cy="16392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ЦЕЛЬ: Обеспечить профессиональную готовность педагогов  к освоению технологий для формирования  ФГ школьников 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91500" y="1614988"/>
        <a:ext cx="6670445" cy="1479181"/>
      </dsp:txXfrm>
    </dsp:sp>
    <dsp:sp modelId="{179DDF55-7C47-42F3-B030-C437E2E44E91}">
      <dsp:nvSpPr>
        <dsp:cNvPr id="0" name=""/>
        <dsp:cNvSpPr/>
      </dsp:nvSpPr>
      <dsp:spPr>
        <a:xfrm>
          <a:off x="0" y="5363632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230AE0-F7A3-4BD1-88E7-482A96A6C4EB}">
      <dsp:nvSpPr>
        <dsp:cNvPr id="0" name=""/>
        <dsp:cNvSpPr/>
      </dsp:nvSpPr>
      <dsp:spPr>
        <a:xfrm>
          <a:off x="360042" y="3479294"/>
          <a:ext cx="7821992" cy="2167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ЗАДАЧИ: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ИЗУЧИТЬ …;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РАЗРАБАТАТЬ …;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АПРОБИРОВАТЬ …;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ПРОАНАЛИЗИРОВАТЬ ОПЫТ;    СОСТАВИТЬ РЕКОМЕНДАЦИИ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65867" y="3585119"/>
        <a:ext cx="7610342" cy="19561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9674B-081C-48D4-B6B8-67C0EB6AEA14}">
      <dsp:nvSpPr>
        <dsp:cNvPr id="0" name=""/>
        <dsp:cNvSpPr/>
      </dsp:nvSpPr>
      <dsp:spPr>
        <a:xfrm>
          <a:off x="420058" y="2903"/>
          <a:ext cx="6856928" cy="62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Логика реализации темы МР</a:t>
          </a:r>
          <a:endParaRPr lang="ru-RU" sz="2700" b="1" kern="1200" dirty="0"/>
        </a:p>
      </dsp:txBody>
      <dsp:txXfrm>
        <a:off x="420058" y="2903"/>
        <a:ext cx="6856928" cy="623357"/>
      </dsp:txXfrm>
    </dsp:sp>
    <dsp:sp modelId="{9211626E-E8D2-49BE-8768-B4DAF3992BAD}">
      <dsp:nvSpPr>
        <dsp:cNvPr id="0" name=""/>
        <dsp:cNvSpPr/>
      </dsp:nvSpPr>
      <dsp:spPr>
        <a:xfrm>
          <a:off x="420058" y="626260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3CD47-6601-43B9-9107-50BA394A96C4}">
      <dsp:nvSpPr>
        <dsp:cNvPr id="0" name=""/>
        <dsp:cNvSpPr/>
      </dsp:nvSpPr>
      <dsp:spPr>
        <a:xfrm>
          <a:off x="1383837" y="626260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878D7F-8B77-4DC7-A12E-A682D1941AFE}">
      <dsp:nvSpPr>
        <dsp:cNvPr id="0" name=""/>
        <dsp:cNvSpPr/>
      </dsp:nvSpPr>
      <dsp:spPr>
        <a:xfrm>
          <a:off x="2348379" y="626260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DDFC19-3780-4302-BDA3-A78F23A9D04D}">
      <dsp:nvSpPr>
        <dsp:cNvPr id="0" name=""/>
        <dsp:cNvSpPr/>
      </dsp:nvSpPr>
      <dsp:spPr>
        <a:xfrm>
          <a:off x="3312158" y="626260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50243-9324-43F6-8EFB-7623912784E3}">
      <dsp:nvSpPr>
        <dsp:cNvPr id="0" name=""/>
        <dsp:cNvSpPr/>
      </dsp:nvSpPr>
      <dsp:spPr>
        <a:xfrm>
          <a:off x="4276699" y="626260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F412B-DAA3-4B62-B995-9609C1EE2101}">
      <dsp:nvSpPr>
        <dsp:cNvPr id="0" name=""/>
        <dsp:cNvSpPr/>
      </dsp:nvSpPr>
      <dsp:spPr>
        <a:xfrm>
          <a:off x="5240479" y="626260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64BC6-0EE0-4409-935E-4B2E25734377}">
      <dsp:nvSpPr>
        <dsp:cNvPr id="0" name=""/>
        <dsp:cNvSpPr/>
      </dsp:nvSpPr>
      <dsp:spPr>
        <a:xfrm>
          <a:off x="6205020" y="626260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787FD-5BCD-457B-801F-4242B54D9FF6}">
      <dsp:nvSpPr>
        <dsp:cNvPr id="0" name=""/>
        <dsp:cNvSpPr/>
      </dsp:nvSpPr>
      <dsp:spPr>
        <a:xfrm>
          <a:off x="420058" y="753241"/>
          <a:ext cx="6946068" cy="1015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Мотивация кадров на решение новой задачи</a:t>
          </a:r>
          <a:endParaRPr lang="ru-RU" sz="2700" kern="1200" dirty="0"/>
        </a:p>
      </dsp:txBody>
      <dsp:txXfrm>
        <a:off x="420058" y="753241"/>
        <a:ext cx="6946068" cy="1015841"/>
      </dsp:txXfrm>
    </dsp:sp>
    <dsp:sp modelId="{808C58B3-88C7-4E64-AC1B-0585D9A57439}">
      <dsp:nvSpPr>
        <dsp:cNvPr id="0" name=""/>
        <dsp:cNvSpPr/>
      </dsp:nvSpPr>
      <dsp:spPr>
        <a:xfrm>
          <a:off x="420058" y="2005377"/>
          <a:ext cx="6856928" cy="62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Формирование профессиональных знаний</a:t>
          </a:r>
          <a:endParaRPr lang="ru-RU" sz="2700" kern="1200" dirty="0"/>
        </a:p>
      </dsp:txBody>
      <dsp:txXfrm>
        <a:off x="420058" y="2005377"/>
        <a:ext cx="6856928" cy="623357"/>
      </dsp:txXfrm>
    </dsp:sp>
    <dsp:sp modelId="{A18032FE-6D35-458B-AB89-A34C9A719229}">
      <dsp:nvSpPr>
        <dsp:cNvPr id="0" name=""/>
        <dsp:cNvSpPr/>
      </dsp:nvSpPr>
      <dsp:spPr>
        <a:xfrm>
          <a:off x="420058" y="2628734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18C3E-6563-4088-AD11-4F1714BA452B}">
      <dsp:nvSpPr>
        <dsp:cNvPr id="0" name=""/>
        <dsp:cNvSpPr/>
      </dsp:nvSpPr>
      <dsp:spPr>
        <a:xfrm>
          <a:off x="1383837" y="2628734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459C3-F500-46B5-82DD-4C3A5721B1A0}">
      <dsp:nvSpPr>
        <dsp:cNvPr id="0" name=""/>
        <dsp:cNvSpPr/>
      </dsp:nvSpPr>
      <dsp:spPr>
        <a:xfrm>
          <a:off x="2348379" y="2628734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FA0B9-F133-4E30-8FD3-E19086D7BCBC}">
      <dsp:nvSpPr>
        <dsp:cNvPr id="0" name=""/>
        <dsp:cNvSpPr/>
      </dsp:nvSpPr>
      <dsp:spPr>
        <a:xfrm>
          <a:off x="3312158" y="2628734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8A031-895B-4232-9E50-43174A46AC72}">
      <dsp:nvSpPr>
        <dsp:cNvPr id="0" name=""/>
        <dsp:cNvSpPr/>
      </dsp:nvSpPr>
      <dsp:spPr>
        <a:xfrm>
          <a:off x="4276699" y="2628734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EF914-B4A0-47CC-8B46-EF9AD6EF7E33}">
      <dsp:nvSpPr>
        <dsp:cNvPr id="0" name=""/>
        <dsp:cNvSpPr/>
      </dsp:nvSpPr>
      <dsp:spPr>
        <a:xfrm>
          <a:off x="5240479" y="2628734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FCCAC-7A23-42DD-9915-0FF4849B29EB}">
      <dsp:nvSpPr>
        <dsp:cNvPr id="0" name=""/>
        <dsp:cNvSpPr/>
      </dsp:nvSpPr>
      <dsp:spPr>
        <a:xfrm>
          <a:off x="6205020" y="2628734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7F681-4682-478A-9D41-B680723F1C25}">
      <dsp:nvSpPr>
        <dsp:cNvPr id="0" name=""/>
        <dsp:cNvSpPr/>
      </dsp:nvSpPr>
      <dsp:spPr>
        <a:xfrm>
          <a:off x="420058" y="2755714"/>
          <a:ext cx="6946068" cy="1015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Формирование профессиональных умений</a:t>
          </a:r>
          <a:endParaRPr lang="ru-RU" sz="2700" kern="1200" dirty="0"/>
        </a:p>
      </dsp:txBody>
      <dsp:txXfrm>
        <a:off x="420058" y="2755714"/>
        <a:ext cx="6946068" cy="1015841"/>
      </dsp:txXfrm>
    </dsp:sp>
    <dsp:sp modelId="{0D3B8F48-06BA-4A77-9E1F-1050CC5FE5FD}">
      <dsp:nvSpPr>
        <dsp:cNvPr id="0" name=""/>
        <dsp:cNvSpPr/>
      </dsp:nvSpPr>
      <dsp:spPr>
        <a:xfrm>
          <a:off x="420058" y="4007850"/>
          <a:ext cx="6856928" cy="623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Формирование профессиональных навыков</a:t>
          </a:r>
          <a:endParaRPr lang="ru-RU" sz="2700" kern="1200" dirty="0"/>
        </a:p>
      </dsp:txBody>
      <dsp:txXfrm>
        <a:off x="420058" y="4007850"/>
        <a:ext cx="6856928" cy="623357"/>
      </dsp:txXfrm>
    </dsp:sp>
    <dsp:sp modelId="{5C068C32-92CD-4878-88C0-9579F4EE646B}">
      <dsp:nvSpPr>
        <dsp:cNvPr id="0" name=""/>
        <dsp:cNvSpPr/>
      </dsp:nvSpPr>
      <dsp:spPr>
        <a:xfrm>
          <a:off x="420058" y="4631207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0A454-06F7-4AED-822E-24FA4E994143}">
      <dsp:nvSpPr>
        <dsp:cNvPr id="0" name=""/>
        <dsp:cNvSpPr/>
      </dsp:nvSpPr>
      <dsp:spPr>
        <a:xfrm>
          <a:off x="1383837" y="4631207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6794B-E79E-4CA9-983B-D95A826A0D43}">
      <dsp:nvSpPr>
        <dsp:cNvPr id="0" name=""/>
        <dsp:cNvSpPr/>
      </dsp:nvSpPr>
      <dsp:spPr>
        <a:xfrm>
          <a:off x="2348379" y="4631207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7DD86-DE40-46E0-B65F-B11B7EC6C859}">
      <dsp:nvSpPr>
        <dsp:cNvPr id="0" name=""/>
        <dsp:cNvSpPr/>
      </dsp:nvSpPr>
      <dsp:spPr>
        <a:xfrm>
          <a:off x="3312158" y="4631207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F08F8-C367-4CD0-95BE-0C696E8E2136}">
      <dsp:nvSpPr>
        <dsp:cNvPr id="0" name=""/>
        <dsp:cNvSpPr/>
      </dsp:nvSpPr>
      <dsp:spPr>
        <a:xfrm>
          <a:off x="4276699" y="4631207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BE7BF-4CB4-425B-81DA-C7B4D058092E}">
      <dsp:nvSpPr>
        <dsp:cNvPr id="0" name=""/>
        <dsp:cNvSpPr/>
      </dsp:nvSpPr>
      <dsp:spPr>
        <a:xfrm>
          <a:off x="5240479" y="4631207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6BA83C-4B44-4350-9BC0-EC5554B38BCB}">
      <dsp:nvSpPr>
        <dsp:cNvPr id="0" name=""/>
        <dsp:cNvSpPr/>
      </dsp:nvSpPr>
      <dsp:spPr>
        <a:xfrm>
          <a:off x="6205020" y="4631207"/>
          <a:ext cx="1604521" cy="126980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26570-D7E8-4B0E-B50C-8426D216BDC1}">
      <dsp:nvSpPr>
        <dsp:cNvPr id="0" name=""/>
        <dsp:cNvSpPr/>
      </dsp:nvSpPr>
      <dsp:spPr>
        <a:xfrm>
          <a:off x="420058" y="4758187"/>
          <a:ext cx="6946068" cy="1015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Методическая помощь, консультирование, обеспечение, сопровождение, КОНТРОЛЬ</a:t>
          </a:r>
          <a:endParaRPr lang="ru-RU" sz="2700" kern="1200" dirty="0"/>
        </a:p>
      </dsp:txBody>
      <dsp:txXfrm>
        <a:off x="420058" y="4758187"/>
        <a:ext cx="6946068" cy="10158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E2609-EC28-4BC8-9791-D93541F2F387}">
      <dsp:nvSpPr>
        <dsp:cNvPr id="0" name=""/>
        <dsp:cNvSpPr/>
      </dsp:nvSpPr>
      <dsp:spPr>
        <a:xfrm>
          <a:off x="0" y="3873241"/>
          <a:ext cx="8568952" cy="12712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РЕФЛЕКСИЯ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0" y="3873241"/>
        <a:ext cx="8568952" cy="686493"/>
      </dsp:txXfrm>
    </dsp:sp>
    <dsp:sp modelId="{6ED2B7D1-760B-4F50-80E8-94B8FF36E7E8}">
      <dsp:nvSpPr>
        <dsp:cNvPr id="0" name=""/>
        <dsp:cNvSpPr/>
      </dsp:nvSpPr>
      <dsp:spPr>
        <a:xfrm>
          <a:off x="0" y="4534309"/>
          <a:ext cx="4284476" cy="584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ОБОБЩЕНИЕ</a:t>
          </a:r>
          <a:endParaRPr lang="ru-RU" sz="3100" kern="1200" dirty="0"/>
        </a:p>
      </dsp:txBody>
      <dsp:txXfrm>
        <a:off x="0" y="4534309"/>
        <a:ext cx="4284476" cy="584790"/>
      </dsp:txXfrm>
    </dsp:sp>
    <dsp:sp modelId="{5A9C5F1B-A32F-427C-B9B1-F1EC0B55E2C7}">
      <dsp:nvSpPr>
        <dsp:cNvPr id="0" name=""/>
        <dsp:cNvSpPr/>
      </dsp:nvSpPr>
      <dsp:spPr>
        <a:xfrm>
          <a:off x="4284476" y="4534309"/>
          <a:ext cx="4284476" cy="584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ДЕССИМИНАЦИЯ</a:t>
          </a:r>
          <a:endParaRPr lang="ru-RU" sz="3100" kern="1200" dirty="0"/>
        </a:p>
      </dsp:txBody>
      <dsp:txXfrm>
        <a:off x="4284476" y="4534309"/>
        <a:ext cx="4284476" cy="584790"/>
      </dsp:txXfrm>
    </dsp:sp>
    <dsp:sp modelId="{5FDE6DD2-FA3E-4E11-889C-8E3B2CBE49FF}">
      <dsp:nvSpPr>
        <dsp:cNvPr id="0" name=""/>
        <dsp:cNvSpPr/>
      </dsp:nvSpPr>
      <dsp:spPr>
        <a:xfrm rot="10800000">
          <a:off x="0" y="1937075"/>
          <a:ext cx="8568952" cy="195523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РЕАЛИЗАЦИЯ</a:t>
          </a:r>
          <a:endParaRPr lang="ru-RU" sz="2400" b="1" kern="1200" dirty="0">
            <a:solidFill>
              <a:schemeClr val="tx1"/>
            </a:solidFill>
          </a:endParaRPr>
        </a:p>
      </dsp:txBody>
      <dsp:txXfrm rot="-10800000">
        <a:off x="0" y="1937075"/>
        <a:ext cx="8568952" cy="686287"/>
      </dsp:txXfrm>
    </dsp:sp>
    <dsp:sp modelId="{1CB341D2-05B8-4123-AB08-A48557A45019}">
      <dsp:nvSpPr>
        <dsp:cNvPr id="0" name=""/>
        <dsp:cNvSpPr/>
      </dsp:nvSpPr>
      <dsp:spPr>
        <a:xfrm>
          <a:off x="0" y="2623362"/>
          <a:ext cx="4284476" cy="584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АПРОБАЦИЯ</a:t>
          </a:r>
          <a:endParaRPr lang="ru-RU" sz="3100" kern="1200" dirty="0"/>
        </a:p>
      </dsp:txBody>
      <dsp:txXfrm>
        <a:off x="0" y="2623362"/>
        <a:ext cx="4284476" cy="584615"/>
      </dsp:txXfrm>
    </dsp:sp>
    <dsp:sp modelId="{2EF9F31C-3C6E-44E8-A4E0-B3B7E940C85B}">
      <dsp:nvSpPr>
        <dsp:cNvPr id="0" name=""/>
        <dsp:cNvSpPr/>
      </dsp:nvSpPr>
      <dsp:spPr>
        <a:xfrm>
          <a:off x="4284476" y="2623362"/>
          <a:ext cx="4284476" cy="584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КОНТРОЛЬ и АНАЛИЗ</a:t>
          </a:r>
          <a:endParaRPr lang="ru-RU" sz="3100" kern="1200" dirty="0"/>
        </a:p>
      </dsp:txBody>
      <dsp:txXfrm>
        <a:off x="4284476" y="2623362"/>
        <a:ext cx="4284476" cy="584615"/>
      </dsp:txXfrm>
    </dsp:sp>
    <dsp:sp modelId="{AA9023C6-CB39-4407-B797-D994375A3AD8}">
      <dsp:nvSpPr>
        <dsp:cNvPr id="0" name=""/>
        <dsp:cNvSpPr/>
      </dsp:nvSpPr>
      <dsp:spPr>
        <a:xfrm rot="10800000">
          <a:off x="0" y="10"/>
          <a:ext cx="8568952" cy="195523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В СООТВЕТСТВИИ ПОСТАВЛЕННЫХ  ЗАДАЧ</a:t>
          </a:r>
          <a:endParaRPr lang="ru-RU" sz="2400" b="1" kern="1200" dirty="0">
            <a:solidFill>
              <a:schemeClr val="tx1"/>
            </a:solidFill>
          </a:endParaRPr>
        </a:p>
      </dsp:txBody>
      <dsp:txXfrm rot="-10800000">
        <a:off x="0" y="10"/>
        <a:ext cx="8568952" cy="686287"/>
      </dsp:txXfrm>
    </dsp:sp>
    <dsp:sp modelId="{A31141B8-DC36-4960-9B14-98B680A64A0D}">
      <dsp:nvSpPr>
        <dsp:cNvPr id="0" name=""/>
        <dsp:cNvSpPr/>
      </dsp:nvSpPr>
      <dsp:spPr>
        <a:xfrm>
          <a:off x="0" y="687197"/>
          <a:ext cx="4284476" cy="584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ИЗУЧЕНИЕ</a:t>
          </a:r>
          <a:endParaRPr lang="ru-RU" sz="3100" kern="1200" dirty="0"/>
        </a:p>
      </dsp:txBody>
      <dsp:txXfrm>
        <a:off x="0" y="687197"/>
        <a:ext cx="4284476" cy="584615"/>
      </dsp:txXfrm>
    </dsp:sp>
    <dsp:sp modelId="{715FC54F-607C-419F-935B-EB3D9BD569B2}">
      <dsp:nvSpPr>
        <dsp:cNvPr id="0" name=""/>
        <dsp:cNvSpPr/>
      </dsp:nvSpPr>
      <dsp:spPr>
        <a:xfrm>
          <a:off x="4284476" y="687197"/>
          <a:ext cx="4284476" cy="584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ПЛАНИРОВАНИЕ</a:t>
          </a:r>
          <a:endParaRPr lang="ru-RU" sz="3100" kern="1200" dirty="0"/>
        </a:p>
      </dsp:txBody>
      <dsp:txXfrm>
        <a:off x="4284476" y="687197"/>
        <a:ext cx="4284476" cy="5846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7D06F-0904-42FC-9C18-147D3E6CF20E}">
      <dsp:nvSpPr>
        <dsp:cNvPr id="0" name=""/>
        <dsp:cNvSpPr/>
      </dsp:nvSpPr>
      <dsp:spPr>
        <a:xfrm rot="16200000">
          <a:off x="-1146282" y="1147311"/>
          <a:ext cx="4968552" cy="267392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Урок</a:t>
          </a:r>
          <a:endParaRPr lang="ru-RU" sz="32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1"/>
              </a:solidFill>
            </a:rPr>
            <a:t>Посещения</a:t>
          </a:r>
          <a:endParaRPr lang="ru-RU" sz="24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err="1" smtClean="0">
              <a:solidFill>
                <a:schemeClr val="tx1"/>
              </a:solidFill>
            </a:rPr>
            <a:t>Взаимопосещения</a:t>
          </a:r>
          <a:endParaRPr lang="ru-RU" sz="24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1"/>
              </a:solidFill>
            </a:rPr>
            <a:t>Включение заданий</a:t>
          </a:r>
          <a:endParaRPr lang="ru-RU" sz="24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1"/>
              </a:solidFill>
            </a:rPr>
            <a:t>Метапредметный урок</a:t>
          </a:r>
          <a:endParaRPr lang="ru-RU" sz="2400" b="1" kern="1200" dirty="0">
            <a:solidFill>
              <a:schemeClr val="tx1"/>
            </a:solidFill>
          </a:endParaRPr>
        </a:p>
      </dsp:txBody>
      <dsp:txXfrm rot="5400000">
        <a:off x="1029" y="993710"/>
        <a:ext cx="2673929" cy="2981132"/>
      </dsp:txXfrm>
    </dsp:sp>
    <dsp:sp modelId="{E13CAC46-F649-4803-B9D8-EC4273E0387B}">
      <dsp:nvSpPr>
        <dsp:cNvPr id="0" name=""/>
        <dsp:cNvSpPr/>
      </dsp:nvSpPr>
      <dsp:spPr>
        <a:xfrm rot="16200000">
          <a:off x="1728192" y="1147311"/>
          <a:ext cx="4968552" cy="267392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2903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chemeClr val="tx1"/>
              </a:solidFill>
            </a:rPr>
            <a:t>ВНЕУРОК</a:t>
          </a:r>
          <a:endParaRPr lang="ru-RU" sz="30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Кружки</a:t>
          </a:r>
          <a:endParaRPr lang="ru-RU" sz="23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Дискуссии</a:t>
          </a:r>
          <a:endParaRPr lang="ru-RU" sz="23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Проектная работа</a:t>
          </a:r>
          <a:endParaRPr lang="ru-RU" sz="23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СМОТРЫ</a:t>
          </a:r>
          <a:endParaRPr lang="ru-RU" sz="23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РОДИТЕЛИ</a:t>
          </a:r>
          <a:endParaRPr lang="ru-RU" sz="2300" b="1" kern="1200" dirty="0">
            <a:solidFill>
              <a:schemeClr val="tx1"/>
            </a:solidFill>
          </a:endParaRPr>
        </a:p>
      </dsp:txBody>
      <dsp:txXfrm rot="5400000">
        <a:off x="2875503" y="993710"/>
        <a:ext cx="2673929" cy="2981132"/>
      </dsp:txXfrm>
    </dsp:sp>
    <dsp:sp modelId="{ED542CE0-CBAE-45E1-8354-1D73D608A1EA}">
      <dsp:nvSpPr>
        <dsp:cNvPr id="0" name=""/>
        <dsp:cNvSpPr/>
      </dsp:nvSpPr>
      <dsp:spPr>
        <a:xfrm rot="16200000">
          <a:off x="4602666" y="1147311"/>
          <a:ext cx="4968552" cy="267392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2903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chemeClr val="tx1"/>
              </a:solidFill>
            </a:rPr>
            <a:t>СЕТЕВОСТЬ</a:t>
          </a:r>
          <a:endParaRPr lang="ru-RU" sz="30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МЕТОДСОВЕТЫ</a:t>
          </a:r>
          <a:endParaRPr lang="ru-RU" sz="23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РЕСУРСЫ</a:t>
          </a:r>
          <a:endParaRPr lang="ru-RU" sz="23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Мероприятия</a:t>
          </a:r>
          <a:endParaRPr lang="ru-RU" sz="2300" b="1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1" kern="1200" dirty="0" smtClean="0">
              <a:solidFill>
                <a:schemeClr val="tx1"/>
              </a:solidFill>
            </a:rPr>
            <a:t>ОЛИМПИАДЫ</a:t>
          </a:r>
          <a:endParaRPr lang="ru-RU" sz="2300" b="1" kern="1200" dirty="0">
            <a:solidFill>
              <a:schemeClr val="tx1"/>
            </a:solidFill>
          </a:endParaRPr>
        </a:p>
      </dsp:txBody>
      <dsp:txXfrm rot="5400000">
        <a:off x="5749977" y="993710"/>
        <a:ext cx="2673929" cy="29811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8427C-A960-4575-A22E-58FB679E7EBC}">
      <dsp:nvSpPr>
        <dsp:cNvPr id="0" name=""/>
        <dsp:cNvSpPr/>
      </dsp:nvSpPr>
      <dsp:spPr>
        <a:xfrm rot="5400000">
          <a:off x="-208288" y="210694"/>
          <a:ext cx="1388587" cy="9720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-5400000">
        <a:off x="1" y="488412"/>
        <a:ext cx="972011" cy="416576"/>
      </dsp:txXfrm>
    </dsp:sp>
    <dsp:sp modelId="{64471326-6468-4213-8142-7CD2217CC79D}">
      <dsp:nvSpPr>
        <dsp:cNvPr id="0" name=""/>
        <dsp:cNvSpPr/>
      </dsp:nvSpPr>
      <dsp:spPr>
        <a:xfrm rot="5400000">
          <a:off x="4210633" y="-3056406"/>
          <a:ext cx="902581" cy="70202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600" b="1" kern="1200" dirty="0" smtClean="0"/>
            <a:t>ПРЕДМЕТНЫХ КОМПЕТЕНЦИЙ</a:t>
          </a:r>
        </a:p>
        <a:p>
          <a:pPr marL="228600" lvl="1" indent="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600" b="1" kern="1200" dirty="0"/>
        </a:p>
      </dsp:txBody>
      <dsp:txXfrm rot="-5400000">
        <a:off x="1151820" y="46467"/>
        <a:ext cx="6976147" cy="814461"/>
      </dsp:txXfrm>
    </dsp:sp>
    <dsp:sp modelId="{774D6CEB-CE9D-41A5-82FD-F753E09EEA0E}">
      <dsp:nvSpPr>
        <dsp:cNvPr id="0" name=""/>
        <dsp:cNvSpPr/>
      </dsp:nvSpPr>
      <dsp:spPr>
        <a:xfrm rot="5400000">
          <a:off x="-208288" y="1402325"/>
          <a:ext cx="1388587" cy="9720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-5400000">
        <a:off x="1" y="1680043"/>
        <a:ext cx="972011" cy="416576"/>
      </dsp:txXfrm>
    </dsp:sp>
    <dsp:sp modelId="{347672F8-1FF4-4C20-902F-4DBA103E9CA7}">
      <dsp:nvSpPr>
        <dsp:cNvPr id="0" name=""/>
        <dsp:cNvSpPr/>
      </dsp:nvSpPr>
      <dsp:spPr>
        <a:xfrm rot="5400000">
          <a:off x="4210633" y="-2044584"/>
          <a:ext cx="902581" cy="7379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600" b="1" kern="1200" dirty="0" smtClean="0"/>
            <a:t>МЕТОДИЧЕСКИХ КОМПЕТЕНЦИЙ</a:t>
          </a:r>
        </a:p>
        <a:p>
          <a:pPr marL="228600" lvl="1" indent="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600" kern="1200" dirty="0"/>
        </a:p>
      </dsp:txBody>
      <dsp:txXfrm rot="-5400000">
        <a:off x="972011" y="1238098"/>
        <a:ext cx="7335766" cy="814461"/>
      </dsp:txXfrm>
    </dsp:sp>
    <dsp:sp modelId="{865B9628-4369-4502-A31B-E5B4508A7996}">
      <dsp:nvSpPr>
        <dsp:cNvPr id="0" name=""/>
        <dsp:cNvSpPr/>
      </dsp:nvSpPr>
      <dsp:spPr>
        <a:xfrm rot="5400000">
          <a:off x="-208288" y="2593956"/>
          <a:ext cx="1388587" cy="9720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-5400000">
        <a:off x="1" y="2871674"/>
        <a:ext cx="972011" cy="416576"/>
      </dsp:txXfrm>
    </dsp:sp>
    <dsp:sp modelId="{9146CF52-BB3F-41F5-BE2F-701875F73E7A}">
      <dsp:nvSpPr>
        <dsp:cNvPr id="0" name=""/>
        <dsp:cNvSpPr/>
      </dsp:nvSpPr>
      <dsp:spPr>
        <a:xfrm rot="5400000">
          <a:off x="4210633" y="-852953"/>
          <a:ext cx="902581" cy="7379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 </a:t>
          </a:r>
          <a:r>
            <a:rPr lang="ru-RU" sz="2600" b="1" kern="1200" dirty="0" smtClean="0"/>
            <a:t>МЕТАКОМПЕТЕНЦИЙ</a:t>
          </a:r>
          <a:endParaRPr lang="ru-RU" sz="2600" b="1" kern="1200" dirty="0"/>
        </a:p>
      </dsp:txBody>
      <dsp:txXfrm rot="-5400000">
        <a:off x="972011" y="2429729"/>
        <a:ext cx="7335766" cy="814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40C2C-5AB2-48E0-AE06-5EB60CCAF07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75975-A19F-42F9-96D3-69B0EE43C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ПРЕДМЕТНЫХ </a:t>
            </a:r>
          </a:p>
          <a:p>
            <a:r>
              <a:rPr lang="ru-RU" dirty="0" smtClean="0"/>
              <a:t>МЕТОДИЧЕСКИХ</a:t>
            </a:r>
          </a:p>
          <a:p>
            <a:r>
              <a:rPr lang="ru-RU" dirty="0" smtClean="0"/>
              <a:t>МЕТАКОМПЕТЕНЦИЙ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5975-A19F-42F9-96D3-69B0EE43C60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 организации методической работы: концепция, планирование, реализация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861048"/>
            <a:ext cx="6904856" cy="17526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Р.С. </a:t>
            </a:r>
            <a:r>
              <a:rPr lang="ru-RU" b="1" dirty="0" err="1" smtClean="0">
                <a:solidFill>
                  <a:schemeClr val="tx1"/>
                </a:solidFill>
              </a:rPr>
              <a:t>Дылыкова</a:t>
            </a:r>
            <a:r>
              <a:rPr lang="ru-RU" b="1" dirty="0" smtClean="0">
                <a:solidFill>
                  <a:schemeClr val="tx1"/>
                </a:solidFill>
              </a:rPr>
              <a:t>,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Начальник УО ГАУ ДПО РБ «БРИОП»,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доцент, </a:t>
            </a:r>
            <a:r>
              <a:rPr lang="ru-RU" b="1" dirty="0" err="1" smtClean="0">
                <a:solidFill>
                  <a:schemeClr val="tx1"/>
                </a:solidFill>
              </a:rPr>
              <a:t>к.филол.н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1" cy="50734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81814" y="1700808"/>
            <a:ext cx="6624736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ВНИМАНИЕ!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БУДЕМ РАДЫ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СОТРУДНИЧАТЬ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Тел. 21-22-51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93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266155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Концепция методической работы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1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996841"/>
              </p:ext>
            </p:extLst>
          </p:nvPr>
        </p:nvGraphicFramePr>
        <p:xfrm>
          <a:off x="457200" y="549275"/>
          <a:ext cx="8229600" cy="5903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10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951859"/>
              </p:ext>
            </p:extLst>
          </p:nvPr>
        </p:nvGraphicFramePr>
        <p:xfrm>
          <a:off x="323850" y="476250"/>
          <a:ext cx="8496300" cy="604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697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52313"/>
              </p:ext>
            </p:extLst>
          </p:nvPr>
        </p:nvGraphicFramePr>
        <p:xfrm>
          <a:off x="395536" y="404664"/>
          <a:ext cx="82296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06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058752"/>
              </p:ext>
            </p:extLst>
          </p:nvPr>
        </p:nvGraphicFramePr>
        <p:xfrm>
          <a:off x="457200" y="549275"/>
          <a:ext cx="8229600" cy="5903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2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038552"/>
              </p:ext>
            </p:extLst>
          </p:nvPr>
        </p:nvGraphicFramePr>
        <p:xfrm>
          <a:off x="323528" y="908720"/>
          <a:ext cx="8568952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73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878860"/>
              </p:ext>
            </p:extLst>
          </p:nvPr>
        </p:nvGraphicFramePr>
        <p:xfrm>
          <a:off x="395536" y="1340768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КАК ОРГАНИЗОВАТЬ?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249523"/>
              </p:ext>
            </p:extLst>
          </p:nvPr>
        </p:nvGraphicFramePr>
        <p:xfrm>
          <a:off x="323850" y="2349500"/>
          <a:ext cx="8351838" cy="377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</a:rPr>
              <a:t>РАЗВИТИЕ </a:t>
            </a:r>
            <a:r>
              <a:rPr lang="ru-RU" b="1" dirty="0">
                <a:solidFill>
                  <a:schemeClr val="tx1"/>
                </a:solidFill>
              </a:rPr>
              <a:t>и СОВЕРШЕНСТВОВАНИЕ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1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196</TotalTime>
  <Words>183</Words>
  <Application>Microsoft Office PowerPoint</Application>
  <PresentationFormat>Экран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Об организации методической работы: концепция, планирование, реализация</vt:lpstr>
      <vt:lpstr>Концепция методической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ОРГАНИЗОВАТЬ?</vt:lpstr>
      <vt:lpstr> РАЗВИТИЕ и СОВЕРШЕНСТВОВАНИЕ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методической работы: концепция, планирование, реализация</dc:title>
  <dc:creator>UchebOtdelBRIOP</dc:creator>
  <cp:lastModifiedBy>UCDEPLI</cp:lastModifiedBy>
  <cp:revision>13</cp:revision>
  <dcterms:created xsi:type="dcterms:W3CDTF">2021-02-24T01:12:04Z</dcterms:created>
  <dcterms:modified xsi:type="dcterms:W3CDTF">2021-02-25T04:07:58Z</dcterms:modified>
</cp:coreProperties>
</file>