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60"/>
  </p:notesMasterIdLst>
  <p:sldIdLst>
    <p:sldId id="256" r:id="rId10"/>
    <p:sldId id="262" r:id="rId11"/>
    <p:sldId id="265" r:id="rId12"/>
    <p:sldId id="264" r:id="rId13"/>
    <p:sldId id="266" r:id="rId14"/>
    <p:sldId id="263" r:id="rId15"/>
    <p:sldId id="277" r:id="rId16"/>
    <p:sldId id="299" r:id="rId17"/>
    <p:sldId id="268" r:id="rId18"/>
    <p:sldId id="291" r:id="rId19"/>
    <p:sldId id="292" r:id="rId20"/>
    <p:sldId id="293" r:id="rId21"/>
    <p:sldId id="285" r:id="rId22"/>
    <p:sldId id="286" r:id="rId23"/>
    <p:sldId id="288" r:id="rId24"/>
    <p:sldId id="289" r:id="rId25"/>
    <p:sldId id="287" r:id="rId26"/>
    <p:sldId id="279" r:id="rId27"/>
    <p:sldId id="280" r:id="rId28"/>
    <p:sldId id="281" r:id="rId29"/>
    <p:sldId id="282" r:id="rId30"/>
    <p:sldId id="283" r:id="rId31"/>
    <p:sldId id="284" r:id="rId32"/>
    <p:sldId id="294" r:id="rId33"/>
    <p:sldId id="300" r:id="rId34"/>
    <p:sldId id="296" r:id="rId35"/>
    <p:sldId id="295" r:id="rId36"/>
    <p:sldId id="297" r:id="rId37"/>
    <p:sldId id="316" r:id="rId38"/>
    <p:sldId id="315" r:id="rId39"/>
    <p:sldId id="290" r:id="rId40"/>
    <p:sldId id="301" r:id="rId41"/>
    <p:sldId id="302" r:id="rId42"/>
    <p:sldId id="298" r:id="rId43"/>
    <p:sldId id="303" r:id="rId44"/>
    <p:sldId id="305" r:id="rId45"/>
    <p:sldId id="306" r:id="rId46"/>
    <p:sldId id="304" r:id="rId47"/>
    <p:sldId id="307" r:id="rId48"/>
    <p:sldId id="309" r:id="rId49"/>
    <p:sldId id="271" r:id="rId50"/>
    <p:sldId id="278" r:id="rId51"/>
    <p:sldId id="270" r:id="rId52"/>
    <p:sldId id="308" r:id="rId53"/>
    <p:sldId id="313" r:id="rId54"/>
    <p:sldId id="314" r:id="rId55"/>
    <p:sldId id="311" r:id="rId56"/>
    <p:sldId id="312" r:id="rId57"/>
    <p:sldId id="259" r:id="rId58"/>
    <p:sldId id="310" r:id="rId59"/>
  </p:sldIdLst>
  <p:sldSz cx="9144000" cy="5143500" type="screen16x9"/>
  <p:notesSz cx="6858000" cy="9144000"/>
  <p:embeddedFontLst>
    <p:embeddedFont>
      <p:font typeface="Gabriola" panose="04040605051002020D02" pitchFamily="82" charset="0"/>
      <p:regular r:id="rId61"/>
    </p:embeddedFont>
    <p:embeddedFont>
      <p:font typeface="Constantia" panose="02030602050306030303" pitchFamily="18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898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font" Target="fonts/font1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font" Target="fonts/font7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68696-D703-4A27-A0BB-28849D0F57C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91624A-F27C-4FF7-99D6-455A8C47AFA0}">
      <dgm:prSet phldrT="[Текст]"/>
      <dgm:spPr/>
      <dgm:t>
        <a:bodyPr/>
        <a:lstStyle/>
        <a:p>
          <a:r>
            <a:rPr lang="ru-RU" dirty="0" smtClean="0"/>
            <a:t>Персональная идентификация</a:t>
          </a:r>
          <a:endParaRPr lang="ru-RU" dirty="0"/>
        </a:p>
      </dgm:t>
    </dgm:pt>
    <dgm:pt modelId="{A73A0E1D-730A-42E5-B306-E8B1E7760DB7}" type="parTrans" cxnId="{75DBD060-8E55-494A-9564-848A6566F739}">
      <dgm:prSet/>
      <dgm:spPr/>
      <dgm:t>
        <a:bodyPr/>
        <a:lstStyle/>
        <a:p>
          <a:endParaRPr lang="ru-RU"/>
        </a:p>
      </dgm:t>
    </dgm:pt>
    <dgm:pt modelId="{FC0DC6F2-E36F-4DAD-8E38-204AAF54E15C}" type="sibTrans" cxnId="{75DBD060-8E55-494A-9564-848A6566F739}">
      <dgm:prSet/>
      <dgm:spPr/>
      <dgm:t>
        <a:bodyPr/>
        <a:lstStyle/>
        <a:p>
          <a:endParaRPr lang="ru-RU"/>
        </a:p>
      </dgm:t>
    </dgm:pt>
    <dgm:pt modelId="{3E138B4B-9219-4015-A1DA-E2E7A13FDCA2}">
      <dgm:prSet phldrT="[Текст]"/>
      <dgm:spPr/>
      <dgm:t>
        <a:bodyPr/>
        <a:lstStyle/>
        <a:p>
          <a:r>
            <a:rPr lang="ru-RU" dirty="0" smtClean="0"/>
            <a:t>Взаимодействие с миром</a:t>
          </a:r>
          <a:endParaRPr lang="ru-RU" dirty="0"/>
        </a:p>
      </dgm:t>
    </dgm:pt>
    <dgm:pt modelId="{598F1D9B-A760-4984-B169-72FF3D11E62E}" type="parTrans" cxnId="{7DB5237F-0B23-4E9A-ABF2-D9F78F500808}">
      <dgm:prSet/>
      <dgm:spPr/>
      <dgm:t>
        <a:bodyPr/>
        <a:lstStyle/>
        <a:p>
          <a:endParaRPr lang="ru-RU"/>
        </a:p>
      </dgm:t>
    </dgm:pt>
    <dgm:pt modelId="{31D7E79C-EF9C-4D12-9082-5AD7E736551F}" type="sibTrans" cxnId="{7DB5237F-0B23-4E9A-ABF2-D9F78F500808}">
      <dgm:prSet/>
      <dgm:spPr/>
      <dgm:t>
        <a:bodyPr/>
        <a:lstStyle/>
        <a:p>
          <a:endParaRPr lang="ru-RU"/>
        </a:p>
      </dgm:t>
    </dgm:pt>
    <dgm:pt modelId="{A1785762-F9B0-4451-983F-6772B2286528}">
      <dgm:prSet phldrT="[Текст]"/>
      <dgm:spPr/>
      <dgm:t>
        <a:bodyPr/>
        <a:lstStyle/>
        <a:p>
          <a:r>
            <a:rPr lang="ru-RU" dirty="0" smtClean="0"/>
            <a:t>Взаимодействие с другими</a:t>
          </a:r>
          <a:endParaRPr lang="ru-RU" dirty="0"/>
        </a:p>
      </dgm:t>
    </dgm:pt>
    <dgm:pt modelId="{06F69313-9A97-449B-894B-D3A38157B0B9}" type="parTrans" cxnId="{EFBC569C-C381-49E6-8A8D-11AD8C5EC915}">
      <dgm:prSet/>
      <dgm:spPr/>
      <dgm:t>
        <a:bodyPr/>
        <a:lstStyle/>
        <a:p>
          <a:endParaRPr lang="ru-RU"/>
        </a:p>
      </dgm:t>
    </dgm:pt>
    <dgm:pt modelId="{88524632-9CC0-43C2-B259-C9EBEB20A46D}" type="sibTrans" cxnId="{EFBC569C-C381-49E6-8A8D-11AD8C5EC915}">
      <dgm:prSet/>
      <dgm:spPr/>
      <dgm:t>
        <a:bodyPr/>
        <a:lstStyle/>
        <a:p>
          <a:endParaRPr lang="ru-RU"/>
        </a:p>
      </dgm:t>
    </dgm:pt>
    <dgm:pt modelId="{55F5F41F-8C7B-4984-8C3B-708001FCDE2D}" type="pres">
      <dgm:prSet presAssocID="{18E68696-D703-4A27-A0BB-28849D0F57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3D6F4-92E7-4A6C-8B66-A67F5D1B82D6}" type="pres">
      <dgm:prSet presAssocID="{F991624A-F27C-4FF7-99D6-455A8C47AF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90D9-42C1-471A-BD45-5AF66A9492B9}" type="pres">
      <dgm:prSet presAssocID="{FC0DC6F2-E36F-4DAD-8E38-204AAF54E15C}" presName="sibTrans" presStyleCnt="0"/>
      <dgm:spPr/>
    </dgm:pt>
    <dgm:pt modelId="{212B8814-3247-45D8-A084-7615B85C69EF}" type="pres">
      <dgm:prSet presAssocID="{3E138B4B-9219-4015-A1DA-E2E7A13FDC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1D0CD-BB39-4911-AD1A-11C4E8F76A71}" type="pres">
      <dgm:prSet presAssocID="{31D7E79C-EF9C-4D12-9082-5AD7E736551F}" presName="sibTrans" presStyleCnt="0"/>
      <dgm:spPr/>
    </dgm:pt>
    <dgm:pt modelId="{90A00501-E4A7-47B5-822A-51B7FB703BF4}" type="pres">
      <dgm:prSet presAssocID="{A1785762-F9B0-4451-983F-6772B22865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938D3-201F-4116-A0C1-CAA153188EB5}" type="presOf" srcId="{A1785762-F9B0-4451-983F-6772B2286528}" destId="{90A00501-E4A7-47B5-822A-51B7FB703BF4}" srcOrd="0" destOrd="0" presId="urn:microsoft.com/office/officeart/2005/8/layout/default"/>
    <dgm:cxn modelId="{EFBC569C-C381-49E6-8A8D-11AD8C5EC915}" srcId="{18E68696-D703-4A27-A0BB-28849D0F57C2}" destId="{A1785762-F9B0-4451-983F-6772B2286528}" srcOrd="2" destOrd="0" parTransId="{06F69313-9A97-449B-894B-D3A38157B0B9}" sibTransId="{88524632-9CC0-43C2-B259-C9EBEB20A46D}"/>
    <dgm:cxn modelId="{7DB5237F-0B23-4E9A-ABF2-D9F78F500808}" srcId="{18E68696-D703-4A27-A0BB-28849D0F57C2}" destId="{3E138B4B-9219-4015-A1DA-E2E7A13FDCA2}" srcOrd="1" destOrd="0" parTransId="{598F1D9B-A760-4984-B169-72FF3D11E62E}" sibTransId="{31D7E79C-EF9C-4D12-9082-5AD7E736551F}"/>
    <dgm:cxn modelId="{88839806-CA17-4D30-B9A0-C9DD7C1D8CA6}" type="presOf" srcId="{18E68696-D703-4A27-A0BB-28849D0F57C2}" destId="{55F5F41F-8C7B-4984-8C3B-708001FCDE2D}" srcOrd="0" destOrd="0" presId="urn:microsoft.com/office/officeart/2005/8/layout/default"/>
    <dgm:cxn modelId="{8B445602-29DD-43DA-B9B3-8605EF0F5957}" type="presOf" srcId="{3E138B4B-9219-4015-A1DA-E2E7A13FDCA2}" destId="{212B8814-3247-45D8-A084-7615B85C69EF}" srcOrd="0" destOrd="0" presId="urn:microsoft.com/office/officeart/2005/8/layout/default"/>
    <dgm:cxn modelId="{BF9134E8-1D61-4A2A-8876-CB9061D78107}" type="presOf" srcId="{F991624A-F27C-4FF7-99D6-455A8C47AFA0}" destId="{CC13D6F4-92E7-4A6C-8B66-A67F5D1B82D6}" srcOrd="0" destOrd="0" presId="urn:microsoft.com/office/officeart/2005/8/layout/default"/>
    <dgm:cxn modelId="{75DBD060-8E55-494A-9564-848A6566F739}" srcId="{18E68696-D703-4A27-A0BB-28849D0F57C2}" destId="{F991624A-F27C-4FF7-99D6-455A8C47AFA0}" srcOrd="0" destOrd="0" parTransId="{A73A0E1D-730A-42E5-B306-E8B1E7760DB7}" sibTransId="{FC0DC6F2-E36F-4DAD-8E38-204AAF54E15C}"/>
    <dgm:cxn modelId="{834198B0-F6BA-415C-BC13-E8503D46C3DD}" type="presParOf" srcId="{55F5F41F-8C7B-4984-8C3B-708001FCDE2D}" destId="{CC13D6F4-92E7-4A6C-8B66-A67F5D1B82D6}" srcOrd="0" destOrd="0" presId="urn:microsoft.com/office/officeart/2005/8/layout/default"/>
    <dgm:cxn modelId="{BF08DC42-8A0C-4B45-A16F-22B99FED7105}" type="presParOf" srcId="{55F5F41F-8C7B-4984-8C3B-708001FCDE2D}" destId="{FFF490D9-42C1-471A-BD45-5AF66A9492B9}" srcOrd="1" destOrd="0" presId="urn:microsoft.com/office/officeart/2005/8/layout/default"/>
    <dgm:cxn modelId="{4A3C98F9-4CAD-4E63-A315-01921162103D}" type="presParOf" srcId="{55F5F41F-8C7B-4984-8C3B-708001FCDE2D}" destId="{212B8814-3247-45D8-A084-7615B85C69EF}" srcOrd="2" destOrd="0" presId="urn:microsoft.com/office/officeart/2005/8/layout/default"/>
    <dgm:cxn modelId="{1E878273-BD1F-48DD-9AD6-B5DEDEADED9D}" type="presParOf" srcId="{55F5F41F-8C7B-4984-8C3B-708001FCDE2D}" destId="{69C1D0CD-BB39-4911-AD1A-11C4E8F76A71}" srcOrd="3" destOrd="0" presId="urn:microsoft.com/office/officeart/2005/8/layout/default"/>
    <dgm:cxn modelId="{3171508B-E376-415A-B4EC-F0EB90540AF9}" type="presParOf" srcId="{55F5F41F-8C7B-4984-8C3B-708001FCDE2D}" destId="{90A00501-E4A7-47B5-822A-51B7FB703B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46F50-BFDF-4EA7-8847-1EE4C68C5F98}" type="doc">
      <dgm:prSet loTypeId="urn:microsoft.com/office/officeart/2005/8/layout/char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52ECC0-63D7-4495-9FB2-00CC46954242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Читательская грамотность</a:t>
          </a:r>
          <a:endParaRPr lang="ru-RU" sz="1400" b="1" dirty="0">
            <a:latin typeface="+mn-lt"/>
          </a:endParaRPr>
        </a:p>
      </dgm:t>
    </dgm:pt>
    <dgm:pt modelId="{16E23E93-2669-4751-B880-0E7CEEABE584}" type="parTrans" cxnId="{A66F6E08-B51C-4F4D-AE3C-5092960BDB78}">
      <dgm:prSet/>
      <dgm:spPr/>
      <dgm:t>
        <a:bodyPr/>
        <a:lstStyle/>
        <a:p>
          <a:endParaRPr lang="ru-RU"/>
        </a:p>
      </dgm:t>
    </dgm:pt>
    <dgm:pt modelId="{40EA5495-3113-4304-8BE5-E7EF6DFD6876}" type="sibTrans" cxnId="{A66F6E08-B51C-4F4D-AE3C-5092960BDB78}">
      <dgm:prSet/>
      <dgm:spPr/>
      <dgm:t>
        <a:bodyPr/>
        <a:lstStyle/>
        <a:p>
          <a:endParaRPr lang="ru-RU"/>
        </a:p>
      </dgm:t>
    </dgm:pt>
    <dgm:pt modelId="{5AFF6A8E-4052-476A-8597-8DE4B3B1C186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Математическая грамотность</a:t>
          </a:r>
          <a:endParaRPr lang="ru-RU" sz="1400" b="1" dirty="0">
            <a:latin typeface="+mn-lt"/>
          </a:endParaRPr>
        </a:p>
      </dgm:t>
    </dgm:pt>
    <dgm:pt modelId="{F5901DAE-868B-46EA-999A-250299EC4924}" type="parTrans" cxnId="{EBA94BA9-2D2F-4380-9494-7D5FFF913EA3}">
      <dgm:prSet/>
      <dgm:spPr/>
      <dgm:t>
        <a:bodyPr/>
        <a:lstStyle/>
        <a:p>
          <a:endParaRPr lang="ru-RU"/>
        </a:p>
      </dgm:t>
    </dgm:pt>
    <dgm:pt modelId="{27AEC5F1-18ED-41D4-895C-996440EAAEE4}" type="sibTrans" cxnId="{EBA94BA9-2D2F-4380-9494-7D5FFF913EA3}">
      <dgm:prSet/>
      <dgm:spPr/>
      <dgm:t>
        <a:bodyPr/>
        <a:lstStyle/>
        <a:p>
          <a:endParaRPr lang="ru-RU"/>
        </a:p>
      </dgm:t>
    </dgm:pt>
    <dgm:pt modelId="{6C0660DC-6FE7-497E-B42B-66B6A5AC2D5E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Естественнонаучная грамотность</a:t>
          </a:r>
          <a:endParaRPr lang="ru-RU" sz="1400" b="1" dirty="0">
            <a:latin typeface="+mn-lt"/>
          </a:endParaRPr>
        </a:p>
      </dgm:t>
    </dgm:pt>
    <dgm:pt modelId="{BA2EEA37-CB7F-49BE-A81F-31FF63A770D8}" type="parTrans" cxnId="{7DEAE704-E4C5-4CD3-B749-7C104D13F470}">
      <dgm:prSet/>
      <dgm:spPr/>
      <dgm:t>
        <a:bodyPr/>
        <a:lstStyle/>
        <a:p>
          <a:endParaRPr lang="ru-RU"/>
        </a:p>
      </dgm:t>
    </dgm:pt>
    <dgm:pt modelId="{7AFD9F5C-3FC5-4A90-A104-61883B633F0F}" type="sibTrans" cxnId="{7DEAE704-E4C5-4CD3-B749-7C104D13F470}">
      <dgm:prSet/>
      <dgm:spPr/>
      <dgm:t>
        <a:bodyPr/>
        <a:lstStyle/>
        <a:p>
          <a:endParaRPr lang="ru-RU"/>
        </a:p>
      </dgm:t>
    </dgm:pt>
    <dgm:pt modelId="{364F486A-D59A-4B36-9034-52201DC63A91}" type="pres">
      <dgm:prSet presAssocID="{91E46F50-BFDF-4EA7-8847-1EE4C68C5F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70B6-5213-4085-A5D6-570A5FBE7D97}" type="pres">
      <dgm:prSet presAssocID="{91E46F50-BFDF-4EA7-8847-1EE4C68C5F98}" presName="wedge1" presStyleLbl="node1" presStyleIdx="0" presStyleCnt="3" custScaleX="103077" custScaleY="97361" custLinFactNeighborX="-4920" custLinFactNeighborY="1187"/>
      <dgm:spPr/>
      <dgm:t>
        <a:bodyPr/>
        <a:lstStyle/>
        <a:p>
          <a:endParaRPr lang="ru-RU"/>
        </a:p>
      </dgm:t>
    </dgm:pt>
    <dgm:pt modelId="{5E58FF55-7941-4348-96F5-BB38D0DFD922}" type="pres">
      <dgm:prSet presAssocID="{91E46F50-BFDF-4EA7-8847-1EE4C68C5F9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38715-1854-4256-8E4E-E2A34F940127}" type="pres">
      <dgm:prSet presAssocID="{91E46F50-BFDF-4EA7-8847-1EE4C68C5F98}" presName="wedge2" presStyleLbl="node1" presStyleIdx="1" presStyleCnt="3"/>
      <dgm:spPr/>
      <dgm:t>
        <a:bodyPr/>
        <a:lstStyle/>
        <a:p>
          <a:endParaRPr lang="ru-RU"/>
        </a:p>
      </dgm:t>
    </dgm:pt>
    <dgm:pt modelId="{84748DEE-D01A-47C6-8D2C-163D723F07C1}" type="pres">
      <dgm:prSet presAssocID="{91E46F50-BFDF-4EA7-8847-1EE4C68C5F9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5B080-7576-48D9-829B-BE4D26604AAA}" type="pres">
      <dgm:prSet presAssocID="{91E46F50-BFDF-4EA7-8847-1EE4C68C5F98}" presName="wedge3" presStyleLbl="node1" presStyleIdx="2" presStyleCnt="3"/>
      <dgm:spPr/>
      <dgm:t>
        <a:bodyPr/>
        <a:lstStyle/>
        <a:p>
          <a:endParaRPr lang="ru-RU"/>
        </a:p>
      </dgm:t>
    </dgm:pt>
    <dgm:pt modelId="{27171423-050D-4149-BBF4-7681ADDA8EB8}" type="pres">
      <dgm:prSet presAssocID="{91E46F50-BFDF-4EA7-8847-1EE4C68C5F9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AE704-E4C5-4CD3-B749-7C104D13F470}" srcId="{91E46F50-BFDF-4EA7-8847-1EE4C68C5F98}" destId="{6C0660DC-6FE7-497E-B42B-66B6A5AC2D5E}" srcOrd="2" destOrd="0" parTransId="{BA2EEA37-CB7F-49BE-A81F-31FF63A770D8}" sibTransId="{7AFD9F5C-3FC5-4A90-A104-61883B633F0F}"/>
    <dgm:cxn modelId="{A66F6E08-B51C-4F4D-AE3C-5092960BDB78}" srcId="{91E46F50-BFDF-4EA7-8847-1EE4C68C5F98}" destId="{2452ECC0-63D7-4495-9FB2-00CC46954242}" srcOrd="0" destOrd="0" parTransId="{16E23E93-2669-4751-B880-0E7CEEABE584}" sibTransId="{40EA5495-3113-4304-8BE5-E7EF6DFD6876}"/>
    <dgm:cxn modelId="{D95F6F20-2363-4313-9D6E-24C4909EF6CC}" type="presOf" srcId="{6C0660DC-6FE7-497E-B42B-66B6A5AC2D5E}" destId="{9C75B080-7576-48D9-829B-BE4D26604AAA}" srcOrd="0" destOrd="0" presId="urn:microsoft.com/office/officeart/2005/8/layout/chart3"/>
    <dgm:cxn modelId="{EBA94BA9-2D2F-4380-9494-7D5FFF913EA3}" srcId="{91E46F50-BFDF-4EA7-8847-1EE4C68C5F98}" destId="{5AFF6A8E-4052-476A-8597-8DE4B3B1C186}" srcOrd="1" destOrd="0" parTransId="{F5901DAE-868B-46EA-999A-250299EC4924}" sibTransId="{27AEC5F1-18ED-41D4-895C-996440EAAEE4}"/>
    <dgm:cxn modelId="{C6E4900D-25B1-4DF5-AB46-A255683E3AC0}" type="presOf" srcId="{91E46F50-BFDF-4EA7-8847-1EE4C68C5F98}" destId="{364F486A-D59A-4B36-9034-52201DC63A91}" srcOrd="0" destOrd="0" presId="urn:microsoft.com/office/officeart/2005/8/layout/chart3"/>
    <dgm:cxn modelId="{363C79DD-470F-4ED8-AC6E-F81D108602ED}" type="presOf" srcId="{2452ECC0-63D7-4495-9FB2-00CC46954242}" destId="{5E58FF55-7941-4348-96F5-BB38D0DFD922}" srcOrd="1" destOrd="0" presId="urn:microsoft.com/office/officeart/2005/8/layout/chart3"/>
    <dgm:cxn modelId="{0BA17D56-3C0F-4E1F-991A-981C07CB424E}" type="presOf" srcId="{5AFF6A8E-4052-476A-8597-8DE4B3B1C186}" destId="{BB738715-1854-4256-8E4E-E2A34F940127}" srcOrd="0" destOrd="0" presId="urn:microsoft.com/office/officeart/2005/8/layout/chart3"/>
    <dgm:cxn modelId="{26781D24-2BF4-47FE-A4D2-A1BD817AC75D}" type="presOf" srcId="{5AFF6A8E-4052-476A-8597-8DE4B3B1C186}" destId="{84748DEE-D01A-47C6-8D2C-163D723F07C1}" srcOrd="1" destOrd="0" presId="urn:microsoft.com/office/officeart/2005/8/layout/chart3"/>
    <dgm:cxn modelId="{9CDFD4FC-AF11-48D5-B78D-332A191870DE}" type="presOf" srcId="{6C0660DC-6FE7-497E-B42B-66B6A5AC2D5E}" destId="{27171423-050D-4149-BBF4-7681ADDA8EB8}" srcOrd="1" destOrd="0" presId="urn:microsoft.com/office/officeart/2005/8/layout/chart3"/>
    <dgm:cxn modelId="{2927B185-9267-4C51-B192-E6BCBFDDE368}" type="presOf" srcId="{2452ECC0-63D7-4495-9FB2-00CC46954242}" destId="{374F70B6-5213-4085-A5D6-570A5FBE7D97}" srcOrd="0" destOrd="0" presId="urn:microsoft.com/office/officeart/2005/8/layout/chart3"/>
    <dgm:cxn modelId="{B0086BDA-AD8D-4A1B-AB1B-B2F0930C461C}" type="presParOf" srcId="{364F486A-D59A-4B36-9034-52201DC63A91}" destId="{374F70B6-5213-4085-A5D6-570A5FBE7D97}" srcOrd="0" destOrd="0" presId="urn:microsoft.com/office/officeart/2005/8/layout/chart3"/>
    <dgm:cxn modelId="{5E18D8FE-080E-4838-A1F4-7EB5F1F4D2A1}" type="presParOf" srcId="{364F486A-D59A-4B36-9034-52201DC63A91}" destId="{5E58FF55-7941-4348-96F5-BB38D0DFD922}" srcOrd="1" destOrd="0" presId="urn:microsoft.com/office/officeart/2005/8/layout/chart3"/>
    <dgm:cxn modelId="{0FEB79A3-4559-4075-8550-ACA4C7CF1453}" type="presParOf" srcId="{364F486A-D59A-4B36-9034-52201DC63A91}" destId="{BB738715-1854-4256-8E4E-E2A34F940127}" srcOrd="2" destOrd="0" presId="urn:microsoft.com/office/officeart/2005/8/layout/chart3"/>
    <dgm:cxn modelId="{EB5B4569-DBE7-46E8-B38F-24F2B8F485BB}" type="presParOf" srcId="{364F486A-D59A-4B36-9034-52201DC63A91}" destId="{84748DEE-D01A-47C6-8D2C-163D723F07C1}" srcOrd="3" destOrd="0" presId="urn:microsoft.com/office/officeart/2005/8/layout/chart3"/>
    <dgm:cxn modelId="{A5CC0BBE-3C1F-41D2-A747-3C7F975DB1FC}" type="presParOf" srcId="{364F486A-D59A-4B36-9034-52201DC63A91}" destId="{9C75B080-7576-48D9-829B-BE4D26604AAA}" srcOrd="4" destOrd="0" presId="urn:microsoft.com/office/officeart/2005/8/layout/chart3"/>
    <dgm:cxn modelId="{C5716418-A194-4302-814E-EB3C0AD340C5}" type="presParOf" srcId="{364F486A-D59A-4B36-9034-52201DC63A91}" destId="{27171423-050D-4149-BBF4-7681ADDA8EB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04C2F-4A09-4DAF-AC3E-E9DCE01386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743B67-FDF7-462A-B34C-AFAE41A3F718}">
      <dgm:prSet phldrT="[Текст]"/>
      <dgm:spPr/>
      <dgm:t>
        <a:bodyPr/>
        <a:lstStyle/>
        <a:p>
          <a:r>
            <a:rPr lang="ru-RU" dirty="0" smtClean="0"/>
            <a:t>Дополнительные компоненты оценки</a:t>
          </a:r>
          <a:endParaRPr lang="ru-RU" dirty="0"/>
        </a:p>
      </dgm:t>
    </dgm:pt>
    <dgm:pt modelId="{21338EEF-B059-4D08-849B-5D505518EE1E}" type="parTrans" cxnId="{AEB9DC99-D64B-429C-8814-414EF477A0B9}">
      <dgm:prSet/>
      <dgm:spPr/>
      <dgm:t>
        <a:bodyPr/>
        <a:lstStyle/>
        <a:p>
          <a:endParaRPr lang="ru-RU"/>
        </a:p>
      </dgm:t>
    </dgm:pt>
    <dgm:pt modelId="{44C52848-52AC-4F1B-A236-62962F5BD16B}" type="sibTrans" cxnId="{AEB9DC99-D64B-429C-8814-414EF477A0B9}">
      <dgm:prSet/>
      <dgm:spPr/>
      <dgm:t>
        <a:bodyPr/>
        <a:lstStyle/>
        <a:p>
          <a:endParaRPr lang="ru-RU"/>
        </a:p>
      </dgm:t>
    </dgm:pt>
    <dgm:pt modelId="{9041668D-0811-4826-955B-2B600E995625}">
      <dgm:prSet phldrT="[Текст]"/>
      <dgm:spPr/>
      <dgm:t>
        <a:bodyPr/>
        <a:lstStyle/>
        <a:p>
          <a:r>
            <a:rPr lang="ru-RU" dirty="0" smtClean="0"/>
            <a:t>Креативное мышление</a:t>
          </a:r>
          <a:endParaRPr lang="ru-RU" dirty="0"/>
        </a:p>
      </dgm:t>
    </dgm:pt>
    <dgm:pt modelId="{FD95A119-B8D0-4DA8-AEC5-C2344D452CD4}" type="parTrans" cxnId="{FCA54EE2-FBF1-40CC-B680-6F1308EDC247}">
      <dgm:prSet/>
      <dgm:spPr/>
      <dgm:t>
        <a:bodyPr/>
        <a:lstStyle/>
        <a:p>
          <a:endParaRPr lang="ru-RU"/>
        </a:p>
      </dgm:t>
    </dgm:pt>
    <dgm:pt modelId="{36C6969D-CB89-4C1B-8892-6B56CE02E616}" type="sibTrans" cxnId="{FCA54EE2-FBF1-40CC-B680-6F1308EDC247}">
      <dgm:prSet/>
      <dgm:spPr/>
      <dgm:t>
        <a:bodyPr/>
        <a:lstStyle/>
        <a:p>
          <a:endParaRPr lang="ru-RU"/>
        </a:p>
      </dgm:t>
    </dgm:pt>
    <dgm:pt modelId="{D47FD5D5-64A7-4274-81CD-A90A0C180AB5}">
      <dgm:prSet/>
      <dgm:spPr/>
      <dgm:t>
        <a:bodyPr/>
        <a:lstStyle/>
        <a:p>
          <a:r>
            <a:rPr lang="ru-RU" dirty="0" smtClean="0"/>
            <a:t>Глобальные компетенции</a:t>
          </a:r>
          <a:endParaRPr lang="ru-RU" dirty="0"/>
        </a:p>
      </dgm:t>
    </dgm:pt>
    <dgm:pt modelId="{56E03860-C88C-4A12-AF1F-9FB96CDE2FA4}" type="parTrans" cxnId="{7A9F175D-CCF8-4BC7-938E-AE2C1D1796DA}">
      <dgm:prSet/>
      <dgm:spPr/>
      <dgm:t>
        <a:bodyPr/>
        <a:lstStyle/>
        <a:p>
          <a:endParaRPr lang="ru-RU"/>
        </a:p>
      </dgm:t>
    </dgm:pt>
    <dgm:pt modelId="{732BA6FA-C08C-4698-BDE5-9802DB046D6F}" type="sibTrans" cxnId="{7A9F175D-CCF8-4BC7-938E-AE2C1D1796DA}">
      <dgm:prSet/>
      <dgm:spPr/>
      <dgm:t>
        <a:bodyPr/>
        <a:lstStyle/>
        <a:p>
          <a:endParaRPr lang="ru-RU"/>
        </a:p>
      </dgm:t>
    </dgm:pt>
    <dgm:pt modelId="{37779114-5B0A-46C0-9FC5-6E53E12A483E}">
      <dgm:prSet/>
      <dgm:spPr/>
      <dgm:t>
        <a:bodyPr/>
        <a:lstStyle/>
        <a:p>
          <a:r>
            <a:rPr lang="ru-RU" smtClean="0"/>
            <a:t>Финансовая грамотность</a:t>
          </a:r>
          <a:endParaRPr lang="ru-RU" dirty="0"/>
        </a:p>
      </dgm:t>
    </dgm:pt>
    <dgm:pt modelId="{3E5B5B91-FA0D-4DCC-A151-88DF4D968F1B}" type="parTrans" cxnId="{4F8843D4-81FE-4E80-B1DA-B806BC45C6DA}">
      <dgm:prSet/>
      <dgm:spPr/>
      <dgm:t>
        <a:bodyPr/>
        <a:lstStyle/>
        <a:p>
          <a:endParaRPr lang="ru-RU"/>
        </a:p>
      </dgm:t>
    </dgm:pt>
    <dgm:pt modelId="{82E9E251-8268-49D8-A0DA-B7530E8F8DEF}" type="sibTrans" cxnId="{4F8843D4-81FE-4E80-B1DA-B806BC45C6DA}">
      <dgm:prSet/>
      <dgm:spPr/>
      <dgm:t>
        <a:bodyPr/>
        <a:lstStyle/>
        <a:p>
          <a:endParaRPr lang="ru-RU"/>
        </a:p>
      </dgm:t>
    </dgm:pt>
    <dgm:pt modelId="{7317207F-D096-4774-9F8D-E427E64E7363}">
      <dgm:prSet/>
      <dgm:spPr/>
      <dgm:t>
        <a:bodyPr/>
        <a:lstStyle/>
        <a:p>
          <a:r>
            <a:rPr lang="ru-RU" dirty="0" smtClean="0"/>
            <a:t>Решение проблем в сотрудничестве</a:t>
          </a:r>
          <a:endParaRPr lang="ru-RU" dirty="0"/>
        </a:p>
      </dgm:t>
    </dgm:pt>
    <dgm:pt modelId="{1AF82E65-44ED-40CE-91F7-9C94C68F3418}" type="parTrans" cxnId="{97D59329-5B28-4E82-93A8-6F66030CF681}">
      <dgm:prSet/>
      <dgm:spPr/>
      <dgm:t>
        <a:bodyPr/>
        <a:lstStyle/>
        <a:p>
          <a:endParaRPr lang="ru-RU"/>
        </a:p>
      </dgm:t>
    </dgm:pt>
    <dgm:pt modelId="{B42BEDAB-CAAE-48C0-A6D2-AF51290D9029}" type="sibTrans" cxnId="{97D59329-5B28-4E82-93A8-6F66030CF681}">
      <dgm:prSet/>
      <dgm:spPr/>
      <dgm:t>
        <a:bodyPr/>
        <a:lstStyle/>
        <a:p>
          <a:endParaRPr lang="ru-RU"/>
        </a:p>
      </dgm:t>
    </dgm:pt>
    <dgm:pt modelId="{A58DCD37-AFE2-4EF1-A674-94CEB303FC30}" type="pres">
      <dgm:prSet presAssocID="{2BE04C2F-4A09-4DAF-AC3E-E9DCE01386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64892-56EF-4AF7-89FD-A811B0C2C842}" type="pres">
      <dgm:prSet presAssocID="{6F743B67-FDF7-462A-B34C-AFAE41A3F718}" presName="root1" presStyleCnt="0"/>
      <dgm:spPr/>
    </dgm:pt>
    <dgm:pt modelId="{8AB5D657-7C04-4055-941C-935C4FFD9CD9}" type="pres">
      <dgm:prSet presAssocID="{6F743B67-FDF7-462A-B34C-AFAE41A3F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3FAA1-2F89-46C5-9ED5-3E6526C3173F}" type="pres">
      <dgm:prSet presAssocID="{6F743B67-FDF7-462A-B34C-AFAE41A3F718}" presName="level2hierChild" presStyleCnt="0"/>
      <dgm:spPr/>
    </dgm:pt>
    <dgm:pt modelId="{7EA11392-44B8-4686-9B38-2F20F66A16DD}" type="pres">
      <dgm:prSet presAssocID="{1AF82E65-44ED-40CE-91F7-9C94C68F341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A8A31A9-F694-49DF-BBE0-9B4117B4C98F}" type="pres">
      <dgm:prSet presAssocID="{1AF82E65-44ED-40CE-91F7-9C94C68F341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799BE7B-E05F-44E6-BD85-EFBE902252BF}" type="pres">
      <dgm:prSet presAssocID="{7317207F-D096-4774-9F8D-E427E64E7363}" presName="root2" presStyleCnt="0"/>
      <dgm:spPr/>
    </dgm:pt>
    <dgm:pt modelId="{48025224-2EB9-4A59-B540-73F6C4EDC4E7}" type="pres">
      <dgm:prSet presAssocID="{7317207F-D096-4774-9F8D-E427E64E736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6E24F-8EC3-4511-B7E8-DD37A4C9BAD8}" type="pres">
      <dgm:prSet presAssocID="{7317207F-D096-4774-9F8D-E427E64E7363}" presName="level3hierChild" presStyleCnt="0"/>
      <dgm:spPr/>
    </dgm:pt>
    <dgm:pt modelId="{0D1589C0-D87B-48EB-857D-207D1AA50778}" type="pres">
      <dgm:prSet presAssocID="{56E03860-C88C-4A12-AF1F-9FB96CDE2FA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5C20676-CBEB-423B-857E-6C9F50AD3B71}" type="pres">
      <dgm:prSet presAssocID="{56E03860-C88C-4A12-AF1F-9FB96CDE2FA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2B4F24F-31FB-42D0-BC94-DFAE80C29052}" type="pres">
      <dgm:prSet presAssocID="{D47FD5D5-64A7-4274-81CD-A90A0C180AB5}" presName="root2" presStyleCnt="0"/>
      <dgm:spPr/>
    </dgm:pt>
    <dgm:pt modelId="{B07C2931-F3DD-404D-A510-20704DBEF920}" type="pres">
      <dgm:prSet presAssocID="{D47FD5D5-64A7-4274-81CD-A90A0C180AB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606A2-E563-44DB-A015-8C5746BF594B}" type="pres">
      <dgm:prSet presAssocID="{D47FD5D5-64A7-4274-81CD-A90A0C180AB5}" presName="level3hierChild" presStyleCnt="0"/>
      <dgm:spPr/>
    </dgm:pt>
    <dgm:pt modelId="{9CECC50F-D9BD-4AF2-B4DC-F51BCD07A1D4}" type="pres">
      <dgm:prSet presAssocID="{3E5B5B91-FA0D-4DCC-A151-88DF4D968F1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063A3F1-5BE7-4F2D-A52F-A9ABEA4AD465}" type="pres">
      <dgm:prSet presAssocID="{3E5B5B91-FA0D-4DCC-A151-88DF4D968F1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4A600DD-150D-4511-9D64-43CEACFC8DD7}" type="pres">
      <dgm:prSet presAssocID="{37779114-5B0A-46C0-9FC5-6E53E12A483E}" presName="root2" presStyleCnt="0"/>
      <dgm:spPr/>
    </dgm:pt>
    <dgm:pt modelId="{6EE4D7D9-3FD2-487B-8057-809ED4E9A140}" type="pres">
      <dgm:prSet presAssocID="{37779114-5B0A-46C0-9FC5-6E53E12A483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60FD5-0513-4857-88E2-97EF45C3A720}" type="pres">
      <dgm:prSet presAssocID="{37779114-5B0A-46C0-9FC5-6E53E12A483E}" presName="level3hierChild" presStyleCnt="0"/>
      <dgm:spPr/>
    </dgm:pt>
    <dgm:pt modelId="{8ABEA887-D4C5-420E-B488-8950F39EA6F7}" type="pres">
      <dgm:prSet presAssocID="{FD95A119-B8D0-4DA8-AEC5-C2344D452CD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172068-7AF6-40B7-89DF-3CC9CF171DE6}" type="pres">
      <dgm:prSet presAssocID="{FD95A119-B8D0-4DA8-AEC5-C2344D452CD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449E0EC-868E-404E-9F23-ED95D79CC323}" type="pres">
      <dgm:prSet presAssocID="{9041668D-0811-4826-955B-2B600E995625}" presName="root2" presStyleCnt="0"/>
      <dgm:spPr/>
    </dgm:pt>
    <dgm:pt modelId="{B309EF9A-3415-420E-9181-805770FB312B}" type="pres">
      <dgm:prSet presAssocID="{9041668D-0811-4826-955B-2B600E99562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F2E95-1DBE-410D-956D-2CB56CC3C8D9}" type="pres">
      <dgm:prSet presAssocID="{9041668D-0811-4826-955B-2B600E995625}" presName="level3hierChild" presStyleCnt="0"/>
      <dgm:spPr/>
    </dgm:pt>
  </dgm:ptLst>
  <dgm:cxnLst>
    <dgm:cxn modelId="{87BC4B8E-1CC0-4670-AE40-E3E926DE0277}" type="presOf" srcId="{6F743B67-FDF7-462A-B34C-AFAE41A3F718}" destId="{8AB5D657-7C04-4055-941C-935C4FFD9CD9}" srcOrd="0" destOrd="0" presId="urn:microsoft.com/office/officeart/2008/layout/HorizontalMultiLevelHierarchy"/>
    <dgm:cxn modelId="{0A544F9B-C786-40D3-8887-E18932A1EA09}" type="presOf" srcId="{FD95A119-B8D0-4DA8-AEC5-C2344D452CD4}" destId="{8ABEA887-D4C5-420E-B488-8950F39EA6F7}" srcOrd="0" destOrd="0" presId="urn:microsoft.com/office/officeart/2008/layout/HorizontalMultiLevelHierarchy"/>
    <dgm:cxn modelId="{96562B19-2769-4BAF-A82B-3F03C84CCAF0}" type="presOf" srcId="{9041668D-0811-4826-955B-2B600E995625}" destId="{B309EF9A-3415-420E-9181-805770FB312B}" srcOrd="0" destOrd="0" presId="urn:microsoft.com/office/officeart/2008/layout/HorizontalMultiLevelHierarchy"/>
    <dgm:cxn modelId="{BCC10650-1728-4E11-B427-29CCF1668205}" type="presOf" srcId="{D47FD5D5-64A7-4274-81CD-A90A0C180AB5}" destId="{B07C2931-F3DD-404D-A510-20704DBEF920}" srcOrd="0" destOrd="0" presId="urn:microsoft.com/office/officeart/2008/layout/HorizontalMultiLevelHierarchy"/>
    <dgm:cxn modelId="{580BE65A-8902-4A2D-AB22-EC9A8CB1C57B}" type="presOf" srcId="{3E5B5B91-FA0D-4DCC-A151-88DF4D968F1B}" destId="{5063A3F1-5BE7-4F2D-A52F-A9ABEA4AD465}" srcOrd="1" destOrd="0" presId="urn:microsoft.com/office/officeart/2008/layout/HorizontalMultiLevelHierarchy"/>
    <dgm:cxn modelId="{DB052791-9252-4BC1-BD00-606C6964583A}" type="presOf" srcId="{56E03860-C88C-4A12-AF1F-9FB96CDE2FA4}" destId="{0D1589C0-D87B-48EB-857D-207D1AA50778}" srcOrd="0" destOrd="0" presId="urn:microsoft.com/office/officeart/2008/layout/HorizontalMultiLevelHierarchy"/>
    <dgm:cxn modelId="{4F8843D4-81FE-4E80-B1DA-B806BC45C6DA}" srcId="{6F743B67-FDF7-462A-B34C-AFAE41A3F718}" destId="{37779114-5B0A-46C0-9FC5-6E53E12A483E}" srcOrd="2" destOrd="0" parTransId="{3E5B5B91-FA0D-4DCC-A151-88DF4D968F1B}" sibTransId="{82E9E251-8268-49D8-A0DA-B7530E8F8DEF}"/>
    <dgm:cxn modelId="{AEB9DC99-D64B-429C-8814-414EF477A0B9}" srcId="{2BE04C2F-4A09-4DAF-AC3E-E9DCE013869E}" destId="{6F743B67-FDF7-462A-B34C-AFAE41A3F718}" srcOrd="0" destOrd="0" parTransId="{21338EEF-B059-4D08-849B-5D505518EE1E}" sibTransId="{44C52848-52AC-4F1B-A236-62962F5BD16B}"/>
    <dgm:cxn modelId="{87DF99C7-E950-420B-B8DA-2F19AF628235}" type="presOf" srcId="{FD95A119-B8D0-4DA8-AEC5-C2344D452CD4}" destId="{CD172068-7AF6-40B7-89DF-3CC9CF171DE6}" srcOrd="1" destOrd="0" presId="urn:microsoft.com/office/officeart/2008/layout/HorizontalMultiLevelHierarchy"/>
    <dgm:cxn modelId="{97D59329-5B28-4E82-93A8-6F66030CF681}" srcId="{6F743B67-FDF7-462A-B34C-AFAE41A3F718}" destId="{7317207F-D096-4774-9F8D-E427E64E7363}" srcOrd="0" destOrd="0" parTransId="{1AF82E65-44ED-40CE-91F7-9C94C68F3418}" sibTransId="{B42BEDAB-CAAE-48C0-A6D2-AF51290D9029}"/>
    <dgm:cxn modelId="{956EFB43-DE5C-4457-A811-9C8A58F4F6A3}" type="presOf" srcId="{2BE04C2F-4A09-4DAF-AC3E-E9DCE013869E}" destId="{A58DCD37-AFE2-4EF1-A674-94CEB303FC30}" srcOrd="0" destOrd="0" presId="urn:microsoft.com/office/officeart/2008/layout/HorizontalMultiLevelHierarchy"/>
    <dgm:cxn modelId="{7441794B-096C-4702-B56C-7F2524028211}" type="presOf" srcId="{1AF82E65-44ED-40CE-91F7-9C94C68F3418}" destId="{7A8A31A9-F694-49DF-BBE0-9B4117B4C98F}" srcOrd="1" destOrd="0" presId="urn:microsoft.com/office/officeart/2008/layout/HorizontalMultiLevelHierarchy"/>
    <dgm:cxn modelId="{E05C6041-DE70-488E-9CAF-D123DD098DB2}" type="presOf" srcId="{56E03860-C88C-4A12-AF1F-9FB96CDE2FA4}" destId="{65C20676-CBEB-423B-857E-6C9F50AD3B71}" srcOrd="1" destOrd="0" presId="urn:microsoft.com/office/officeart/2008/layout/HorizontalMultiLevelHierarchy"/>
    <dgm:cxn modelId="{3040204F-CD18-4EAB-A45C-7126A51BEFCC}" type="presOf" srcId="{3E5B5B91-FA0D-4DCC-A151-88DF4D968F1B}" destId="{9CECC50F-D9BD-4AF2-B4DC-F51BCD07A1D4}" srcOrd="0" destOrd="0" presId="urn:microsoft.com/office/officeart/2008/layout/HorizontalMultiLevelHierarchy"/>
    <dgm:cxn modelId="{7A9F175D-CCF8-4BC7-938E-AE2C1D1796DA}" srcId="{6F743B67-FDF7-462A-B34C-AFAE41A3F718}" destId="{D47FD5D5-64A7-4274-81CD-A90A0C180AB5}" srcOrd="1" destOrd="0" parTransId="{56E03860-C88C-4A12-AF1F-9FB96CDE2FA4}" sibTransId="{732BA6FA-C08C-4698-BDE5-9802DB046D6F}"/>
    <dgm:cxn modelId="{3C6BCE44-28AF-4E46-B032-75DF36219D7C}" type="presOf" srcId="{37779114-5B0A-46C0-9FC5-6E53E12A483E}" destId="{6EE4D7D9-3FD2-487B-8057-809ED4E9A140}" srcOrd="0" destOrd="0" presId="urn:microsoft.com/office/officeart/2008/layout/HorizontalMultiLevelHierarchy"/>
    <dgm:cxn modelId="{C6EE4AC5-E321-4B84-B0D8-F9269DDC2479}" type="presOf" srcId="{1AF82E65-44ED-40CE-91F7-9C94C68F3418}" destId="{7EA11392-44B8-4686-9B38-2F20F66A16DD}" srcOrd="0" destOrd="0" presId="urn:microsoft.com/office/officeart/2008/layout/HorizontalMultiLevelHierarchy"/>
    <dgm:cxn modelId="{FCA54EE2-FBF1-40CC-B680-6F1308EDC247}" srcId="{6F743B67-FDF7-462A-B34C-AFAE41A3F718}" destId="{9041668D-0811-4826-955B-2B600E995625}" srcOrd="3" destOrd="0" parTransId="{FD95A119-B8D0-4DA8-AEC5-C2344D452CD4}" sibTransId="{36C6969D-CB89-4C1B-8892-6B56CE02E616}"/>
    <dgm:cxn modelId="{03E16504-458E-4463-914E-47DF0D348129}" type="presOf" srcId="{7317207F-D096-4774-9F8D-E427E64E7363}" destId="{48025224-2EB9-4A59-B540-73F6C4EDC4E7}" srcOrd="0" destOrd="0" presId="urn:microsoft.com/office/officeart/2008/layout/HorizontalMultiLevelHierarchy"/>
    <dgm:cxn modelId="{D1C447B7-894F-48F1-99F7-9B480DA2CC5E}" type="presParOf" srcId="{A58DCD37-AFE2-4EF1-A674-94CEB303FC30}" destId="{18764892-56EF-4AF7-89FD-A811B0C2C842}" srcOrd="0" destOrd="0" presId="urn:microsoft.com/office/officeart/2008/layout/HorizontalMultiLevelHierarchy"/>
    <dgm:cxn modelId="{6C61ED6E-986F-441E-8205-FF0A03332B19}" type="presParOf" srcId="{18764892-56EF-4AF7-89FD-A811B0C2C842}" destId="{8AB5D657-7C04-4055-941C-935C4FFD9CD9}" srcOrd="0" destOrd="0" presId="urn:microsoft.com/office/officeart/2008/layout/HorizontalMultiLevelHierarchy"/>
    <dgm:cxn modelId="{A741F269-9DF1-4277-9B45-5DFC926E35E0}" type="presParOf" srcId="{18764892-56EF-4AF7-89FD-A811B0C2C842}" destId="{C503FAA1-2F89-46C5-9ED5-3E6526C3173F}" srcOrd="1" destOrd="0" presId="urn:microsoft.com/office/officeart/2008/layout/HorizontalMultiLevelHierarchy"/>
    <dgm:cxn modelId="{C193E774-9310-45C6-8729-B38C73B8EB99}" type="presParOf" srcId="{C503FAA1-2F89-46C5-9ED5-3E6526C3173F}" destId="{7EA11392-44B8-4686-9B38-2F20F66A16DD}" srcOrd="0" destOrd="0" presId="urn:microsoft.com/office/officeart/2008/layout/HorizontalMultiLevelHierarchy"/>
    <dgm:cxn modelId="{B9B9418F-40C0-47A3-A651-9CB7FD12D969}" type="presParOf" srcId="{7EA11392-44B8-4686-9B38-2F20F66A16DD}" destId="{7A8A31A9-F694-49DF-BBE0-9B4117B4C98F}" srcOrd="0" destOrd="0" presId="urn:microsoft.com/office/officeart/2008/layout/HorizontalMultiLevelHierarchy"/>
    <dgm:cxn modelId="{DCC425FC-3CB4-4BBB-8CD0-AEB736025BDA}" type="presParOf" srcId="{C503FAA1-2F89-46C5-9ED5-3E6526C3173F}" destId="{8799BE7B-E05F-44E6-BD85-EFBE902252BF}" srcOrd="1" destOrd="0" presId="urn:microsoft.com/office/officeart/2008/layout/HorizontalMultiLevelHierarchy"/>
    <dgm:cxn modelId="{5E2CD516-D7B2-47F1-B726-85EF3F2B5BB5}" type="presParOf" srcId="{8799BE7B-E05F-44E6-BD85-EFBE902252BF}" destId="{48025224-2EB9-4A59-B540-73F6C4EDC4E7}" srcOrd="0" destOrd="0" presId="urn:microsoft.com/office/officeart/2008/layout/HorizontalMultiLevelHierarchy"/>
    <dgm:cxn modelId="{A0EAAFE1-E98E-43B0-A0E0-B56CBC9DA594}" type="presParOf" srcId="{8799BE7B-E05F-44E6-BD85-EFBE902252BF}" destId="{E416E24F-8EC3-4511-B7E8-DD37A4C9BAD8}" srcOrd="1" destOrd="0" presId="urn:microsoft.com/office/officeart/2008/layout/HorizontalMultiLevelHierarchy"/>
    <dgm:cxn modelId="{72EC6859-6066-4F59-AFB2-DFCF4265F88C}" type="presParOf" srcId="{C503FAA1-2F89-46C5-9ED5-3E6526C3173F}" destId="{0D1589C0-D87B-48EB-857D-207D1AA50778}" srcOrd="2" destOrd="0" presId="urn:microsoft.com/office/officeart/2008/layout/HorizontalMultiLevelHierarchy"/>
    <dgm:cxn modelId="{16C02F14-59C2-440D-8458-031F7C273D04}" type="presParOf" srcId="{0D1589C0-D87B-48EB-857D-207D1AA50778}" destId="{65C20676-CBEB-423B-857E-6C9F50AD3B71}" srcOrd="0" destOrd="0" presId="urn:microsoft.com/office/officeart/2008/layout/HorizontalMultiLevelHierarchy"/>
    <dgm:cxn modelId="{2501CDE2-BC28-48F8-9FDC-377F6325CC3E}" type="presParOf" srcId="{C503FAA1-2F89-46C5-9ED5-3E6526C3173F}" destId="{22B4F24F-31FB-42D0-BC94-DFAE80C29052}" srcOrd="3" destOrd="0" presId="urn:microsoft.com/office/officeart/2008/layout/HorizontalMultiLevelHierarchy"/>
    <dgm:cxn modelId="{2B31838F-5892-449C-8281-22C1FAFB34BE}" type="presParOf" srcId="{22B4F24F-31FB-42D0-BC94-DFAE80C29052}" destId="{B07C2931-F3DD-404D-A510-20704DBEF920}" srcOrd="0" destOrd="0" presId="urn:microsoft.com/office/officeart/2008/layout/HorizontalMultiLevelHierarchy"/>
    <dgm:cxn modelId="{04EABCE5-04B6-4EDC-9E09-0D045BEBDE06}" type="presParOf" srcId="{22B4F24F-31FB-42D0-BC94-DFAE80C29052}" destId="{186606A2-E563-44DB-A015-8C5746BF594B}" srcOrd="1" destOrd="0" presId="urn:microsoft.com/office/officeart/2008/layout/HorizontalMultiLevelHierarchy"/>
    <dgm:cxn modelId="{F1B12517-E5D1-49B0-B472-57C812DA07C2}" type="presParOf" srcId="{C503FAA1-2F89-46C5-9ED5-3E6526C3173F}" destId="{9CECC50F-D9BD-4AF2-B4DC-F51BCD07A1D4}" srcOrd="4" destOrd="0" presId="urn:microsoft.com/office/officeart/2008/layout/HorizontalMultiLevelHierarchy"/>
    <dgm:cxn modelId="{76A8A157-D2D9-4138-95D6-01AB3D812F45}" type="presParOf" srcId="{9CECC50F-D9BD-4AF2-B4DC-F51BCD07A1D4}" destId="{5063A3F1-5BE7-4F2D-A52F-A9ABEA4AD465}" srcOrd="0" destOrd="0" presId="urn:microsoft.com/office/officeart/2008/layout/HorizontalMultiLevelHierarchy"/>
    <dgm:cxn modelId="{ED1D7997-A245-4F10-912F-57ABD25AD4DA}" type="presParOf" srcId="{C503FAA1-2F89-46C5-9ED5-3E6526C3173F}" destId="{A4A600DD-150D-4511-9D64-43CEACFC8DD7}" srcOrd="5" destOrd="0" presId="urn:microsoft.com/office/officeart/2008/layout/HorizontalMultiLevelHierarchy"/>
    <dgm:cxn modelId="{BE01EC88-81B0-4A5E-8EAE-53F477CEE67E}" type="presParOf" srcId="{A4A600DD-150D-4511-9D64-43CEACFC8DD7}" destId="{6EE4D7D9-3FD2-487B-8057-809ED4E9A140}" srcOrd="0" destOrd="0" presId="urn:microsoft.com/office/officeart/2008/layout/HorizontalMultiLevelHierarchy"/>
    <dgm:cxn modelId="{F38673DA-414F-4377-9945-4C88AD9CBFD3}" type="presParOf" srcId="{A4A600DD-150D-4511-9D64-43CEACFC8DD7}" destId="{D1660FD5-0513-4857-88E2-97EF45C3A720}" srcOrd="1" destOrd="0" presId="urn:microsoft.com/office/officeart/2008/layout/HorizontalMultiLevelHierarchy"/>
    <dgm:cxn modelId="{E5B3F235-09F6-4B80-801C-577161511B97}" type="presParOf" srcId="{C503FAA1-2F89-46C5-9ED5-3E6526C3173F}" destId="{8ABEA887-D4C5-420E-B488-8950F39EA6F7}" srcOrd="6" destOrd="0" presId="urn:microsoft.com/office/officeart/2008/layout/HorizontalMultiLevelHierarchy"/>
    <dgm:cxn modelId="{F456BC71-3170-4763-8E6F-D28284617EF8}" type="presParOf" srcId="{8ABEA887-D4C5-420E-B488-8950F39EA6F7}" destId="{CD172068-7AF6-40B7-89DF-3CC9CF171DE6}" srcOrd="0" destOrd="0" presId="urn:microsoft.com/office/officeart/2008/layout/HorizontalMultiLevelHierarchy"/>
    <dgm:cxn modelId="{D4FC5EAA-5480-472D-AA48-79248D64E983}" type="presParOf" srcId="{C503FAA1-2F89-46C5-9ED5-3E6526C3173F}" destId="{6449E0EC-868E-404E-9F23-ED95D79CC323}" srcOrd="7" destOrd="0" presId="urn:microsoft.com/office/officeart/2008/layout/HorizontalMultiLevelHierarchy"/>
    <dgm:cxn modelId="{0776B504-A46A-483F-B6B1-5CB460E8EAB9}" type="presParOf" srcId="{6449E0EC-868E-404E-9F23-ED95D79CC323}" destId="{B309EF9A-3415-420E-9181-805770FB312B}" srcOrd="0" destOrd="0" presId="urn:microsoft.com/office/officeart/2008/layout/HorizontalMultiLevelHierarchy"/>
    <dgm:cxn modelId="{0423EE31-0F16-44B8-8A68-FAAE3F0521F4}" type="presParOf" srcId="{6449E0EC-868E-404E-9F23-ED95D79CC323}" destId="{834F2E95-1DBE-410D-956D-2CB56CC3C8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B48C9-0A6E-419B-BC8E-BCAF404D880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F116FB-5946-4B55-B114-4F0191C5125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1. Читательские действия, связанные с нахождением и извлечением информации из текста</a:t>
          </a:r>
          <a:endParaRPr lang="ru-RU" sz="1800" dirty="0">
            <a:solidFill>
              <a:schemeClr val="tx1"/>
            </a:solidFill>
          </a:endParaRPr>
        </a:p>
      </dgm:t>
    </dgm:pt>
    <dgm:pt modelId="{3A0C24ED-0B13-47AB-A03F-7FB9C2018EF4}" type="parTrans" cxnId="{C510E198-C017-493E-8C30-EAFBCCF5CA4E}">
      <dgm:prSet/>
      <dgm:spPr/>
      <dgm:t>
        <a:bodyPr/>
        <a:lstStyle/>
        <a:p>
          <a:endParaRPr lang="ru-RU"/>
        </a:p>
      </dgm:t>
    </dgm:pt>
    <dgm:pt modelId="{1439307D-E952-41BD-9306-59E24D5358E3}" type="sibTrans" cxnId="{C510E198-C017-493E-8C30-EAFBCCF5CA4E}">
      <dgm:prSet/>
      <dgm:spPr/>
      <dgm:t>
        <a:bodyPr/>
        <a:lstStyle/>
        <a:p>
          <a:endParaRPr lang="ru-RU"/>
        </a:p>
      </dgm:t>
    </dgm:pt>
    <dgm:pt modelId="{58A3CF29-1716-44D0-9D07-FF923F45F032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2. Читательские действия, связанные с интеграцией и интерпретацией информации</a:t>
          </a:r>
          <a:endParaRPr lang="ru-RU" sz="1800" dirty="0">
            <a:solidFill>
              <a:schemeClr val="tx1"/>
            </a:solidFill>
          </a:endParaRPr>
        </a:p>
      </dgm:t>
    </dgm:pt>
    <dgm:pt modelId="{F616836C-073A-4D3D-A7DF-24039BF22AC6}" type="parTrans" cxnId="{E1CAB722-670E-4D92-991A-39DD7704CF65}">
      <dgm:prSet/>
      <dgm:spPr/>
      <dgm:t>
        <a:bodyPr/>
        <a:lstStyle/>
        <a:p>
          <a:endParaRPr lang="ru-RU"/>
        </a:p>
      </dgm:t>
    </dgm:pt>
    <dgm:pt modelId="{C616A676-BB49-49CE-B90E-09F56823960B}" type="sibTrans" cxnId="{E1CAB722-670E-4D92-991A-39DD7704CF65}">
      <dgm:prSet/>
      <dgm:spPr/>
      <dgm:t>
        <a:bodyPr/>
        <a:lstStyle/>
        <a:p>
          <a:endParaRPr lang="ru-RU"/>
        </a:p>
      </dgm:t>
    </dgm:pt>
    <dgm:pt modelId="{23F4CB76-44BE-468E-825B-CD45C499EE9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3. Читательские действия, связанные с осмыслением и оценкой текста</a:t>
          </a:r>
          <a:endParaRPr lang="ru-RU" sz="1800" dirty="0">
            <a:solidFill>
              <a:schemeClr val="tx1"/>
            </a:solidFill>
          </a:endParaRPr>
        </a:p>
      </dgm:t>
    </dgm:pt>
    <dgm:pt modelId="{D8F322B3-1871-4FEB-AA10-62258F52D13D}" type="parTrans" cxnId="{B63878AC-E398-4987-B663-90B5E9510132}">
      <dgm:prSet/>
      <dgm:spPr/>
      <dgm:t>
        <a:bodyPr/>
        <a:lstStyle/>
        <a:p>
          <a:endParaRPr lang="ru-RU"/>
        </a:p>
      </dgm:t>
    </dgm:pt>
    <dgm:pt modelId="{6B1AE011-BA7C-474C-9F9D-DDB9751D8325}" type="sibTrans" cxnId="{B63878AC-E398-4987-B663-90B5E9510132}">
      <dgm:prSet/>
      <dgm:spPr/>
      <dgm:t>
        <a:bodyPr/>
        <a:lstStyle/>
        <a:p>
          <a:endParaRPr lang="ru-RU"/>
        </a:p>
      </dgm:t>
    </dgm:pt>
    <dgm:pt modelId="{01EA4807-CFE3-4270-BDB2-2331465B5FE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4. Читательские действия, связанные с использованием информации из текста </a:t>
          </a:r>
          <a:endParaRPr lang="ru-RU" sz="1800" dirty="0">
            <a:solidFill>
              <a:schemeClr val="tx1"/>
            </a:solidFill>
          </a:endParaRPr>
        </a:p>
      </dgm:t>
    </dgm:pt>
    <dgm:pt modelId="{07039B90-F159-46D4-A4B2-D4986AFF7967}" type="parTrans" cxnId="{D7C645BE-F3FE-40ED-9A36-2DAB9299057B}">
      <dgm:prSet/>
      <dgm:spPr/>
      <dgm:t>
        <a:bodyPr/>
        <a:lstStyle/>
        <a:p>
          <a:endParaRPr lang="ru-RU"/>
        </a:p>
      </dgm:t>
    </dgm:pt>
    <dgm:pt modelId="{12C7F9E2-97AF-437D-8B82-98FDF4023E78}" type="sibTrans" cxnId="{D7C645BE-F3FE-40ED-9A36-2DAB9299057B}">
      <dgm:prSet/>
      <dgm:spPr/>
      <dgm:t>
        <a:bodyPr/>
        <a:lstStyle/>
        <a:p>
          <a:endParaRPr lang="ru-RU"/>
        </a:p>
      </dgm:t>
    </dgm:pt>
    <dgm:pt modelId="{1FCF6237-4852-46A2-911C-EBAFDE89A128}" type="pres">
      <dgm:prSet presAssocID="{A65B48C9-0A6E-419B-BC8E-BCAF404D88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1787D-9FF7-429E-BEDA-ADE745A3262B}" type="pres">
      <dgm:prSet presAssocID="{07F116FB-5946-4B55-B114-4F0191C51256}" presName="parentLin" presStyleCnt="0"/>
      <dgm:spPr/>
    </dgm:pt>
    <dgm:pt modelId="{C03129E2-B1AD-44E5-8B53-7E2AEF78E0AC}" type="pres">
      <dgm:prSet presAssocID="{07F116FB-5946-4B55-B114-4F0191C5125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ABF5BB8-98FB-4744-B11A-E4C1710A3097}" type="pres">
      <dgm:prSet presAssocID="{07F116FB-5946-4B55-B114-4F0191C512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0370C-1AAB-4CE8-988F-AFD2B72FAA57}" type="pres">
      <dgm:prSet presAssocID="{07F116FB-5946-4B55-B114-4F0191C51256}" presName="negativeSpace" presStyleCnt="0"/>
      <dgm:spPr/>
    </dgm:pt>
    <dgm:pt modelId="{69D5974F-8085-49F4-A348-5D0CF33DB167}" type="pres">
      <dgm:prSet presAssocID="{07F116FB-5946-4B55-B114-4F0191C51256}" presName="childText" presStyleLbl="conFgAcc1" presStyleIdx="0" presStyleCnt="4">
        <dgm:presLayoutVars>
          <dgm:bulletEnabled val="1"/>
        </dgm:presLayoutVars>
      </dgm:prSet>
      <dgm:spPr/>
    </dgm:pt>
    <dgm:pt modelId="{C0469EBF-13F5-4657-840C-C308BF148A5C}" type="pres">
      <dgm:prSet presAssocID="{1439307D-E952-41BD-9306-59E24D5358E3}" presName="spaceBetweenRectangles" presStyleCnt="0"/>
      <dgm:spPr/>
    </dgm:pt>
    <dgm:pt modelId="{D22847A6-D878-4ABD-B44C-2AFED3014F53}" type="pres">
      <dgm:prSet presAssocID="{58A3CF29-1716-44D0-9D07-FF923F45F032}" presName="parentLin" presStyleCnt="0"/>
      <dgm:spPr/>
    </dgm:pt>
    <dgm:pt modelId="{CDC79025-955E-4768-92FA-E00477FA07FF}" type="pres">
      <dgm:prSet presAssocID="{58A3CF29-1716-44D0-9D07-FF923F45F03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3A57646-E1BD-477A-8FBC-D3E7F067D201}" type="pres">
      <dgm:prSet presAssocID="{58A3CF29-1716-44D0-9D07-FF923F45F0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CC8D0-D044-452B-B638-A9431C57705C}" type="pres">
      <dgm:prSet presAssocID="{58A3CF29-1716-44D0-9D07-FF923F45F032}" presName="negativeSpace" presStyleCnt="0"/>
      <dgm:spPr/>
    </dgm:pt>
    <dgm:pt modelId="{183A45B2-2F23-4C9B-9756-BE90215E9011}" type="pres">
      <dgm:prSet presAssocID="{58A3CF29-1716-44D0-9D07-FF923F45F032}" presName="childText" presStyleLbl="conFgAcc1" presStyleIdx="1" presStyleCnt="4">
        <dgm:presLayoutVars>
          <dgm:bulletEnabled val="1"/>
        </dgm:presLayoutVars>
      </dgm:prSet>
      <dgm:spPr/>
    </dgm:pt>
    <dgm:pt modelId="{2F1B7FE8-B694-447D-95AC-EDC343E12885}" type="pres">
      <dgm:prSet presAssocID="{C616A676-BB49-49CE-B90E-09F56823960B}" presName="spaceBetweenRectangles" presStyleCnt="0"/>
      <dgm:spPr/>
    </dgm:pt>
    <dgm:pt modelId="{F2C42B65-5284-4B1D-A1E3-3692A6ACE40F}" type="pres">
      <dgm:prSet presAssocID="{23F4CB76-44BE-468E-825B-CD45C499EE9F}" presName="parentLin" presStyleCnt="0"/>
      <dgm:spPr/>
    </dgm:pt>
    <dgm:pt modelId="{FCCE904B-1DD1-427E-8BF9-3125112D6EC3}" type="pres">
      <dgm:prSet presAssocID="{23F4CB76-44BE-468E-825B-CD45C499EE9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8FC71C3-C7AD-4D28-A6A5-244DBC58E546}" type="pres">
      <dgm:prSet presAssocID="{23F4CB76-44BE-468E-825B-CD45C499EE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01A4-803B-4FAB-9B22-78B2015CA67A}" type="pres">
      <dgm:prSet presAssocID="{23F4CB76-44BE-468E-825B-CD45C499EE9F}" presName="negativeSpace" presStyleCnt="0"/>
      <dgm:spPr/>
    </dgm:pt>
    <dgm:pt modelId="{B0733644-DC34-4583-991F-120C2495E29E}" type="pres">
      <dgm:prSet presAssocID="{23F4CB76-44BE-468E-825B-CD45C499EE9F}" presName="childText" presStyleLbl="conFgAcc1" presStyleIdx="2" presStyleCnt="4">
        <dgm:presLayoutVars>
          <dgm:bulletEnabled val="1"/>
        </dgm:presLayoutVars>
      </dgm:prSet>
      <dgm:spPr/>
    </dgm:pt>
    <dgm:pt modelId="{18AA7F0A-50BA-49D2-9A04-DDBC7422C7D3}" type="pres">
      <dgm:prSet presAssocID="{6B1AE011-BA7C-474C-9F9D-DDB9751D8325}" presName="spaceBetweenRectangles" presStyleCnt="0"/>
      <dgm:spPr/>
    </dgm:pt>
    <dgm:pt modelId="{60EBBB20-D6B5-4F55-98DF-E5C6F64B192B}" type="pres">
      <dgm:prSet presAssocID="{01EA4807-CFE3-4270-BDB2-2331465B5FEF}" presName="parentLin" presStyleCnt="0"/>
      <dgm:spPr/>
    </dgm:pt>
    <dgm:pt modelId="{F9C8F53F-6528-4D97-A50E-9071010668E8}" type="pres">
      <dgm:prSet presAssocID="{01EA4807-CFE3-4270-BDB2-2331465B5FE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3155501-E674-4DBF-92CB-69A0157B81E3}" type="pres">
      <dgm:prSet presAssocID="{01EA4807-CFE3-4270-BDB2-2331465B5F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AD1F-1173-4365-9E1E-64E09B06140F}" type="pres">
      <dgm:prSet presAssocID="{01EA4807-CFE3-4270-BDB2-2331465B5FEF}" presName="negativeSpace" presStyleCnt="0"/>
      <dgm:spPr/>
    </dgm:pt>
    <dgm:pt modelId="{C39C27FD-37BB-4EFB-9977-D15BBE692BE9}" type="pres">
      <dgm:prSet presAssocID="{01EA4807-CFE3-4270-BDB2-2331465B5F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6F1AF3-9B3A-4F1F-B481-FFB6DBCAD84F}" type="presOf" srcId="{07F116FB-5946-4B55-B114-4F0191C51256}" destId="{C03129E2-B1AD-44E5-8B53-7E2AEF78E0AC}" srcOrd="0" destOrd="0" presId="urn:microsoft.com/office/officeart/2005/8/layout/list1"/>
    <dgm:cxn modelId="{E1CAB722-670E-4D92-991A-39DD7704CF65}" srcId="{A65B48C9-0A6E-419B-BC8E-BCAF404D880F}" destId="{58A3CF29-1716-44D0-9D07-FF923F45F032}" srcOrd="1" destOrd="0" parTransId="{F616836C-073A-4D3D-A7DF-24039BF22AC6}" sibTransId="{C616A676-BB49-49CE-B90E-09F56823960B}"/>
    <dgm:cxn modelId="{E9919305-0E57-4763-82A8-8E63053D16E1}" type="presOf" srcId="{01EA4807-CFE3-4270-BDB2-2331465B5FEF}" destId="{F9C8F53F-6528-4D97-A50E-9071010668E8}" srcOrd="0" destOrd="0" presId="urn:microsoft.com/office/officeart/2005/8/layout/list1"/>
    <dgm:cxn modelId="{51714865-CD8A-458C-B49A-A56C6BE2A7A2}" type="presOf" srcId="{23F4CB76-44BE-468E-825B-CD45C499EE9F}" destId="{98FC71C3-C7AD-4D28-A6A5-244DBC58E546}" srcOrd="1" destOrd="0" presId="urn:microsoft.com/office/officeart/2005/8/layout/list1"/>
    <dgm:cxn modelId="{8BA8A261-235A-4E6E-A015-D6454D72B223}" type="presOf" srcId="{07F116FB-5946-4B55-B114-4F0191C51256}" destId="{DABF5BB8-98FB-4744-B11A-E4C1710A3097}" srcOrd="1" destOrd="0" presId="urn:microsoft.com/office/officeart/2005/8/layout/list1"/>
    <dgm:cxn modelId="{D7C645BE-F3FE-40ED-9A36-2DAB9299057B}" srcId="{A65B48C9-0A6E-419B-BC8E-BCAF404D880F}" destId="{01EA4807-CFE3-4270-BDB2-2331465B5FEF}" srcOrd="3" destOrd="0" parTransId="{07039B90-F159-46D4-A4B2-D4986AFF7967}" sibTransId="{12C7F9E2-97AF-437D-8B82-98FDF4023E78}"/>
    <dgm:cxn modelId="{B63878AC-E398-4987-B663-90B5E9510132}" srcId="{A65B48C9-0A6E-419B-BC8E-BCAF404D880F}" destId="{23F4CB76-44BE-468E-825B-CD45C499EE9F}" srcOrd="2" destOrd="0" parTransId="{D8F322B3-1871-4FEB-AA10-62258F52D13D}" sibTransId="{6B1AE011-BA7C-474C-9F9D-DDB9751D8325}"/>
    <dgm:cxn modelId="{5671099E-CC53-4F23-9B20-BB56D42B423C}" type="presOf" srcId="{58A3CF29-1716-44D0-9D07-FF923F45F032}" destId="{33A57646-E1BD-477A-8FBC-D3E7F067D201}" srcOrd="1" destOrd="0" presId="urn:microsoft.com/office/officeart/2005/8/layout/list1"/>
    <dgm:cxn modelId="{E3841AAB-6ACC-4725-A652-00396E321AAC}" type="presOf" srcId="{01EA4807-CFE3-4270-BDB2-2331465B5FEF}" destId="{33155501-E674-4DBF-92CB-69A0157B81E3}" srcOrd="1" destOrd="0" presId="urn:microsoft.com/office/officeart/2005/8/layout/list1"/>
    <dgm:cxn modelId="{2AE3648A-C795-479C-9C5E-783C3C085746}" type="presOf" srcId="{23F4CB76-44BE-468E-825B-CD45C499EE9F}" destId="{FCCE904B-1DD1-427E-8BF9-3125112D6EC3}" srcOrd="0" destOrd="0" presId="urn:microsoft.com/office/officeart/2005/8/layout/list1"/>
    <dgm:cxn modelId="{C510E198-C017-493E-8C30-EAFBCCF5CA4E}" srcId="{A65B48C9-0A6E-419B-BC8E-BCAF404D880F}" destId="{07F116FB-5946-4B55-B114-4F0191C51256}" srcOrd="0" destOrd="0" parTransId="{3A0C24ED-0B13-47AB-A03F-7FB9C2018EF4}" sibTransId="{1439307D-E952-41BD-9306-59E24D5358E3}"/>
    <dgm:cxn modelId="{7C6223C2-BB6A-407D-BD63-61F4B897FE53}" type="presOf" srcId="{58A3CF29-1716-44D0-9D07-FF923F45F032}" destId="{CDC79025-955E-4768-92FA-E00477FA07FF}" srcOrd="0" destOrd="0" presId="urn:microsoft.com/office/officeart/2005/8/layout/list1"/>
    <dgm:cxn modelId="{5B03569B-EEB2-4192-93C6-270BB01AE5E3}" type="presOf" srcId="{A65B48C9-0A6E-419B-BC8E-BCAF404D880F}" destId="{1FCF6237-4852-46A2-911C-EBAFDE89A128}" srcOrd="0" destOrd="0" presId="urn:microsoft.com/office/officeart/2005/8/layout/list1"/>
    <dgm:cxn modelId="{3EDDA6B5-F2C0-49FE-9EAE-09FD189527EA}" type="presParOf" srcId="{1FCF6237-4852-46A2-911C-EBAFDE89A128}" destId="{DF11787D-9FF7-429E-BEDA-ADE745A3262B}" srcOrd="0" destOrd="0" presId="urn:microsoft.com/office/officeart/2005/8/layout/list1"/>
    <dgm:cxn modelId="{A09437F1-F311-4307-8B6A-E6BDB9F29B91}" type="presParOf" srcId="{DF11787D-9FF7-429E-BEDA-ADE745A3262B}" destId="{C03129E2-B1AD-44E5-8B53-7E2AEF78E0AC}" srcOrd="0" destOrd="0" presId="urn:microsoft.com/office/officeart/2005/8/layout/list1"/>
    <dgm:cxn modelId="{00A8D687-3476-46D0-9445-D0B1805730F9}" type="presParOf" srcId="{DF11787D-9FF7-429E-BEDA-ADE745A3262B}" destId="{DABF5BB8-98FB-4744-B11A-E4C1710A3097}" srcOrd="1" destOrd="0" presId="urn:microsoft.com/office/officeart/2005/8/layout/list1"/>
    <dgm:cxn modelId="{24DFCE80-C4A4-4030-8AFA-E600CEF8CD65}" type="presParOf" srcId="{1FCF6237-4852-46A2-911C-EBAFDE89A128}" destId="{3880370C-1AAB-4CE8-988F-AFD2B72FAA57}" srcOrd="1" destOrd="0" presId="urn:microsoft.com/office/officeart/2005/8/layout/list1"/>
    <dgm:cxn modelId="{0291E138-8703-44CB-B28C-8FDCFF683276}" type="presParOf" srcId="{1FCF6237-4852-46A2-911C-EBAFDE89A128}" destId="{69D5974F-8085-49F4-A348-5D0CF33DB167}" srcOrd="2" destOrd="0" presId="urn:microsoft.com/office/officeart/2005/8/layout/list1"/>
    <dgm:cxn modelId="{8E061BF6-C66F-468B-97C6-ADD449B86A36}" type="presParOf" srcId="{1FCF6237-4852-46A2-911C-EBAFDE89A128}" destId="{C0469EBF-13F5-4657-840C-C308BF148A5C}" srcOrd="3" destOrd="0" presId="urn:microsoft.com/office/officeart/2005/8/layout/list1"/>
    <dgm:cxn modelId="{28E05B97-F2FF-4808-B93D-2782A1361CAF}" type="presParOf" srcId="{1FCF6237-4852-46A2-911C-EBAFDE89A128}" destId="{D22847A6-D878-4ABD-B44C-2AFED3014F53}" srcOrd="4" destOrd="0" presId="urn:microsoft.com/office/officeart/2005/8/layout/list1"/>
    <dgm:cxn modelId="{8D244A12-85B6-4E6B-AF58-E95979703612}" type="presParOf" srcId="{D22847A6-D878-4ABD-B44C-2AFED3014F53}" destId="{CDC79025-955E-4768-92FA-E00477FA07FF}" srcOrd="0" destOrd="0" presId="urn:microsoft.com/office/officeart/2005/8/layout/list1"/>
    <dgm:cxn modelId="{30DA0B6D-EAF4-46B8-B770-9112C06AB8A5}" type="presParOf" srcId="{D22847A6-D878-4ABD-B44C-2AFED3014F53}" destId="{33A57646-E1BD-477A-8FBC-D3E7F067D201}" srcOrd="1" destOrd="0" presId="urn:microsoft.com/office/officeart/2005/8/layout/list1"/>
    <dgm:cxn modelId="{C87B7615-24AE-4564-8A7E-2C9AD88463AA}" type="presParOf" srcId="{1FCF6237-4852-46A2-911C-EBAFDE89A128}" destId="{E4CCC8D0-D044-452B-B638-A9431C57705C}" srcOrd="5" destOrd="0" presId="urn:microsoft.com/office/officeart/2005/8/layout/list1"/>
    <dgm:cxn modelId="{09ECE0A1-E4A9-4BC3-A71A-F59BAACEC7C8}" type="presParOf" srcId="{1FCF6237-4852-46A2-911C-EBAFDE89A128}" destId="{183A45B2-2F23-4C9B-9756-BE90215E9011}" srcOrd="6" destOrd="0" presId="urn:microsoft.com/office/officeart/2005/8/layout/list1"/>
    <dgm:cxn modelId="{A60A0640-7CC4-42DF-8319-2070C94D7F87}" type="presParOf" srcId="{1FCF6237-4852-46A2-911C-EBAFDE89A128}" destId="{2F1B7FE8-B694-447D-95AC-EDC343E12885}" srcOrd="7" destOrd="0" presId="urn:microsoft.com/office/officeart/2005/8/layout/list1"/>
    <dgm:cxn modelId="{7BA1FE3B-7747-48C3-837E-A029DD7E2025}" type="presParOf" srcId="{1FCF6237-4852-46A2-911C-EBAFDE89A128}" destId="{F2C42B65-5284-4B1D-A1E3-3692A6ACE40F}" srcOrd="8" destOrd="0" presId="urn:microsoft.com/office/officeart/2005/8/layout/list1"/>
    <dgm:cxn modelId="{7D8CE679-6AD8-4190-B1C1-9667EFBF3DEF}" type="presParOf" srcId="{F2C42B65-5284-4B1D-A1E3-3692A6ACE40F}" destId="{FCCE904B-1DD1-427E-8BF9-3125112D6EC3}" srcOrd="0" destOrd="0" presId="urn:microsoft.com/office/officeart/2005/8/layout/list1"/>
    <dgm:cxn modelId="{42D07CD5-6413-495A-9E8B-E4CA61015A12}" type="presParOf" srcId="{F2C42B65-5284-4B1D-A1E3-3692A6ACE40F}" destId="{98FC71C3-C7AD-4D28-A6A5-244DBC58E546}" srcOrd="1" destOrd="0" presId="urn:microsoft.com/office/officeart/2005/8/layout/list1"/>
    <dgm:cxn modelId="{F1267F0B-B054-4239-9D40-51E1F310EB62}" type="presParOf" srcId="{1FCF6237-4852-46A2-911C-EBAFDE89A128}" destId="{E3D701A4-803B-4FAB-9B22-78B2015CA67A}" srcOrd="9" destOrd="0" presId="urn:microsoft.com/office/officeart/2005/8/layout/list1"/>
    <dgm:cxn modelId="{90F738BC-0497-4F4E-958F-73AF8BEB8E00}" type="presParOf" srcId="{1FCF6237-4852-46A2-911C-EBAFDE89A128}" destId="{B0733644-DC34-4583-991F-120C2495E29E}" srcOrd="10" destOrd="0" presId="urn:microsoft.com/office/officeart/2005/8/layout/list1"/>
    <dgm:cxn modelId="{FDC3CAAE-731F-4BAB-B0E3-5BD48DFB5FB6}" type="presParOf" srcId="{1FCF6237-4852-46A2-911C-EBAFDE89A128}" destId="{18AA7F0A-50BA-49D2-9A04-DDBC7422C7D3}" srcOrd="11" destOrd="0" presId="urn:microsoft.com/office/officeart/2005/8/layout/list1"/>
    <dgm:cxn modelId="{4EF2FDC8-8706-43C8-B133-2AE88AAD6439}" type="presParOf" srcId="{1FCF6237-4852-46A2-911C-EBAFDE89A128}" destId="{60EBBB20-D6B5-4F55-98DF-E5C6F64B192B}" srcOrd="12" destOrd="0" presId="urn:microsoft.com/office/officeart/2005/8/layout/list1"/>
    <dgm:cxn modelId="{E4EFE9A6-FB30-4DB5-A789-57B736425C26}" type="presParOf" srcId="{60EBBB20-D6B5-4F55-98DF-E5C6F64B192B}" destId="{F9C8F53F-6528-4D97-A50E-9071010668E8}" srcOrd="0" destOrd="0" presId="urn:microsoft.com/office/officeart/2005/8/layout/list1"/>
    <dgm:cxn modelId="{58850331-9913-4ACA-BBD5-09C997F01420}" type="presParOf" srcId="{60EBBB20-D6B5-4F55-98DF-E5C6F64B192B}" destId="{33155501-E674-4DBF-92CB-69A0157B81E3}" srcOrd="1" destOrd="0" presId="urn:microsoft.com/office/officeart/2005/8/layout/list1"/>
    <dgm:cxn modelId="{86DF5C6F-0699-43E7-A710-CB5933E34E54}" type="presParOf" srcId="{1FCF6237-4852-46A2-911C-EBAFDE89A128}" destId="{C5EAAD1F-1173-4365-9E1E-64E09B06140F}" srcOrd="13" destOrd="0" presId="urn:microsoft.com/office/officeart/2005/8/layout/list1"/>
    <dgm:cxn modelId="{8D4A7CF9-E0DD-48C0-90C9-9335CEFD8153}" type="presParOf" srcId="{1FCF6237-4852-46A2-911C-EBAFDE89A128}" destId="{C39C27FD-37BB-4EFB-9977-D15BBE692B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3D6F4-92E7-4A6C-8B66-A67F5D1B82D6}">
      <dsp:nvSpPr>
        <dsp:cNvPr id="0" name=""/>
        <dsp:cNvSpPr/>
      </dsp:nvSpPr>
      <dsp:spPr>
        <a:xfrm>
          <a:off x="202211" y="279"/>
          <a:ext cx="2600677" cy="156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Персональная идентификация</a:t>
          </a:r>
          <a:endParaRPr lang="ru-RU" sz="2500" kern="1200" dirty="0"/>
        </a:p>
      </dsp:txBody>
      <dsp:txXfrm>
        <a:off x="202211" y="279"/>
        <a:ext cx="2600677" cy="1560406"/>
      </dsp:txXfrm>
    </dsp:sp>
    <dsp:sp modelId="{212B8814-3247-45D8-A084-7615B85C69EF}">
      <dsp:nvSpPr>
        <dsp:cNvPr id="0" name=""/>
        <dsp:cNvSpPr/>
      </dsp:nvSpPr>
      <dsp:spPr>
        <a:xfrm>
          <a:off x="3062956" y="279"/>
          <a:ext cx="2600677" cy="1560406"/>
        </a:xfrm>
        <a:prstGeom prst="rect">
          <a:avLst/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Взаимодействие с миром</a:t>
          </a:r>
          <a:endParaRPr lang="ru-RU" sz="2500" kern="1200" dirty="0"/>
        </a:p>
      </dsp:txBody>
      <dsp:txXfrm>
        <a:off x="3062956" y="279"/>
        <a:ext cx="2600677" cy="1560406"/>
      </dsp:txXfrm>
    </dsp:sp>
    <dsp:sp modelId="{90A00501-E4A7-47B5-822A-51B7FB703BF4}">
      <dsp:nvSpPr>
        <dsp:cNvPr id="0" name=""/>
        <dsp:cNvSpPr/>
      </dsp:nvSpPr>
      <dsp:spPr>
        <a:xfrm>
          <a:off x="1632583" y="1820753"/>
          <a:ext cx="2600677" cy="1560406"/>
        </a:xfrm>
        <a:prstGeom prst="rect">
          <a:avLst/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Взаимодействие с другими</a:t>
          </a:r>
          <a:endParaRPr lang="ru-RU" sz="2500" kern="1200" dirty="0"/>
        </a:p>
      </dsp:txBody>
      <dsp:txXfrm>
        <a:off x="1632583" y="1820753"/>
        <a:ext cx="2600677" cy="1560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70B6-5213-4085-A5D6-570A5FBE7D97}">
      <dsp:nvSpPr>
        <dsp:cNvPr id="0" name=""/>
        <dsp:cNvSpPr/>
      </dsp:nvSpPr>
      <dsp:spPr>
        <a:xfrm>
          <a:off x="1767337" y="357846"/>
          <a:ext cx="3732442" cy="352546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Читательская грамотность</a:t>
          </a:r>
          <a:endParaRPr lang="ru-RU" sz="1400" b="1" kern="1200" dirty="0">
            <a:latin typeface="+mn-lt"/>
          </a:endParaRPr>
        </a:p>
      </dsp:txBody>
      <dsp:txXfrm>
        <a:off x="3796631" y="1008378"/>
        <a:ext cx="1266364" cy="1175154"/>
      </dsp:txXfrm>
    </dsp:sp>
    <dsp:sp modelId="{BB738715-1854-4256-8E4E-E2A34F940127}">
      <dsp:nvSpPr>
        <dsp:cNvPr id="0" name=""/>
        <dsp:cNvSpPr/>
      </dsp:nvSpPr>
      <dsp:spPr>
        <a:xfrm>
          <a:off x="1814546" y="374853"/>
          <a:ext cx="3621023" cy="362102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Математическая грамотность</a:t>
          </a:r>
          <a:endParaRPr lang="ru-RU" sz="1400" b="1" kern="1200" dirty="0">
            <a:latin typeface="+mn-lt"/>
          </a:endParaRPr>
        </a:p>
      </dsp:txBody>
      <dsp:txXfrm>
        <a:off x="2806017" y="2659547"/>
        <a:ext cx="1638081" cy="1120792"/>
      </dsp:txXfrm>
    </dsp:sp>
    <dsp:sp modelId="{9C75B080-7576-48D9-829B-BE4D26604AAA}">
      <dsp:nvSpPr>
        <dsp:cNvPr id="0" name=""/>
        <dsp:cNvSpPr/>
      </dsp:nvSpPr>
      <dsp:spPr>
        <a:xfrm>
          <a:off x="1814546" y="374853"/>
          <a:ext cx="3621023" cy="362102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Естественнонаучная грамотность</a:t>
          </a:r>
          <a:endParaRPr lang="ru-RU" sz="1400" b="1" kern="1200" dirty="0">
            <a:latin typeface="+mn-lt"/>
          </a:endParaRPr>
        </a:p>
      </dsp:txBody>
      <dsp:txXfrm>
        <a:off x="2202513" y="1086126"/>
        <a:ext cx="1228561" cy="1207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A887-D4C5-420E-B488-8950F39EA6F7}">
      <dsp:nvSpPr>
        <dsp:cNvPr id="0" name=""/>
        <dsp:cNvSpPr/>
      </dsp:nvSpPr>
      <dsp:spPr>
        <a:xfrm>
          <a:off x="2726974" y="2337318"/>
          <a:ext cx="582646" cy="166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323" y="0"/>
              </a:lnTo>
              <a:lnTo>
                <a:pt x="291323" y="1665339"/>
              </a:lnTo>
              <a:lnTo>
                <a:pt x="582646" y="16653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74190" y="3125880"/>
        <a:ext cx="88216" cy="88216"/>
      </dsp:txXfrm>
    </dsp:sp>
    <dsp:sp modelId="{9CECC50F-D9BD-4AF2-B4DC-F51BCD07A1D4}">
      <dsp:nvSpPr>
        <dsp:cNvPr id="0" name=""/>
        <dsp:cNvSpPr/>
      </dsp:nvSpPr>
      <dsp:spPr>
        <a:xfrm>
          <a:off x="2726974" y="2337318"/>
          <a:ext cx="582646" cy="555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323" y="0"/>
              </a:lnTo>
              <a:lnTo>
                <a:pt x="291323" y="555113"/>
              </a:lnTo>
              <a:lnTo>
                <a:pt x="582646" y="5551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98179" y="2594756"/>
        <a:ext cx="40237" cy="40237"/>
      </dsp:txXfrm>
    </dsp:sp>
    <dsp:sp modelId="{0D1589C0-D87B-48EB-857D-207D1AA50778}">
      <dsp:nvSpPr>
        <dsp:cNvPr id="0" name=""/>
        <dsp:cNvSpPr/>
      </dsp:nvSpPr>
      <dsp:spPr>
        <a:xfrm>
          <a:off x="2726974" y="1782205"/>
          <a:ext cx="582646" cy="555113"/>
        </a:xfrm>
        <a:custGeom>
          <a:avLst/>
          <a:gdLst/>
          <a:ahLst/>
          <a:cxnLst/>
          <a:rect l="0" t="0" r="0" b="0"/>
          <a:pathLst>
            <a:path>
              <a:moveTo>
                <a:pt x="0" y="555113"/>
              </a:moveTo>
              <a:lnTo>
                <a:pt x="291323" y="555113"/>
              </a:lnTo>
              <a:lnTo>
                <a:pt x="291323" y="0"/>
              </a:lnTo>
              <a:lnTo>
                <a:pt x="58264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98179" y="2039643"/>
        <a:ext cx="40237" cy="40237"/>
      </dsp:txXfrm>
    </dsp:sp>
    <dsp:sp modelId="{7EA11392-44B8-4686-9B38-2F20F66A16DD}">
      <dsp:nvSpPr>
        <dsp:cNvPr id="0" name=""/>
        <dsp:cNvSpPr/>
      </dsp:nvSpPr>
      <dsp:spPr>
        <a:xfrm>
          <a:off x="2726974" y="671979"/>
          <a:ext cx="582646" cy="1665339"/>
        </a:xfrm>
        <a:custGeom>
          <a:avLst/>
          <a:gdLst/>
          <a:ahLst/>
          <a:cxnLst/>
          <a:rect l="0" t="0" r="0" b="0"/>
          <a:pathLst>
            <a:path>
              <a:moveTo>
                <a:pt x="0" y="1665339"/>
              </a:moveTo>
              <a:lnTo>
                <a:pt x="291323" y="1665339"/>
              </a:lnTo>
              <a:lnTo>
                <a:pt x="291323" y="0"/>
              </a:lnTo>
              <a:lnTo>
                <a:pt x="58264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74190" y="1460540"/>
        <a:ext cx="88216" cy="88216"/>
      </dsp:txXfrm>
    </dsp:sp>
    <dsp:sp modelId="{8AB5D657-7C04-4055-941C-935C4FFD9CD9}">
      <dsp:nvSpPr>
        <dsp:cNvPr id="0" name=""/>
        <dsp:cNvSpPr/>
      </dsp:nvSpPr>
      <dsp:spPr>
        <a:xfrm rot="16200000">
          <a:off x="-54434" y="1893227"/>
          <a:ext cx="4674637" cy="888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Дополнительные компоненты оценки</a:t>
          </a:r>
          <a:endParaRPr lang="ru-RU" sz="3000" kern="1200" dirty="0"/>
        </a:p>
      </dsp:txBody>
      <dsp:txXfrm>
        <a:off x="-54434" y="1893227"/>
        <a:ext cx="4674637" cy="888181"/>
      </dsp:txXfrm>
    </dsp:sp>
    <dsp:sp modelId="{48025224-2EB9-4A59-B540-73F6C4EDC4E7}">
      <dsp:nvSpPr>
        <dsp:cNvPr id="0" name=""/>
        <dsp:cNvSpPr/>
      </dsp:nvSpPr>
      <dsp:spPr>
        <a:xfrm>
          <a:off x="3309621" y="227888"/>
          <a:ext cx="2913233" cy="888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Решение проблем в сотрудничестве</a:t>
          </a:r>
          <a:endParaRPr lang="ru-RU" sz="2800" kern="1200" dirty="0"/>
        </a:p>
      </dsp:txBody>
      <dsp:txXfrm>
        <a:off x="3309621" y="227888"/>
        <a:ext cx="2913233" cy="888181"/>
      </dsp:txXfrm>
    </dsp:sp>
    <dsp:sp modelId="{B07C2931-F3DD-404D-A510-20704DBEF920}">
      <dsp:nvSpPr>
        <dsp:cNvPr id="0" name=""/>
        <dsp:cNvSpPr/>
      </dsp:nvSpPr>
      <dsp:spPr>
        <a:xfrm>
          <a:off x="3309621" y="1338114"/>
          <a:ext cx="2913233" cy="888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Глобальные компетенции</a:t>
          </a:r>
          <a:endParaRPr lang="ru-RU" sz="2800" kern="1200" dirty="0"/>
        </a:p>
      </dsp:txBody>
      <dsp:txXfrm>
        <a:off x="3309621" y="1338114"/>
        <a:ext cx="2913233" cy="888181"/>
      </dsp:txXfrm>
    </dsp:sp>
    <dsp:sp modelId="{6EE4D7D9-3FD2-487B-8057-809ED4E9A140}">
      <dsp:nvSpPr>
        <dsp:cNvPr id="0" name=""/>
        <dsp:cNvSpPr/>
      </dsp:nvSpPr>
      <dsp:spPr>
        <a:xfrm>
          <a:off x="3309621" y="2448341"/>
          <a:ext cx="2913233" cy="888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Финансовая грамотность</a:t>
          </a:r>
          <a:endParaRPr lang="ru-RU" sz="2800" kern="1200" dirty="0"/>
        </a:p>
      </dsp:txBody>
      <dsp:txXfrm>
        <a:off x="3309621" y="2448341"/>
        <a:ext cx="2913233" cy="888181"/>
      </dsp:txXfrm>
    </dsp:sp>
    <dsp:sp modelId="{B309EF9A-3415-420E-9181-805770FB312B}">
      <dsp:nvSpPr>
        <dsp:cNvPr id="0" name=""/>
        <dsp:cNvSpPr/>
      </dsp:nvSpPr>
      <dsp:spPr>
        <a:xfrm>
          <a:off x="3309621" y="3558567"/>
          <a:ext cx="2913233" cy="888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Креативное мышление</a:t>
          </a:r>
          <a:endParaRPr lang="ru-RU" sz="2800" kern="1200" dirty="0"/>
        </a:p>
      </dsp:txBody>
      <dsp:txXfrm>
        <a:off x="3309621" y="3558567"/>
        <a:ext cx="2913233" cy="888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974F-8085-49F4-A348-5D0CF33DB167}">
      <dsp:nvSpPr>
        <dsp:cNvPr id="0" name=""/>
        <dsp:cNvSpPr/>
      </dsp:nvSpPr>
      <dsp:spPr>
        <a:xfrm>
          <a:off x="0" y="400905"/>
          <a:ext cx="86588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5BB8-98FB-4744-B11A-E4C1710A3097}">
      <dsp:nvSpPr>
        <dsp:cNvPr id="0" name=""/>
        <dsp:cNvSpPr/>
      </dsp:nvSpPr>
      <dsp:spPr>
        <a:xfrm>
          <a:off x="432940" y="76185"/>
          <a:ext cx="6061165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98" tIns="0" rIns="2290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 Читательские действия, связанные с нахождением и извлечением информации из текста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4643" y="107888"/>
        <a:ext cx="5997759" cy="586034"/>
      </dsp:txXfrm>
    </dsp:sp>
    <dsp:sp modelId="{183A45B2-2F23-4C9B-9756-BE90215E9011}">
      <dsp:nvSpPr>
        <dsp:cNvPr id="0" name=""/>
        <dsp:cNvSpPr/>
      </dsp:nvSpPr>
      <dsp:spPr>
        <a:xfrm>
          <a:off x="0" y="1398825"/>
          <a:ext cx="86588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57646-E1BD-477A-8FBC-D3E7F067D201}">
      <dsp:nvSpPr>
        <dsp:cNvPr id="0" name=""/>
        <dsp:cNvSpPr/>
      </dsp:nvSpPr>
      <dsp:spPr>
        <a:xfrm>
          <a:off x="432940" y="1074105"/>
          <a:ext cx="6061165" cy="64944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98" tIns="0" rIns="2290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 Читательские действия, связанные с интеграцией и интерпретацией информации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4643" y="1105808"/>
        <a:ext cx="5997759" cy="586034"/>
      </dsp:txXfrm>
    </dsp:sp>
    <dsp:sp modelId="{B0733644-DC34-4583-991F-120C2495E29E}">
      <dsp:nvSpPr>
        <dsp:cNvPr id="0" name=""/>
        <dsp:cNvSpPr/>
      </dsp:nvSpPr>
      <dsp:spPr>
        <a:xfrm>
          <a:off x="0" y="2396745"/>
          <a:ext cx="86588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815199"/>
              <a:satOff val="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C71C3-C7AD-4D28-A6A5-244DBC58E546}">
      <dsp:nvSpPr>
        <dsp:cNvPr id="0" name=""/>
        <dsp:cNvSpPr/>
      </dsp:nvSpPr>
      <dsp:spPr>
        <a:xfrm>
          <a:off x="432940" y="2072025"/>
          <a:ext cx="6061165" cy="649440"/>
        </a:xfrm>
        <a:prstGeom prst="roundRect">
          <a:avLst/>
        </a:prstGeom>
        <a:solidFill>
          <a:schemeClr val="accent5">
            <a:hueOff val="-4815199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98" tIns="0" rIns="2290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 Читательские действия, связанные с осмыслением и оценкой текста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4643" y="2103728"/>
        <a:ext cx="5997759" cy="586034"/>
      </dsp:txXfrm>
    </dsp:sp>
    <dsp:sp modelId="{C39C27FD-37BB-4EFB-9977-D15BBE692BE9}">
      <dsp:nvSpPr>
        <dsp:cNvPr id="0" name=""/>
        <dsp:cNvSpPr/>
      </dsp:nvSpPr>
      <dsp:spPr>
        <a:xfrm>
          <a:off x="0" y="3394665"/>
          <a:ext cx="86588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22798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55501-E674-4DBF-92CB-69A0157B81E3}">
      <dsp:nvSpPr>
        <dsp:cNvPr id="0" name=""/>
        <dsp:cNvSpPr/>
      </dsp:nvSpPr>
      <dsp:spPr>
        <a:xfrm>
          <a:off x="432940" y="3069945"/>
          <a:ext cx="6061165" cy="649440"/>
        </a:xfrm>
        <a:prstGeom prst="roundRect">
          <a:avLst/>
        </a:prstGeom>
        <a:solidFill>
          <a:schemeClr val="accent5">
            <a:hueOff val="-7222798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98" tIns="0" rIns="2290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4. Читательские действия, связанные с использованием информации из текста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4643" y="3101648"/>
        <a:ext cx="599775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91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CA80E3C-C3D6-43A2-8E81-06ABFEDC437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3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0b9f70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00b9f70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8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6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1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54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4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12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10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8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75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42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4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6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59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8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1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7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46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8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0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0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7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4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32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87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74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28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4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58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65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9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43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059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4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04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7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8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1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87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42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41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4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8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42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0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69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4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40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5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0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9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0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92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79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28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0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1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0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98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30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89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96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9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88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28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09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4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658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4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1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3BA313-52B3-4940-B67D-F5B9618C57D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7A3670-488C-4374-B988-B9CCF43D4CAC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3BA313-52B3-4940-B67D-F5B9618C57D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7A3670-488C-4374-B988-B9CCF43D4CAC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23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8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2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3BA313-52B3-4940-B67D-F5B9618C57D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7A3670-488C-4374-B988-B9CCF43D4CAC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39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3BA313-52B3-4940-B67D-F5B9618C57D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7A3670-488C-4374-B988-B9CCF43D4CAC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%D0%BF%D1%80%D0%B8%D0%BC%D0%B5%D1%80%D1%8B-%D0%B7%D0%B0%D0%B4%D0%B0%D1%87-pis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ecd.org/pisa/" TargetMode="External"/><Relationship Id="rId4" Type="http://schemas.openxmlformats.org/officeDocument/2006/relationships/hyperlink" Target="https://fioco.ru/ru/osoko/ms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Формирование </a:t>
            </a:r>
            <a:r>
              <a:rPr lang="ru" sz="3600" b="1" dirty="0" smtClean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читательской грамотности </a:t>
            </a: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в контексте ФГОС и исследований PISA</a:t>
            </a:r>
            <a:endParaRPr sz="3600" b="1" dirty="0">
              <a:solidFill>
                <a:srgbClr val="351C75"/>
              </a:solidFill>
              <a:latin typeface="Constantia" panose="02030602050306030303" pitchFamily="18" charset="0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9689" y="3815561"/>
            <a:ext cx="5878429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Цыренова И.П., ст.преп.КГД</a:t>
            </a:r>
            <a:endParaRPr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ГАУ ДПО РБ “БРИОП”</a:t>
            </a:r>
            <a:endParaRPr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67" y="15577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Интегрировать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 интерпретировать информацию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918" y="839757"/>
            <a:ext cx="8552382" cy="407747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>
                <a:latin typeface="+mn-lt"/>
              </a:rPr>
              <a:t>2.1. Понимать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фактологическую</a:t>
            </a:r>
            <a:r>
              <a:rPr lang="ru-RU" dirty="0">
                <a:latin typeface="+mn-lt"/>
              </a:rPr>
              <a:t> информацию (сюжет, последовательность событий и т.п.)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2.2	 Понимать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смысловую структуру </a:t>
            </a:r>
            <a:r>
              <a:rPr lang="ru-RU" dirty="0">
                <a:latin typeface="+mn-lt"/>
              </a:rPr>
              <a:t>текста (определять тему, главную мысль/идею, назначение текста)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2.3 Понимать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значение неизвестного слова или выражения </a:t>
            </a:r>
            <a:r>
              <a:rPr lang="ru-RU" dirty="0">
                <a:latin typeface="+mn-lt"/>
              </a:rPr>
              <a:t>на основе контекста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2.4 Устанавливать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скрытые связи </a:t>
            </a:r>
            <a:r>
              <a:rPr lang="ru-RU" dirty="0">
                <a:latin typeface="+mn-lt"/>
              </a:rPr>
              <a:t>между событиями или утверждениями (причинно-следственные отношения, отношения аргумент –  контраргумент, тезис – пример, сходство – различие и др.)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2.5	 Соотносить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визуальное</a:t>
            </a:r>
            <a:r>
              <a:rPr lang="ru-RU" dirty="0">
                <a:latin typeface="+mn-lt"/>
              </a:rPr>
              <a:t> изображение с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вербальным</a:t>
            </a:r>
            <a:r>
              <a:rPr lang="ru-RU" dirty="0">
                <a:latin typeface="+mn-lt"/>
              </a:rPr>
              <a:t> текстом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2.6. Формулировать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выводы </a:t>
            </a:r>
            <a:r>
              <a:rPr lang="ru-RU" dirty="0">
                <a:latin typeface="+mn-lt"/>
              </a:rPr>
              <a:t>на основе обобщения отдельных частей текста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2.7 Понимать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чувства, мотивы, характеры </a:t>
            </a:r>
            <a:r>
              <a:rPr lang="ru-RU" dirty="0">
                <a:latin typeface="+mn-lt"/>
              </a:rPr>
              <a:t>героев</a:t>
            </a:r>
          </a:p>
          <a:p>
            <a:pPr marL="114300" indent="0">
              <a:buNone/>
            </a:pPr>
            <a:r>
              <a:rPr lang="ru-RU" dirty="0">
                <a:latin typeface="+mn-lt"/>
              </a:rPr>
              <a:t>2.8 Понимать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концептуальную </a:t>
            </a:r>
            <a:r>
              <a:rPr lang="ru-RU" dirty="0">
                <a:latin typeface="+mn-lt"/>
              </a:rPr>
              <a:t>информацию (авторскую позицию, коммуникативное намерение)</a:t>
            </a:r>
          </a:p>
          <a:p>
            <a:pPr marL="114300" indent="0">
              <a:buNone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Осмысливать и оценивать содержание и форму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928" y="1152476"/>
            <a:ext cx="8580373" cy="3848733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Оценивать содержание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текста или его элементов (примеров, аргументов, иллюстраций и т.п.) относительно целей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автора.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Оценивать форму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текста (структуру, стиль и т.д.), целесообразность использованных автором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приемов.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3.3	Понимать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назначение структурной единицы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текста.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3.4 Оценивать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полноту, достоверность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информации.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3.5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Обнаруживать противоречия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содержащиеся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одном или нескольких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текстах.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3.6 Высказывать и обосновывать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собственную точку зрения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по вопросу, обсуждаемому в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тексте.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4. Использовать информацию из текста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596" y="1063694"/>
            <a:ext cx="8589704" cy="3872203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>
                <a:latin typeface="+mn-lt"/>
              </a:rPr>
              <a:t>4.1 Использовать информацию из текста для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решения практической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задачи </a:t>
            </a:r>
            <a:r>
              <a:rPr lang="ru-RU" dirty="0">
                <a:latin typeface="+mn-lt"/>
              </a:rPr>
              <a:t>(планирование поездки, выбор телефона и т.п.)  без привлечения фоновых </a:t>
            </a:r>
            <a:r>
              <a:rPr lang="ru-RU" dirty="0" smtClean="0">
                <a:latin typeface="+mn-lt"/>
              </a:rPr>
              <a:t>знаний. </a:t>
            </a:r>
            <a:endParaRPr lang="ru-RU" dirty="0"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latin typeface="+mn-lt"/>
              </a:rPr>
              <a:t>4.2 Использовать информацию из текста для решения практической задачи с привлечением фоновых знаний 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latin typeface="+mn-lt"/>
              </a:rPr>
              <a:t>4.3</a:t>
            </a:r>
            <a:r>
              <a:rPr lang="ru-RU" b="1" dirty="0">
                <a:latin typeface="+mn-lt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Формулировать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на основе полученной из текста информации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собственную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гипотезу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latin typeface="+mn-lt"/>
              </a:rPr>
              <a:t>4.4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Прогнозировать</a:t>
            </a:r>
            <a:r>
              <a:rPr lang="ru-RU" dirty="0">
                <a:latin typeface="+mn-lt"/>
              </a:rPr>
              <a:t> события, течение процесса, результаты эксперимента на основе информации </a:t>
            </a:r>
            <a:r>
              <a:rPr lang="ru-RU" dirty="0" smtClean="0">
                <a:latin typeface="+mn-lt"/>
              </a:rPr>
              <a:t>текста.</a:t>
            </a:r>
            <a:endParaRPr lang="ru-RU" dirty="0"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latin typeface="+mn-lt"/>
              </a:rPr>
              <a:t>4.5 Предлагать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интерпретацию</a:t>
            </a:r>
            <a:r>
              <a:rPr lang="ru-RU" dirty="0">
                <a:latin typeface="+mn-lt"/>
              </a:rPr>
              <a:t> нового явления, принадлежащего к тому же классу явлений, который обсуждается в тексте (в том числе с переносом из одной предметной области в другую</a:t>
            </a:r>
            <a:r>
              <a:rPr lang="ru-RU" dirty="0" smtClean="0">
                <a:latin typeface="+mn-lt"/>
              </a:rPr>
              <a:t>).</a:t>
            </a:r>
            <a:endParaRPr lang="ru-RU" dirty="0">
              <a:latin typeface="+mn-lt"/>
            </a:endParaRPr>
          </a:p>
          <a:p>
            <a:pPr marL="114300" indent="0">
              <a:buNone/>
            </a:pPr>
            <a:r>
              <a:rPr lang="ru-RU" dirty="0">
                <a:latin typeface="+mn-lt"/>
              </a:rPr>
              <a:t>4.6 Выявлять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связь </a:t>
            </a:r>
            <a:r>
              <a:rPr lang="ru-RU" dirty="0">
                <a:latin typeface="+mn-lt"/>
              </a:rPr>
              <a:t>между прочитанным и современной </a:t>
            </a:r>
            <a:r>
              <a:rPr lang="ru-RU" dirty="0" smtClean="0">
                <a:latin typeface="+mn-lt"/>
              </a:rPr>
              <a:t>реальностью.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93BA16-A920-406A-B34E-9DE8CE62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90" t="10001" r="23515" b="4492"/>
          <a:stretch/>
        </p:blipFill>
        <p:spPr>
          <a:xfrm>
            <a:off x="1475656" y="465517"/>
            <a:ext cx="6153184" cy="40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50D1FF-7445-4067-97B7-481A5A006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442" t="42174" r="25363" b="18985"/>
          <a:stretch/>
        </p:blipFill>
        <p:spPr>
          <a:xfrm>
            <a:off x="251520" y="357505"/>
            <a:ext cx="6077592" cy="20059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143C7B-2067-4A23-B306-F803ABB70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64" t="41160" r="29384" b="21449"/>
          <a:stretch/>
        </p:blipFill>
        <p:spPr>
          <a:xfrm>
            <a:off x="3436861" y="2085702"/>
            <a:ext cx="5707143" cy="19007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FFA0B0-7D40-488A-B37C-2329BA9069F9}"/>
              </a:ext>
            </a:extLst>
          </p:cNvPr>
          <p:cNvSpPr/>
          <p:nvPr/>
        </p:nvSpPr>
        <p:spPr>
          <a:xfrm rot="20421370">
            <a:off x="343610" y="2782160"/>
            <a:ext cx="24915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buFontTx/>
              <a:buNone/>
            </a:pPr>
            <a:r>
              <a:rPr lang="ru-RU" sz="1350" b="1" kern="12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Результаты учащихся по </a:t>
            </a:r>
            <a:endParaRPr lang="en-US" sz="1350" b="1" kern="1200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  <a:p>
            <a:pPr defTabSz="685800">
              <a:buClrTx/>
              <a:buFontTx/>
              <a:buNone/>
            </a:pPr>
            <a:r>
              <a:rPr lang="ru-RU" sz="1350" b="1" kern="12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читательской </a:t>
            </a:r>
            <a:r>
              <a:rPr lang="ru-RU" sz="1350" b="1" kern="12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533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60ECB5-F4BF-4884-B8B4-FAE238E5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1" t="16400" r="27163" b="4851"/>
          <a:stretch/>
        </p:blipFill>
        <p:spPr>
          <a:xfrm>
            <a:off x="827584" y="93486"/>
            <a:ext cx="6912768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4C3DF3-1077-4BAB-95FA-AA499459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0" t="17451" r="26375" b="26900"/>
          <a:stretch/>
        </p:blipFill>
        <p:spPr>
          <a:xfrm>
            <a:off x="395536" y="735546"/>
            <a:ext cx="8529551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D01FF3-FA08-402E-9250-CB4CE0B9C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12" t="16232" r="32101" b="24927"/>
          <a:stretch/>
        </p:blipFill>
        <p:spPr>
          <a:xfrm>
            <a:off x="323530" y="195486"/>
            <a:ext cx="4884127" cy="2646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90E9B5-EF71-4A99-B7C6-69C10253F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77" t="15652" r="31667" b="43478"/>
          <a:stretch/>
        </p:blipFill>
        <p:spPr>
          <a:xfrm>
            <a:off x="3051414" y="2625756"/>
            <a:ext cx="6092586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7" y="841994"/>
            <a:ext cx="8301144" cy="30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3988" y="4367473"/>
            <a:ext cx="7957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https://fioco.ru/%D0%BF%D1%80%D0%B8%D0%BC%D0%B5%D1%80%D1%8B-%</a:t>
            </a:r>
            <a:r>
              <a:rPr lang="en-US" dirty="0" smtClean="0">
                <a:hlinkClick r:id="rId3"/>
              </a:rPr>
              <a:t>D0%B7%D0%B0%D0%B4%D0%B0%D1%87-pisa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2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30435"/>
          <a:stretch/>
        </p:blipFill>
        <p:spPr bwMode="auto">
          <a:xfrm>
            <a:off x="144571" y="821097"/>
            <a:ext cx="8837637" cy="373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21" y="0"/>
            <a:ext cx="8520600" cy="84180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anose="02030602050306030303" pitchFamily="18" charset="0"/>
              </a:rPr>
              <a:t>Функциональная грамотность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545" y="783141"/>
            <a:ext cx="8238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nstantia" panose="02030602050306030303" pitchFamily="18" charset="0"/>
              </a:rPr>
              <a:t>Термин «функциональная грамотность» введен ЮНЕСКО в 1957 году.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17" y="2118048"/>
            <a:ext cx="8728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Основной вопрос исследования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PISA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Constantia" panose="02030602050306030303" pitchFamily="18" charset="0"/>
              </a:rPr>
              <a:t>обладают ли учащиеся 15-летноего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2" y="257689"/>
            <a:ext cx="7981941" cy="44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5" y="213514"/>
            <a:ext cx="8024325" cy="452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8" y="495672"/>
            <a:ext cx="7959013" cy="44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6" y="345233"/>
            <a:ext cx="7964548" cy="44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-884" b="-1"/>
          <a:stretch/>
        </p:blipFill>
        <p:spPr bwMode="auto">
          <a:xfrm>
            <a:off x="5292080" y="141480"/>
            <a:ext cx="3096344" cy="46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56996" b="66916"/>
          <a:stretch/>
        </p:blipFill>
        <p:spPr bwMode="auto">
          <a:xfrm>
            <a:off x="286659" y="249501"/>
            <a:ext cx="4850196" cy="32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71269" b="15574"/>
          <a:stretch/>
        </p:blipFill>
        <p:spPr bwMode="auto">
          <a:xfrm>
            <a:off x="179512" y="3601845"/>
            <a:ext cx="51089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3528787">
            <a:off x="5071890" y="3490158"/>
            <a:ext cx="129956" cy="7106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ru-RU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77" y="98832"/>
            <a:ext cx="89760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Глядя из окна этим утром, я вижу пейзаж, который успела полюбить, пока жила на </a:t>
            </a:r>
            <a:r>
              <a:rPr lang="ru-RU" dirty="0" err="1">
                <a:latin typeface="+mj-lt"/>
              </a:rPr>
              <a:t>Рапануи</a:t>
            </a:r>
            <a:r>
              <a:rPr lang="ru-RU" dirty="0">
                <a:latin typeface="+mj-lt"/>
              </a:rPr>
              <a:t>, известном также в некоторых странах как Остров Пасхи. Зелёные трава и кусты, голубое небо, а на заднем плане – ныне уже не действующие вулканы.</a:t>
            </a:r>
          </a:p>
          <a:p>
            <a:r>
              <a:rPr lang="ru-RU" dirty="0" smtClean="0">
                <a:latin typeface="+mj-lt"/>
              </a:rPr>
              <a:t>	Мне </a:t>
            </a:r>
            <a:r>
              <a:rPr lang="ru-RU" dirty="0">
                <a:latin typeface="+mj-lt"/>
              </a:rPr>
              <a:t>немного грустно при мысли о том, что это моя последняя неделя на острове. Моя исследовательская работа завершена, и я возвращаюсь домой. Сегодня я ещё прогуляюсь по холмам и попрощаюсь с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, изучению которых я посвятила последние девять месяцев. Вот фотография некоторых из этих огромных статуй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Если вы следили за моим блогом в этом году, то знаете, что жители </a:t>
            </a:r>
            <a:r>
              <a:rPr lang="ru-RU" dirty="0" err="1">
                <a:latin typeface="+mj-lt"/>
              </a:rPr>
              <a:t>Рапануи</a:t>
            </a:r>
            <a:r>
              <a:rPr lang="ru-RU" dirty="0">
                <a:latin typeface="+mj-lt"/>
              </a:rPr>
              <a:t> создали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 сотни лет назад. Все эти впечатляющие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 были созданы в одной каменоломне в восточной части острова. Некоторые из них весят тысячи килограммов, но жители </a:t>
            </a:r>
            <a:r>
              <a:rPr lang="ru-RU" dirty="0" err="1">
                <a:latin typeface="+mj-lt"/>
              </a:rPr>
              <a:t>Рапануи</a:t>
            </a:r>
            <a:r>
              <a:rPr lang="ru-RU" dirty="0">
                <a:latin typeface="+mj-lt"/>
              </a:rPr>
              <a:t> смогли переместить их далеко от каменоломни без использования кранов или какого-либо иного тяжёлого оборудования.</a:t>
            </a:r>
          </a:p>
          <a:p>
            <a:r>
              <a:rPr lang="ru-RU" dirty="0" smtClean="0">
                <a:latin typeface="+mj-lt"/>
              </a:rPr>
              <a:t>	Долгие </a:t>
            </a:r>
            <a:r>
              <a:rPr lang="ru-RU" dirty="0">
                <a:latin typeface="+mj-lt"/>
              </a:rPr>
              <a:t>годы археологи не знали, как удалось переместить эти массивные статуи. Это оставалось загадкой до 1990-х годов, когда группа археологов и жителей </a:t>
            </a:r>
            <a:r>
              <a:rPr lang="ru-RU" dirty="0" err="1">
                <a:latin typeface="+mj-lt"/>
              </a:rPr>
              <a:t>Рапануи</a:t>
            </a:r>
            <a:r>
              <a:rPr lang="ru-RU" dirty="0">
                <a:latin typeface="+mj-lt"/>
              </a:rPr>
              <a:t> продемонстрировали, что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 могли транспортировать и поднять с помощью изготовленных из растений канатов, деревянных колесиков и мостков, сделанных из больших деревьев, которые некогда в изобилии росли на острове. Загадка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 была разгадана.</a:t>
            </a:r>
          </a:p>
          <a:p>
            <a:r>
              <a:rPr lang="ru-RU" dirty="0" smtClean="0">
                <a:latin typeface="+mj-lt"/>
              </a:rPr>
              <a:t>	Однако </a:t>
            </a:r>
            <a:r>
              <a:rPr lang="ru-RU" dirty="0">
                <a:latin typeface="+mj-lt"/>
              </a:rPr>
              <a:t>оставалась другая загадка. Что случилось с этими растениями и большими деревьями, с помощью которых перемещали </a:t>
            </a:r>
            <a:r>
              <a:rPr lang="ru-RU" dirty="0" err="1">
                <a:latin typeface="+mj-lt"/>
              </a:rPr>
              <a:t>моаи</a:t>
            </a:r>
            <a:r>
              <a:rPr lang="ru-RU" dirty="0">
                <a:latin typeface="+mj-lt"/>
              </a:rPr>
              <a:t>? Как я уже сказала, глядя из окна, я вижу траву, кусты и пару небольших деревьев, но ничего, чем можно было бы воспользоваться для перемещения этих гигантских статуй. Это захватывающая головоломка, и я посвящу ей свои будущие записи и лекции. Ну, а пока вы можете, если хотите, сами заняться этой загадкой. Советую начать с книги </a:t>
            </a:r>
            <a:r>
              <a:rPr lang="ru-RU" dirty="0" err="1">
                <a:latin typeface="+mj-lt"/>
              </a:rPr>
              <a:t>Джареда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Даймонда</a:t>
            </a:r>
            <a:r>
              <a:rPr lang="ru-RU" dirty="0">
                <a:latin typeface="+mj-lt"/>
              </a:rPr>
              <a:t>, которая называется «Коллапс». Хороший вариант – прочитать сначала эту рецензию на «Коллапс» .</a:t>
            </a:r>
          </a:p>
        </p:txBody>
      </p:sp>
    </p:spTree>
    <p:extLst>
      <p:ext uri="{BB962C8B-B14F-4D97-AF65-F5344CB8AC3E}">
        <p14:creationId xmlns:p14="http://schemas.microsoft.com/office/powerpoint/2010/main" val="37698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492"/>
            <a:ext cx="8568952" cy="46445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Комментарий. </a:t>
            </a:r>
            <a:r>
              <a:rPr lang="ru-RU" dirty="0">
                <a:latin typeface="Constantia" panose="02030602050306030303" pitchFamily="18" charset="0"/>
              </a:rPr>
              <a:t>Это задание самое легкое в блоке «</a:t>
            </a:r>
            <a:r>
              <a:rPr lang="ru-RU" dirty="0" err="1">
                <a:latin typeface="Constantia" panose="02030602050306030303" pitchFamily="18" charset="0"/>
              </a:rPr>
              <a:t>Рапануи</a:t>
            </a:r>
            <a:r>
              <a:rPr lang="ru-RU" dirty="0">
                <a:latin typeface="Constantia" panose="02030602050306030303" pitchFamily="18" charset="0"/>
              </a:rPr>
              <a:t>». В России с ним справились 65,3% участников. Самый низкий результат – 20,6% (Перу), самый высокий – 84,2% (Республика Корея). От учащегося требуется просто связать два соседних предложения, увидев, что последующее раскрывает смысл предыдущего. В ответе достаточно было выписать или пересказать предложение: «Что случилось с этими растениями и большими деревьями, с помощью которых перемещали </a:t>
            </a:r>
            <a:r>
              <a:rPr lang="ru-RU" dirty="0" err="1">
                <a:latin typeface="Constantia" panose="02030602050306030303" pitchFamily="18" charset="0"/>
              </a:rPr>
              <a:t>моаи</a:t>
            </a:r>
            <a:r>
              <a:rPr lang="ru-RU" dirty="0">
                <a:latin typeface="Constantia" panose="02030602050306030303" pitchFamily="18" charset="0"/>
              </a:rPr>
              <a:t>?»</a:t>
            </a: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С	этой несложной задачей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треть</a:t>
            </a:r>
            <a:r>
              <a:rPr lang="ru-RU" dirty="0">
                <a:latin typeface="Constantia" panose="02030602050306030303" pitchFamily="18" charset="0"/>
              </a:rPr>
              <a:t> российских учащихся не справились. Но из тех, кто приступил к ответу, правильно ответили 78,8%.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233354"/>
            <a:ext cx="8217250" cy="464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312" r="-38" b="35813"/>
          <a:stretch/>
        </p:blipFill>
        <p:spPr bwMode="auto">
          <a:xfrm>
            <a:off x="307298" y="277318"/>
            <a:ext cx="8626840" cy="44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7239" y="149900"/>
            <a:ext cx="4091066" cy="43697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PISA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6951" y="127417"/>
            <a:ext cx="4047344" cy="44222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ФГОС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23745" r="11586" b="9042"/>
          <a:stretch/>
        </p:blipFill>
        <p:spPr bwMode="auto">
          <a:xfrm>
            <a:off x="168589" y="712031"/>
            <a:ext cx="8896090" cy="4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8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51" y="0"/>
            <a:ext cx="8520600" cy="841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Фокусы содержания оценки: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4412774"/>
              </p:ext>
            </p:extLst>
          </p:nvPr>
        </p:nvGraphicFramePr>
        <p:xfrm>
          <a:off x="1754154" y="1222312"/>
          <a:ext cx="5865845" cy="338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7239" y="149900"/>
            <a:ext cx="4091066" cy="43697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PISA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6951" y="127417"/>
            <a:ext cx="4047344" cy="44222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ФГОС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20812" r="5427" b="8577"/>
          <a:stretch/>
        </p:blipFill>
        <p:spPr bwMode="auto">
          <a:xfrm>
            <a:off x="55768" y="794478"/>
            <a:ext cx="8893072" cy="39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27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49494"/>
            <a:ext cx="8477876" cy="478903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/>
              <a:t>   </a:t>
            </a:r>
            <a:r>
              <a:rPr lang="ru-RU" sz="2400" dirty="0" smtClean="0">
                <a:latin typeface="Constantia" pitchFamily="18" charset="0"/>
              </a:rPr>
              <a:t>Во ФГОС читательская грамотность рассматривается как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смысловое чтение </a:t>
            </a:r>
            <a:r>
              <a:rPr lang="ru-RU" sz="2400" dirty="0" smtClean="0">
                <a:latin typeface="Constantia" pitchFamily="18" charset="0"/>
              </a:rPr>
              <a:t>и относится к одному из важных </a:t>
            </a:r>
            <a:r>
              <a:rPr lang="ru-RU" sz="2400" dirty="0" err="1" smtClean="0">
                <a:latin typeface="Constantia" pitchFamily="18" charset="0"/>
              </a:rPr>
              <a:t>метапредметных</a:t>
            </a:r>
            <a:r>
              <a:rPr lang="ru-RU" sz="2400" dirty="0" smtClean="0">
                <a:latin typeface="Constantia" pitchFamily="18" charset="0"/>
              </a:rPr>
              <a:t> результатов освоения основного общего образования. </a:t>
            </a:r>
            <a:endParaRPr lang="en-US" sz="2400" dirty="0" smtClean="0">
              <a:latin typeface="Constantia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Constantia" pitchFamily="18" charset="0"/>
              </a:rPr>
              <a:t>	</a:t>
            </a:r>
            <a:r>
              <a:rPr lang="ru-RU" sz="2400" dirty="0" smtClean="0">
                <a:latin typeface="Constantia" pitchFamily="18" charset="0"/>
              </a:rPr>
              <a:t>Поскольку чтение является </a:t>
            </a:r>
            <a:r>
              <a:rPr lang="ru-RU" sz="2400" dirty="0" err="1" smtClean="0">
                <a:latin typeface="Constantia" pitchFamily="18" charset="0"/>
              </a:rPr>
              <a:t>метапредметным</a:t>
            </a:r>
            <a:r>
              <a:rPr lang="ru-RU" sz="2400" dirty="0" smtClean="0">
                <a:latin typeface="Constantia" pitchFamily="18" charset="0"/>
              </a:rPr>
              <a:t> навыком, то составляющие его части будут в структуре всех универсальных учебных действий:</a:t>
            </a:r>
            <a:endParaRPr lang="en-US" sz="24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 в личностные УУД входят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мотивация чтения, мотивы учения, отношение к себе и к школе</a:t>
            </a:r>
            <a:r>
              <a:rPr lang="ru-RU" sz="2400" dirty="0" smtClean="0">
                <a:latin typeface="Constantia" pitchFamily="18" charset="0"/>
              </a:rPr>
              <a:t>;</a:t>
            </a:r>
            <a:endParaRPr lang="en-US" sz="24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 в регулятивные УУД 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принятие учеником учебной задачи, произвольная регуляция деятельности</a:t>
            </a:r>
            <a:r>
              <a:rPr lang="ru-RU" sz="2400" dirty="0" smtClean="0">
                <a:latin typeface="Constantia" pitchFamily="18" charset="0"/>
              </a:rPr>
              <a:t>;</a:t>
            </a:r>
            <a:endParaRPr lang="en-US" sz="24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 в познавательные УУД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логическое и абстрактное мышление, оперативная память, творческое воображение, концентрация внимания, объем словаря.</a:t>
            </a:r>
          </a:p>
          <a:p>
            <a:pPr algn="just">
              <a:buNone/>
            </a:pP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297" y="0"/>
            <a:ext cx="7106427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Познавательные УУД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951875"/>
            <a:ext cx="8686799" cy="3904937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излагать полученную информацию, интерпретируя ее в контексте решаемой задачи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/>
              <a:t>самостоятельно указывать на информацию, нуждающуюся в проверке, предлагать и применять способ проверки достоверности информации;</a:t>
            </a:r>
          </a:p>
          <a:p>
            <a:pPr algn="just"/>
            <a:r>
              <a:rPr lang="ru-RU" sz="2800" dirty="0" err="1"/>
              <a:t>вербализовать</a:t>
            </a:r>
            <a:r>
              <a:rPr lang="ru-RU" sz="2800" dirty="0"/>
              <a:t> эмоциональное впечатление, оказанное на него источником</a:t>
            </a:r>
            <a:r>
              <a:rPr lang="ru-RU" sz="2800" dirty="0" smtClean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824" y="105895"/>
            <a:ext cx="6714542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Смысловое чтение 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40" y="770004"/>
            <a:ext cx="8472961" cy="40118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устанавливать </a:t>
            </a:r>
            <a:r>
              <a:rPr lang="ru-RU" sz="2800" dirty="0"/>
              <a:t>взаимосвязь описанных в тексте событий, явлений, процессов;</a:t>
            </a:r>
          </a:p>
          <a:p>
            <a:pPr algn="just"/>
            <a:r>
              <a:rPr lang="ru-RU" sz="2800" dirty="0"/>
              <a:t>резюмировать главную идею текста;</a:t>
            </a:r>
          </a:p>
          <a:p>
            <a:pPr algn="just"/>
            <a:r>
              <a:rPr lang="ru-RU" sz="2800" dirty="0"/>
              <a:t>преобразовывать текст, «переводя» его в другую модальность, интерпретировать текст (художественный и нехудожественный – учебный, научно-популярный, информационный, текст </a:t>
            </a:r>
            <a:r>
              <a:rPr lang="ru-RU" sz="2800" dirty="0" err="1"/>
              <a:t>non-fiction</a:t>
            </a:r>
            <a:r>
              <a:rPr lang="ru-RU" sz="2800" dirty="0"/>
              <a:t>);</a:t>
            </a:r>
          </a:p>
          <a:p>
            <a:pPr algn="just"/>
            <a:r>
              <a:rPr lang="ru-RU" sz="2800" dirty="0"/>
              <a:t> критически оценивать содержание и форму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754" y="141480"/>
            <a:ext cx="8140596" cy="48052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/>
              <a:t>  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Читательская грамотность </a:t>
            </a:r>
            <a:r>
              <a:rPr lang="ru-RU" sz="2800" dirty="0" smtClean="0"/>
              <a:t>- средство осуществления дальнейших планов обучающихся: продолжения образования и самообразования, осознанного планирования своего актуального и перспективного круга чтения, в том числе </a:t>
            </a:r>
            <a:r>
              <a:rPr lang="ru-RU" sz="2800" dirty="0" err="1" smtClean="0"/>
              <a:t>досугового</a:t>
            </a:r>
            <a:r>
              <a:rPr lang="ru-RU" sz="2800" dirty="0" smtClean="0"/>
              <a:t>, подготовки к трудовой и социальной деятельности.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ru-RU" sz="2800" dirty="0" smtClean="0"/>
              <a:t>	Потребность в систематическом чтении - средство познания мира и себя в этом мире, гармонизации отношений человека и общества. </a:t>
            </a:r>
          </a:p>
          <a:p>
            <a:pPr algn="just">
              <a:buNone/>
            </a:pPr>
            <a:r>
              <a:rPr lang="ru-RU" sz="2800" dirty="0" smtClean="0"/>
              <a:t>		Ключевой компетенцией выпускника в области смыслового чтения, по мнению разработчиков ФГОС, является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возможность практического применения чтения </a:t>
            </a:r>
            <a:r>
              <a:rPr lang="ru-RU" sz="2800" dirty="0" smtClean="0"/>
              <a:t>в своей жизни.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4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96" y="-1084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Система  формирования читательской грамотности   в урочной  деятельности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28" y="757003"/>
            <a:ext cx="8791730" cy="428718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Определение читательских умений </a:t>
            </a:r>
            <a:r>
              <a:rPr lang="ru-RU" sz="2200" dirty="0"/>
              <a:t>для каждой параллели с 5 по 9 класс </a:t>
            </a:r>
            <a:r>
              <a:rPr lang="ru-RU" sz="2200" dirty="0" smtClean="0"/>
              <a:t>с  учетом </a:t>
            </a:r>
            <a:r>
              <a:rPr lang="ru-RU" sz="2200" dirty="0"/>
              <a:t>возрастных особенностей </a:t>
            </a:r>
            <a:r>
              <a:rPr lang="ru-RU" sz="2200" dirty="0" smtClean="0"/>
              <a:t>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Определение </a:t>
            </a:r>
            <a:r>
              <a:rPr lang="ru-RU" sz="2200" dirty="0"/>
              <a:t>тем учебного предмета, наилучшим образом подходящих </a:t>
            </a:r>
            <a:r>
              <a:rPr lang="ru-RU" sz="2200" dirty="0" smtClean="0"/>
              <a:t>для формирования </a:t>
            </a:r>
            <a:r>
              <a:rPr lang="ru-RU" sz="2200" dirty="0"/>
              <a:t>того или иного </a:t>
            </a:r>
            <a:r>
              <a:rPr lang="ru-RU" sz="2200" dirty="0" smtClean="0"/>
              <a:t>умения.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Подбор дидактических материалов (учитывая в том числе и потенциал УМК), позволяющих закреплять </a:t>
            </a:r>
            <a:r>
              <a:rPr lang="ru-RU" sz="2200" dirty="0"/>
              <a:t>и </a:t>
            </a:r>
            <a:r>
              <a:rPr lang="ru-RU" sz="2200" dirty="0" smtClean="0"/>
              <a:t>развивать формируемые </a:t>
            </a:r>
            <a:r>
              <a:rPr lang="ru-RU" sz="2200" dirty="0"/>
              <a:t>навыки.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Создание </a:t>
            </a:r>
            <a:r>
              <a:rPr lang="ru-RU" sz="2200" dirty="0"/>
              <a:t>алгоритмов и рекомендаций для учащихся по </a:t>
            </a:r>
            <a:r>
              <a:rPr lang="ru-RU" sz="2200" dirty="0" smtClean="0"/>
              <a:t>осуществлению различных </a:t>
            </a:r>
            <a:r>
              <a:rPr lang="ru-RU" sz="2200" dirty="0"/>
              <a:t>видов учебной деятельности.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Разработка </a:t>
            </a:r>
            <a:r>
              <a:rPr lang="ru-RU" sz="2200" dirty="0"/>
              <a:t>методических приемов по формированию </a:t>
            </a:r>
            <a:r>
              <a:rPr lang="ru-RU" sz="2200" dirty="0" smtClean="0"/>
              <a:t>читательских умений  </a:t>
            </a:r>
            <a:r>
              <a:rPr lang="ru-RU" sz="2200" dirty="0"/>
              <a:t>у учащихся.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Составление </a:t>
            </a:r>
            <a:r>
              <a:rPr lang="ru-RU" sz="2200" dirty="0"/>
              <a:t>единых требований для выполнения определенных видов </a:t>
            </a:r>
            <a:r>
              <a:rPr lang="ru-RU" sz="2200" dirty="0" smtClean="0"/>
              <a:t>работ.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Организация </a:t>
            </a:r>
            <a:r>
              <a:rPr lang="ru-RU" sz="2200" dirty="0"/>
              <a:t>проверки и контроля уровня </a:t>
            </a:r>
            <a:r>
              <a:rPr lang="ru-RU" sz="2200" dirty="0" err="1"/>
              <a:t>сформированности</a:t>
            </a:r>
            <a:r>
              <a:rPr lang="ru-RU" sz="2200" dirty="0"/>
              <a:t> </a:t>
            </a:r>
            <a:r>
              <a:rPr lang="ru-RU" sz="2200" dirty="0" err="1" smtClean="0"/>
              <a:t>общеучебных</a:t>
            </a:r>
            <a:r>
              <a:rPr lang="ru-RU" sz="2200" dirty="0" smtClean="0"/>
              <a:t> навыков, в том числе читательской грамотности.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4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34" y="0"/>
            <a:ext cx="8490858" cy="8364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Создание  алгоритма работы с текстом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869430"/>
            <a:ext cx="8818499" cy="40384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/>
                </a:solidFill>
              </a:rPr>
              <a:t>Задачи </a:t>
            </a:r>
            <a:r>
              <a:rPr lang="ru-RU" sz="2600" b="1" dirty="0">
                <a:solidFill>
                  <a:schemeClr val="accent2"/>
                </a:solidFill>
              </a:rPr>
              <a:t>на формулирование и работу с вопросами в классификации </a:t>
            </a:r>
            <a:r>
              <a:rPr lang="ru-RU" sz="2600" b="1" dirty="0" err="1">
                <a:solidFill>
                  <a:schemeClr val="accent2"/>
                </a:solidFill>
              </a:rPr>
              <a:t>Блума</a:t>
            </a:r>
            <a:r>
              <a:rPr lang="ru-RU" sz="2600" b="1" dirty="0">
                <a:solidFill>
                  <a:schemeClr val="accent2"/>
                </a:solidFill>
              </a:rPr>
              <a:t>: </a:t>
            </a:r>
            <a:endParaRPr lang="ru-RU" sz="2600" b="1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Простой </a:t>
            </a:r>
            <a:r>
              <a:rPr lang="ru-RU" sz="2400" dirty="0"/>
              <a:t>(Когда ...? Где? Как зовут? ) - о фактах, опирается на память и обеспечивает узнавание полученной информации.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Уточняющий </a:t>
            </a:r>
            <a:r>
              <a:rPr lang="ru-RU" sz="2400" dirty="0"/>
              <a:t>( обеспечивает обратную связь учителя и ученика; учитель перефразирует ответ ученика, начиная со слов «Вы хотели сказать, что ... ?» или «Правильно ли я понял, что ....?»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Оценочный </a:t>
            </a:r>
            <a:r>
              <a:rPr lang="ru-RU" sz="2400" dirty="0"/>
              <a:t>(«Хорошо ли поступил ...?», «Как вы относитесь к тому, что ...?») - выражает эмоции, чувства, отношение к какому-либо явлению или событию; субъективно-личностный взгляд па полученную информацию с последующим формированием суждений и </a:t>
            </a:r>
            <a:r>
              <a:rPr lang="ru-RU" sz="2400" dirty="0" smtClean="0"/>
              <a:t>мнений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71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03" y="247644"/>
            <a:ext cx="8565503" cy="45440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Интерпретация </a:t>
            </a:r>
            <a:r>
              <a:rPr lang="ru-RU" sz="2800" dirty="0"/>
              <a:t>(«Почему ...?») - вопрос о мотивах, причинах события, перевод информации в новые формы и определение взаимосвязи между событиями, фактами, идеями, ценностями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Творческий </a:t>
            </a:r>
            <a:r>
              <a:rPr lang="ru-RU" sz="2800" dirty="0"/>
              <a:t>(«Что было до этого?», «Что произойдет, если ?», «Что могло быть до этого?», «Как он поведет себя в другой ситуации») - связан с прогнозом в прошлое или в будущее, творческим применением знаний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Практический</a:t>
            </a:r>
            <a:r>
              <a:rPr lang="ru-RU" sz="2800" dirty="0" smtClean="0"/>
              <a:t> </a:t>
            </a:r>
            <a:r>
              <a:rPr lang="ru-RU" sz="2800" dirty="0"/>
              <a:t>(«Как можно использовать в жизни...?») – связан с использованием информации как средства для решения проблем в сюжетном контексте или же вне его.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41" y="-104930"/>
            <a:ext cx="8394052" cy="9941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Задания по сплошному/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несплошному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тексту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563" y="849086"/>
            <a:ext cx="8612155" cy="402623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выделение в тексте главных </a:t>
            </a:r>
            <a:r>
              <a:rPr lang="ru-RU" sz="2400" dirty="0" smtClean="0"/>
              <a:t>тезисов  </a:t>
            </a:r>
            <a:r>
              <a:rPr lang="ru-RU" sz="2400" dirty="0"/>
              <a:t>и смыслов;</a:t>
            </a:r>
          </a:p>
          <a:p>
            <a:pPr algn="just"/>
            <a:r>
              <a:rPr lang="ru-RU" sz="2400" dirty="0"/>
              <a:t>составление вопросов к тексту и ответы на них;</a:t>
            </a:r>
          </a:p>
          <a:p>
            <a:pPr algn="just"/>
            <a:r>
              <a:rPr lang="ru-RU" sz="2400" dirty="0"/>
              <a:t>комментированное чтение текста;</a:t>
            </a:r>
          </a:p>
          <a:p>
            <a:pPr algn="just"/>
            <a:r>
              <a:rPr lang="ru-RU" sz="2400" dirty="0"/>
              <a:t>аналитическое чтение текста;</a:t>
            </a:r>
          </a:p>
          <a:p>
            <a:pPr algn="just"/>
            <a:r>
              <a:rPr lang="ru-RU" sz="2400" dirty="0"/>
              <a:t>разбивка текста на смысловые части;</a:t>
            </a:r>
          </a:p>
          <a:p>
            <a:pPr algn="just"/>
            <a:r>
              <a:rPr lang="ru-RU" sz="2400" dirty="0"/>
              <a:t>составление различных видов планов;</a:t>
            </a:r>
          </a:p>
          <a:p>
            <a:pPr algn="just"/>
            <a:r>
              <a:rPr lang="ru-RU" sz="2400" dirty="0"/>
              <a:t>составление конкретизирующих, сравнительных, хронологических </a:t>
            </a:r>
            <a:r>
              <a:rPr lang="ru-RU" sz="2400" dirty="0" smtClean="0"/>
              <a:t>обобщающих таблиц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подбор примеров, раскрывающих основные идеи текста;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4" y="96564"/>
            <a:ext cx="8263423" cy="994172"/>
          </a:xfrm>
        </p:spPr>
        <p:txBody>
          <a:bodyPr/>
          <a:lstStyle/>
          <a:p>
            <a:pPr algn="ctr"/>
            <a:r>
              <a:rPr lang="ru-RU" sz="28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/>
              </a:rPr>
              <a:t>Задания по сплошному/</a:t>
            </a:r>
            <a:r>
              <a:rPr lang="ru-RU" sz="28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/>
              </a:rPr>
              <a:t>несплошному</a:t>
            </a:r>
            <a:r>
              <a:rPr lang="ru-RU" sz="28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/>
              </a:rPr>
              <a:t> тексту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6" y="877082"/>
            <a:ext cx="8705461" cy="400283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составление логической схемы, кластера на основе ключевых извлечений из текста;</a:t>
            </a:r>
          </a:p>
          <a:p>
            <a:pPr algn="just"/>
            <a:r>
              <a:rPr lang="ru-RU" sz="2800" dirty="0"/>
              <a:t>преобразование цифровой информации, данной в тексте, в график, </a:t>
            </a:r>
            <a:r>
              <a:rPr lang="ru-RU" sz="2800" dirty="0" smtClean="0"/>
              <a:t>статистическую таблицу</a:t>
            </a:r>
            <a:r>
              <a:rPr lang="ru-RU" sz="2800" dirty="0"/>
              <a:t>, диаграмму;</a:t>
            </a:r>
          </a:p>
          <a:p>
            <a:pPr algn="just"/>
            <a:r>
              <a:rPr lang="ru-RU" sz="2800" dirty="0"/>
              <a:t>развертывание текста;</a:t>
            </a:r>
          </a:p>
          <a:p>
            <a:pPr algn="just"/>
            <a:r>
              <a:rPr lang="ru-RU" sz="2800" dirty="0"/>
              <a:t>на основе сопоставления нескольких источников восстановление </a:t>
            </a:r>
            <a:r>
              <a:rPr lang="ru-RU" sz="2800" dirty="0" smtClean="0"/>
              <a:t>поврежденного текста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 реферирование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25" y="0"/>
            <a:ext cx="8520600" cy="841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Основные компоненты оценки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310124"/>
              </p:ext>
            </p:extLst>
          </p:nvPr>
        </p:nvGraphicFramePr>
        <p:xfrm>
          <a:off x="522515" y="674137"/>
          <a:ext cx="7492481" cy="431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 rot="16200000">
            <a:off x="821876" y="519581"/>
            <a:ext cx="961054" cy="2325952"/>
          </a:xfrm>
          <a:prstGeom prst="wedgeRoundRectCallout">
            <a:avLst>
              <a:gd name="adj1" fmla="val -29763"/>
              <a:gd name="adj2" fmla="val 5766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800" dirty="0" smtClean="0"/>
              <a:t>Ведущий компонент</a:t>
            </a:r>
            <a:r>
              <a:rPr lang="en-US" sz="1800" dirty="0" smtClean="0"/>
              <a:t>PISA2024</a:t>
            </a:r>
            <a:endParaRPr lang="ru-RU" sz="1800" dirty="0" smtClean="0"/>
          </a:p>
          <a:p>
            <a:pPr algn="ctr"/>
            <a:r>
              <a:rPr lang="ru-RU" sz="1800" dirty="0" smtClean="0"/>
              <a:t>(6-классники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32898" y="3446934"/>
            <a:ext cx="2862110" cy="1004074"/>
          </a:xfrm>
          <a:prstGeom prst="wedgeRoundRectCallout">
            <a:avLst>
              <a:gd name="adj1" fmla="val -72977"/>
              <a:gd name="adj2" fmla="val 2467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Ведущий </a:t>
            </a:r>
            <a:r>
              <a:rPr lang="ru-RU" sz="1800" dirty="0" smtClean="0"/>
              <a:t>компонент </a:t>
            </a:r>
            <a:r>
              <a:rPr lang="en-US" sz="1800" dirty="0" smtClean="0"/>
              <a:t>PISA</a:t>
            </a:r>
            <a:r>
              <a:rPr lang="ru-RU" sz="1800" dirty="0" smtClean="0"/>
              <a:t>-</a:t>
            </a:r>
            <a:r>
              <a:rPr lang="en-US" sz="1800" dirty="0" smtClean="0"/>
              <a:t>202</a:t>
            </a:r>
            <a:r>
              <a:rPr lang="ru-RU" sz="1800" dirty="0" smtClean="0"/>
              <a:t>1</a:t>
            </a:r>
            <a:endParaRPr lang="en-US" sz="1800" dirty="0"/>
          </a:p>
          <a:p>
            <a:pPr algn="ctr"/>
            <a:r>
              <a:rPr lang="en-US" sz="1800" dirty="0" smtClean="0"/>
              <a:t>(</a:t>
            </a:r>
            <a:r>
              <a:rPr lang="ru-RU" sz="1800" dirty="0" smtClean="0"/>
              <a:t>9 </a:t>
            </a:r>
            <a:r>
              <a:rPr lang="en-US" sz="1800" dirty="0" smtClean="0"/>
              <a:t>-</a:t>
            </a:r>
            <a:r>
              <a:rPr lang="ru-RU" sz="1800" dirty="0" err="1"/>
              <a:t>классники</a:t>
            </a:r>
            <a:r>
              <a:rPr lang="ru-RU" sz="1800" dirty="0"/>
              <a:t>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285298" y="1080069"/>
            <a:ext cx="2709710" cy="1004074"/>
          </a:xfrm>
          <a:prstGeom prst="wedgeRoundRectCallout">
            <a:avLst>
              <a:gd name="adj1" fmla="val -72977"/>
              <a:gd name="adj2" fmla="val 2467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/>
              <a:t>Ведущий </a:t>
            </a:r>
            <a:r>
              <a:rPr lang="ru-RU" sz="1800" dirty="0" smtClean="0"/>
              <a:t>компонент </a:t>
            </a:r>
            <a:r>
              <a:rPr lang="en-US" sz="1800" dirty="0" smtClean="0"/>
              <a:t>PISA</a:t>
            </a:r>
            <a:r>
              <a:rPr lang="ru-RU" sz="1800" dirty="0" smtClean="0"/>
              <a:t>-</a:t>
            </a:r>
            <a:r>
              <a:rPr lang="en-US" sz="1800" dirty="0" smtClean="0"/>
              <a:t>20</a:t>
            </a:r>
            <a:r>
              <a:rPr lang="ru-RU" sz="1800" dirty="0" smtClean="0"/>
              <a:t>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26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9" y="9656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Рекомендации для составления проверочных работ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07" y="1245107"/>
            <a:ext cx="8453535" cy="34850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1.Сравнение фактов и явлений одного порядка. (задание 1 )</a:t>
            </a:r>
          </a:p>
          <a:p>
            <a:pPr marL="0" indent="0" algn="just">
              <a:buNone/>
            </a:pPr>
            <a:r>
              <a:rPr lang="ru-RU" sz="2800" dirty="0"/>
              <a:t>2.Выявление причинно-следственных связей. (задание 2)</a:t>
            </a:r>
          </a:p>
          <a:p>
            <a:pPr marL="0" indent="0" algn="just">
              <a:buNone/>
            </a:pPr>
            <a:r>
              <a:rPr lang="ru-RU" sz="2800" dirty="0"/>
              <a:t>3.Построение полного ответа с доказательством (задание 2)</a:t>
            </a:r>
          </a:p>
          <a:p>
            <a:pPr marL="0" indent="0" algn="just">
              <a:buNone/>
            </a:pPr>
            <a:r>
              <a:rPr lang="ru-RU" sz="2800" dirty="0"/>
              <a:t>4.Извлечение необходимой информации из источника (задание 3)</a:t>
            </a:r>
          </a:p>
          <a:p>
            <a:pPr marL="0" indent="0" algn="just">
              <a:buNone/>
            </a:pPr>
            <a:r>
              <a:rPr lang="ru-RU" sz="2800" dirty="0"/>
              <a:t>5.Составление сообщения информативного характера. (задание 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3" y="99248"/>
            <a:ext cx="7905855" cy="484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"/>
          <a:stretch/>
        </p:blipFill>
        <p:spPr bwMode="auto">
          <a:xfrm>
            <a:off x="266266" y="466531"/>
            <a:ext cx="8529841" cy="45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4424" t="10547" r="16346" b="7925"/>
          <a:stretch/>
        </p:blipFill>
        <p:spPr bwMode="auto">
          <a:xfrm>
            <a:off x="410546" y="167957"/>
            <a:ext cx="7324532" cy="497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32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9"/>
          <a:stretch/>
        </p:blipFill>
        <p:spPr bwMode="auto">
          <a:xfrm>
            <a:off x="177282" y="2451004"/>
            <a:ext cx="4594336" cy="248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30" y="261843"/>
            <a:ext cx="465772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4" y="261842"/>
            <a:ext cx="30972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00" y="2451004"/>
            <a:ext cx="3470743" cy="227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8051" r="18169" b="11478"/>
          <a:stretch/>
        </p:blipFill>
        <p:spPr bwMode="auto">
          <a:xfrm>
            <a:off x="179880" y="74952"/>
            <a:ext cx="4459575" cy="39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7210" r="2941"/>
          <a:stretch/>
        </p:blipFill>
        <p:spPr bwMode="auto">
          <a:xfrm>
            <a:off x="4707020" y="3417758"/>
            <a:ext cx="4287079" cy="160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1803" y="652073"/>
            <a:ext cx="4054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Индукционные плиты требуют применения металлической посуды, обладающей </a:t>
            </a:r>
            <a:r>
              <a:rPr lang="ru-RU" dirty="0" err="1" smtClean="0">
                <a:latin typeface="+mj-lt"/>
              </a:rPr>
              <a:t>ферромагнитными</a:t>
            </a:r>
            <a:r>
              <a:rPr lang="ru-RU" dirty="0" smtClean="0">
                <a:latin typeface="+mj-lt"/>
              </a:rPr>
              <a:t> свойствами (к посуде должен притягиваться магнит). Причём чем толще дно, тем быстрее происходит нагрев.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402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4" t="24821" r="16693" b="14718"/>
          <a:stretch/>
        </p:blipFill>
        <p:spPr bwMode="auto">
          <a:xfrm>
            <a:off x="1491522" y="67456"/>
            <a:ext cx="6368322" cy="47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184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3" y="195486"/>
            <a:ext cx="7488831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5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4238" y="282858"/>
            <a:ext cx="8424936" cy="46445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Какие данные нужны для того, чтобы сделать первоначальный запрос о погибшем солдате?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А. Время и место призыва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Б. Номер военного билета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В. Дата рождения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Г. Дата гибели</a:t>
            </a:r>
            <a:endParaRPr lang="en-US" dirty="0" smtClean="0"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Какими  ресурсами  сети Интернет можно пользоваться, чтобы найти солдата?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А. Объединённая база данных «Мемориал»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Б. Ресурс МО «Подвиг народа в Великой Отечественной войне»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В. Ресурсы </a:t>
            </a:r>
            <a:r>
              <a:rPr lang="ru-RU" dirty="0" err="1" smtClean="0">
                <a:latin typeface="Constantia" pitchFamily="18" charset="0"/>
              </a:rPr>
              <a:t>облвоенкоматов</a:t>
            </a:r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Г. В «Книгах памяти» регионов РФ</a:t>
            </a:r>
            <a:endParaRPr lang="en-US" dirty="0" smtClean="0">
              <a:latin typeface="Constantia" pitchFamily="18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Для кого написана данная памятка?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Сформулируйте вывод, где родственники погибшего солдата могут найти место его погребения?</a:t>
            </a:r>
          </a:p>
          <a:p>
            <a:pPr>
              <a:buNone/>
            </a:pPr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8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95942" y="186615"/>
            <a:ext cx="8768852" cy="4762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i="1" dirty="0" smtClean="0">
                <a:solidFill>
                  <a:srgbClr val="006600"/>
                </a:solidFill>
                <a:latin typeface="+mn-lt"/>
              </a:rPr>
              <a:t>Центр </a:t>
            </a:r>
            <a:r>
              <a:rPr lang="ru-RU" sz="2000" i="1" dirty="0">
                <a:solidFill>
                  <a:srgbClr val="006600"/>
                </a:solidFill>
                <a:latin typeface="+mn-lt"/>
              </a:rPr>
              <a:t>оценки качества </a:t>
            </a:r>
            <a:r>
              <a:rPr lang="ru-RU" sz="2000" i="1" dirty="0" smtClean="0">
                <a:solidFill>
                  <a:srgbClr val="006600"/>
                </a:solidFill>
                <a:latin typeface="+mn-lt"/>
              </a:rPr>
              <a:t>образования</a:t>
            </a:r>
            <a:endParaRPr lang="en-US" sz="2000" i="1" dirty="0" smtClean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ФГБНУ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«Институт стратегии развития образования</a:t>
            </a:r>
            <a:br>
              <a:rPr lang="ru-RU" sz="2000" dirty="0">
                <a:solidFill>
                  <a:srgbClr val="006600"/>
                </a:solidFill>
                <a:latin typeface="+mn-lt"/>
              </a:rPr>
            </a:br>
            <a:r>
              <a:rPr lang="ru-RU" sz="2000" dirty="0">
                <a:solidFill>
                  <a:srgbClr val="006600"/>
                </a:solidFill>
                <a:latin typeface="+mn-lt"/>
              </a:rPr>
              <a:t>Российской академии образования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»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(ИСРО РАО)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3"/>
              </a:rPr>
              <a:t>http</a:t>
            </a:r>
            <a:r>
              <a:rPr lang="en-US" sz="2000" b="1" dirty="0">
                <a:solidFill>
                  <a:srgbClr val="006600"/>
                </a:solidFill>
                <a:latin typeface="+mn-lt"/>
                <a:hlinkClick r:id="rId3"/>
              </a:rPr>
              <a:t>://www.centeroko.ru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3"/>
              </a:rPr>
              <a:t>/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ФГБУ «Федеральный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институт оценки качества образования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» (ФИОКО)</a:t>
            </a:r>
          </a:p>
          <a:p>
            <a:pPr marL="114300" indent="0">
              <a:buNone/>
            </a:pPr>
            <a:r>
              <a:rPr lang="en-US" sz="2000" b="1" dirty="0">
                <a:solidFill>
                  <a:srgbClr val="006600"/>
                </a:solidFill>
                <a:latin typeface="+mn-lt"/>
                <a:hlinkClick r:id="rId4"/>
              </a:rPr>
              <a:t>https://fioco.ru/ru/osoko/msi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4"/>
              </a:rPr>
              <a:t>/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Департамент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по образованию и навыкам Организации экономического сотрудничества и развития (ОЭСР)  </a:t>
            </a:r>
            <a:r>
              <a:rPr lang="en-US" sz="2000" b="1" dirty="0">
                <a:solidFill>
                  <a:srgbClr val="006600"/>
                </a:solidFill>
                <a:latin typeface="+mn-lt"/>
                <a:hlinkClick r:id="rId5"/>
              </a:rPr>
              <a:t>https://www.oecd.org/pisa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5"/>
              </a:rPr>
              <a:t>/</a:t>
            </a:r>
            <a:r>
              <a:rPr lang="ru-RU" sz="20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endParaRPr lang="ru-RU" sz="2000" dirty="0" smtClean="0">
              <a:solidFill>
                <a:srgbClr val="006600"/>
              </a:solidFill>
              <a:latin typeface="+mn-lt"/>
            </a:endParaRPr>
          </a:p>
          <a:p>
            <a:endParaRPr lang="en-US" sz="2000" dirty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endParaRPr lang="en-US" sz="2000" dirty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endParaRPr lang="ru-RU" sz="2000" dirty="0">
              <a:solidFill>
                <a:srgbClr val="006600"/>
              </a:solidFill>
              <a:latin typeface="+mn-lt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43594"/>
              </p:ext>
            </p:extLst>
          </p:nvPr>
        </p:nvGraphicFramePr>
        <p:xfrm>
          <a:off x="1" y="111968"/>
          <a:ext cx="8061649" cy="467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7001095" y="1203649"/>
            <a:ext cx="1912775" cy="1045028"/>
          </a:xfrm>
          <a:prstGeom prst="wedgeRoundRectCallout">
            <a:avLst>
              <a:gd name="adj1" fmla="val -89126"/>
              <a:gd name="adj2" fmla="val 276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Инновационный компонент </a:t>
            </a:r>
            <a:r>
              <a:rPr lang="ru-RU" sz="1800" dirty="0" smtClean="0"/>
              <a:t>в </a:t>
            </a:r>
            <a:r>
              <a:rPr lang="en-US" sz="1800" dirty="0" smtClean="0"/>
              <a:t>PISA - 2018</a:t>
            </a:r>
            <a:endParaRPr lang="ru-RU" sz="18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001095" y="2346648"/>
            <a:ext cx="1912775" cy="1077688"/>
          </a:xfrm>
          <a:prstGeom prst="wedgeRoundRectCallout">
            <a:avLst>
              <a:gd name="adj1" fmla="val -90621"/>
              <a:gd name="adj2" fmla="val 1430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PISA </a:t>
            </a:r>
            <a:r>
              <a:rPr lang="ru-RU" sz="2000" dirty="0" smtClean="0"/>
              <a:t>с 2012 </a:t>
            </a:r>
            <a:endParaRPr lang="ru-RU" sz="20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001095" y="77755"/>
            <a:ext cx="1912775" cy="1045028"/>
          </a:xfrm>
          <a:prstGeom prst="wedgeRoundRectCallout">
            <a:avLst>
              <a:gd name="adj1" fmla="val -84736"/>
              <a:gd name="adj2" fmla="val 2678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Инновационный компонент </a:t>
            </a:r>
            <a:r>
              <a:rPr lang="ru-RU" sz="1800" dirty="0" smtClean="0"/>
              <a:t>в </a:t>
            </a:r>
            <a:r>
              <a:rPr lang="en-US" sz="1800" dirty="0" smtClean="0"/>
              <a:t>PISA - 201</a:t>
            </a:r>
            <a:r>
              <a:rPr lang="ru-RU" sz="1800" dirty="0" smtClean="0"/>
              <a:t>5</a:t>
            </a:r>
            <a:endParaRPr lang="ru-RU" sz="18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76195" y="3502087"/>
            <a:ext cx="1912775" cy="1045028"/>
          </a:xfrm>
          <a:prstGeom prst="wedgeRoundRectCallout">
            <a:avLst>
              <a:gd name="adj1" fmla="val -84736"/>
              <a:gd name="adj2" fmla="val 2678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Инновационный компонент </a:t>
            </a:r>
            <a:r>
              <a:rPr lang="ru-RU" sz="1800" dirty="0" smtClean="0"/>
              <a:t>в </a:t>
            </a:r>
            <a:r>
              <a:rPr lang="en-US" sz="1800" dirty="0" smtClean="0"/>
              <a:t>PISA - 20</a:t>
            </a:r>
            <a:r>
              <a:rPr lang="ru-RU" sz="1800" dirty="0" smtClean="0"/>
              <a:t>21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860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5684" y="45532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Формирование </a:t>
            </a:r>
            <a:r>
              <a:rPr lang="ru" sz="3600" b="1" dirty="0" smtClean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читательской грамотности </a:t>
            </a: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в контексте ФГОС и исследований PISA</a:t>
            </a:r>
            <a:endParaRPr sz="3600" b="1" dirty="0">
              <a:solidFill>
                <a:srgbClr val="351C75"/>
              </a:solidFill>
              <a:latin typeface="Constantia" panose="02030602050306030303" pitchFamily="18" charset="0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02245" y="2770532"/>
            <a:ext cx="8520600" cy="1708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Цыренова И.П., ст.преп.КГД</a:t>
            </a:r>
            <a:endParaRPr b="1"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ГАУ ДПО РБ “БРИОП</a:t>
            </a:r>
            <a:r>
              <a:rPr lang="ru" b="1" i="1" dirty="0" smtClean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 smtClean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+79025650193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iratsyrenova@mail.ru</a:t>
            </a:r>
            <a:endParaRPr b="1"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40253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9023" y="165106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Читательская грамотность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481" y="1151490"/>
            <a:ext cx="79776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«Читательская грамотность − способность человека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понимать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использовать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оценивать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тексты,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размышлять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о них и заниматься чтением для того, чтобы достигать своих целей, расширять свои знания и возможности, участвовать в социальной жизни»</a:t>
            </a:r>
          </a:p>
        </p:txBody>
      </p:sp>
    </p:spTree>
    <p:extLst>
      <p:ext uri="{BB962C8B-B14F-4D97-AF65-F5344CB8AC3E}">
        <p14:creationId xmlns:p14="http://schemas.microsoft.com/office/powerpoint/2010/main" val="1781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803" y="233268"/>
            <a:ext cx="8551158" cy="466851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ЧИТАТЕЛЬСКИЕ УМЕНИЯ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– базовые при формировании функциональной грамотности.</a:t>
            </a:r>
          </a:p>
          <a:p>
            <a:pPr marL="1143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Умения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читать и понимать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текст ,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воспринимать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тему и идею,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способность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выстраивать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собственные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тексты (высказывания, суждения 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т.п. ) – это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важные для каждого коммуникативные умения.</a:t>
            </a:r>
          </a:p>
          <a:p>
            <a:pPr marL="11430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К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читательским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умениям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относится владение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различными способами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освоения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содержания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текста: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</a:rPr>
              <a:t>составление вопросов, плана, тезисов, 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извлечение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информации из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карты, рисунка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диаграммы 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т. п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59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53" y="249082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Группы читательских умений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645688" cy="375542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7431027"/>
              </p:ext>
            </p:extLst>
          </p:nvPr>
        </p:nvGraphicFramePr>
        <p:xfrm>
          <a:off x="317241" y="989045"/>
          <a:ext cx="8658808" cy="402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359" y="305066"/>
            <a:ext cx="5827843" cy="5727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Находить и извлекать информацию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903" y="1110343"/>
            <a:ext cx="8444204" cy="372291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>
                <a:latin typeface="+mj-lt"/>
              </a:rPr>
              <a:t>1.1 Определять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место</a:t>
            </a:r>
            <a:r>
              <a:rPr lang="ru-RU" dirty="0">
                <a:latin typeface="+mj-lt"/>
              </a:rPr>
              <a:t>, где содержится искомая информация (фрагмент текста, гиперссылка, ссылка на сайт и т.д.)</a:t>
            </a:r>
          </a:p>
          <a:p>
            <a:pPr marL="114300" indent="0">
              <a:buNone/>
            </a:pPr>
            <a:r>
              <a:rPr lang="ru-RU" dirty="0">
                <a:latin typeface="+mj-lt"/>
              </a:rPr>
              <a:t>1.2. Находить и извлекать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одну</a:t>
            </a:r>
            <a:r>
              <a:rPr lang="ru-RU" dirty="0">
                <a:latin typeface="+mj-lt"/>
              </a:rPr>
              <a:t> или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несколько единиц </a:t>
            </a:r>
            <a:r>
              <a:rPr lang="ru-RU" dirty="0">
                <a:latin typeface="+mj-lt"/>
              </a:rPr>
              <a:t>информации</a:t>
            </a:r>
          </a:p>
          <a:p>
            <a:pPr marL="114300" indent="0">
              <a:buNone/>
            </a:pPr>
            <a:r>
              <a:rPr lang="ru-RU" dirty="0">
                <a:latin typeface="+mj-lt"/>
              </a:rPr>
              <a:t>1.2.1  Находить и извлекать одну или несколько единиц информации, расположенных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одном </a:t>
            </a:r>
            <a:r>
              <a:rPr lang="ru-RU" dirty="0">
                <a:latin typeface="+mj-lt"/>
              </a:rPr>
              <a:t>фрагменте текста</a:t>
            </a:r>
          </a:p>
          <a:p>
            <a:pPr marL="114300" indent="0">
              <a:buNone/>
            </a:pPr>
            <a:r>
              <a:rPr lang="ru-RU" dirty="0">
                <a:latin typeface="+mj-lt"/>
              </a:rPr>
              <a:t>1.2.2. Находить и извлекать несколько единиц информации, расположенных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разных</a:t>
            </a:r>
            <a:r>
              <a:rPr lang="ru-RU" dirty="0">
                <a:latin typeface="+mj-lt"/>
              </a:rPr>
              <a:t> фрагментах текста</a:t>
            </a:r>
          </a:p>
          <a:p>
            <a:pPr marL="114300" indent="0">
              <a:buNone/>
            </a:pPr>
            <a:r>
              <a:rPr lang="ru-RU" dirty="0">
                <a:latin typeface="+mj-lt"/>
              </a:rPr>
              <a:t>1.3.Определять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наличие/отсутствие</a:t>
            </a:r>
            <a:r>
              <a:rPr lang="ru-RU" dirty="0">
                <a:latin typeface="+mj-lt"/>
              </a:rPr>
              <a:t> информации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6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1441</Words>
  <Application>Microsoft Office PowerPoint</Application>
  <PresentationFormat>Экран (16:9)</PresentationFormat>
  <Paragraphs>171</Paragraphs>
  <Slides>50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50</vt:i4>
      </vt:variant>
    </vt:vector>
  </HeadingPairs>
  <TitlesOfParts>
    <vt:vector size="64" baseType="lpstr">
      <vt:lpstr>Arial</vt:lpstr>
      <vt:lpstr>Gabriola</vt:lpstr>
      <vt:lpstr>Constantia</vt:lpstr>
      <vt:lpstr>Lobster</vt:lpstr>
      <vt:lpstr>Calibri</vt:lpstr>
      <vt:lpstr>Simple Light</vt:lpstr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1_Simple Light</vt:lpstr>
      <vt:lpstr>6_Тема Office</vt:lpstr>
      <vt:lpstr>Формирование читательской грамотности в контексте ФГОС и исследований PISA</vt:lpstr>
      <vt:lpstr>Функциональная грамотность</vt:lpstr>
      <vt:lpstr>Фокусы содержания оценки:</vt:lpstr>
      <vt:lpstr>Основные компоненты оценки:</vt:lpstr>
      <vt:lpstr>Презентация PowerPoint</vt:lpstr>
      <vt:lpstr>Читательская грамотность</vt:lpstr>
      <vt:lpstr>Презентация PowerPoint</vt:lpstr>
      <vt:lpstr>Группы читательских умений </vt:lpstr>
      <vt:lpstr>Находить и извлекать информацию</vt:lpstr>
      <vt:lpstr>Интегрировать и интерпретировать информацию</vt:lpstr>
      <vt:lpstr>Осмысливать и оценивать содержание и форму текста</vt:lpstr>
      <vt:lpstr>4. Использовать информацию из текста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Познавательные УУД</vt:lpstr>
      <vt:lpstr>Смысловое чтение  </vt:lpstr>
      <vt:lpstr>Презентация PowerPoint</vt:lpstr>
      <vt:lpstr>Система  формирования читательской грамотности   в урочной  деятельности</vt:lpstr>
      <vt:lpstr>Создание  алгоритма работы с текстом</vt:lpstr>
      <vt:lpstr>Презентация PowerPoint</vt:lpstr>
      <vt:lpstr>Задания по сплошному/несплошному тексту</vt:lpstr>
      <vt:lpstr>Задания по сплошному/несплошному тексту</vt:lpstr>
      <vt:lpstr>Рекомендации для составления проверочных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читательской грамотности в контексте ФГОС и исследований PISA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читательских умений в контексте ФГОС и исследований PISA</dc:title>
  <dc:creator>1</dc:creator>
  <cp:lastModifiedBy>Irina</cp:lastModifiedBy>
  <cp:revision>49</cp:revision>
  <dcterms:modified xsi:type="dcterms:W3CDTF">2021-02-25T01:49:59Z</dcterms:modified>
</cp:coreProperties>
</file>