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3" r:id="rId7"/>
    <p:sldId id="258" r:id="rId8"/>
    <p:sldId id="269" r:id="rId9"/>
    <p:sldId id="266" r:id="rId10"/>
    <p:sldId id="267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5" autoAdjust="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32861163574416E-2"/>
          <c:y val="1.7644214395121854E-2"/>
          <c:w val="0.68041236158945306"/>
          <c:h val="0.84553697130191363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с нормой речевого развития %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  <c:pt idx="17">
                  <c:v>2017-2018</c:v>
                </c:pt>
                <c:pt idx="18">
                  <c:v>2018-2019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50</c:v>
                </c:pt>
                <c:pt idx="1">
                  <c:v>22.5</c:v>
                </c:pt>
                <c:pt idx="2">
                  <c:v>42</c:v>
                </c:pt>
                <c:pt idx="3">
                  <c:v>17</c:v>
                </c:pt>
                <c:pt idx="4">
                  <c:v>23</c:v>
                </c:pt>
                <c:pt idx="5">
                  <c:v>28</c:v>
                </c:pt>
                <c:pt idx="6">
                  <c:v>13</c:v>
                </c:pt>
                <c:pt idx="7">
                  <c:v>7</c:v>
                </c:pt>
                <c:pt idx="8">
                  <c:v>1.7</c:v>
                </c:pt>
                <c:pt idx="9">
                  <c:v>12.5</c:v>
                </c:pt>
                <c:pt idx="10">
                  <c:v>9.4</c:v>
                </c:pt>
                <c:pt idx="11">
                  <c:v>7.5</c:v>
                </c:pt>
                <c:pt idx="12">
                  <c:v>9.5</c:v>
                </c:pt>
                <c:pt idx="13">
                  <c:v>3</c:v>
                </c:pt>
                <c:pt idx="14">
                  <c:v>4.3</c:v>
                </c:pt>
                <c:pt idx="15">
                  <c:v>6.4</c:v>
                </c:pt>
                <c:pt idx="16">
                  <c:v>2</c:v>
                </c:pt>
                <c:pt idx="17">
                  <c:v>10.7</c:v>
                </c:pt>
                <c:pt idx="18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 с полиморфным нарушением звукопроизношения %</c:v>
                </c:pt>
              </c:strCache>
            </c:strRef>
          </c:tx>
          <c:cat>
            <c:strRef>
              <c:f>Лист1!$A$2:$A$20</c:f>
              <c:strCache>
                <c:ptCount val="19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  <c:pt idx="17">
                  <c:v>2017-2018</c:v>
                </c:pt>
                <c:pt idx="18">
                  <c:v>2018-2019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5</c:v>
                </c:pt>
                <c:pt idx="1">
                  <c:v>32.5</c:v>
                </c:pt>
                <c:pt idx="2">
                  <c:v>22</c:v>
                </c:pt>
                <c:pt idx="3">
                  <c:v>46</c:v>
                </c:pt>
                <c:pt idx="4">
                  <c:v>27</c:v>
                </c:pt>
                <c:pt idx="5">
                  <c:v>57</c:v>
                </c:pt>
                <c:pt idx="6">
                  <c:v>44</c:v>
                </c:pt>
                <c:pt idx="7">
                  <c:v>51</c:v>
                </c:pt>
                <c:pt idx="8">
                  <c:v>64</c:v>
                </c:pt>
                <c:pt idx="9">
                  <c:v>57</c:v>
                </c:pt>
                <c:pt idx="10">
                  <c:v>61</c:v>
                </c:pt>
                <c:pt idx="11">
                  <c:v>22.5</c:v>
                </c:pt>
                <c:pt idx="12">
                  <c:v>63</c:v>
                </c:pt>
                <c:pt idx="13">
                  <c:v>71</c:v>
                </c:pt>
                <c:pt idx="14">
                  <c:v>75</c:v>
                </c:pt>
                <c:pt idx="15">
                  <c:v>80</c:v>
                </c:pt>
                <c:pt idx="16">
                  <c:v>68.7</c:v>
                </c:pt>
                <c:pt idx="17">
                  <c:v>70.8</c:v>
                </c:pt>
                <c:pt idx="18">
                  <c:v>67.400000000000006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1168"/>
        <c:axId val="10872704"/>
        <c:axId val="37682240"/>
      </c:area3DChart>
      <c:catAx>
        <c:axId val="108711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0872704"/>
        <c:crosses val="autoZero"/>
        <c:auto val="1"/>
        <c:lblAlgn val="ctr"/>
        <c:lblOffset val="100"/>
        <c:noMultiLvlLbl val="0"/>
      </c:catAx>
      <c:valAx>
        <c:axId val="1087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71168"/>
        <c:crosses val="autoZero"/>
        <c:crossBetween val="midCat"/>
      </c:valAx>
      <c:serAx>
        <c:axId val="37682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087270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76576757675073148"/>
          <c:y val="0.27978175466842481"/>
          <c:w val="0.22541395863422584"/>
          <c:h val="0.4751320891485645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b="1" i="1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b="1" i="1" baseline="0">
                <a:latin typeface="Times New Roman" pitchFamily="18" charset="0"/>
                <a:cs typeface="Times New Roman" pitchFamily="18" charset="0"/>
              </a:rPr>
              <a:t> роста кол-ва детей с ОНР 1 и 2 уровня </a:t>
            </a:r>
          </a:p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r>
              <a:rPr lang="ru-RU" b="1" i="1" baseline="0">
                <a:latin typeface="Times New Roman" pitchFamily="18" charset="0"/>
                <a:cs typeface="Times New Roman" pitchFamily="18" charset="0"/>
              </a:rPr>
              <a:t>речевого и неречевого генеза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с заключением ОНР 1и2 уровня с речевой патологией %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  <c:pt idx="17">
                  <c:v>2017-2018</c:v>
                </c:pt>
                <c:pt idx="18">
                  <c:v>2018-2019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2.5</c:v>
                </c:pt>
                <c:pt idx="2">
                  <c:v>2.9</c:v>
                </c:pt>
                <c:pt idx="3">
                  <c:v>1.7</c:v>
                </c:pt>
                <c:pt idx="4">
                  <c:v>1.3</c:v>
                </c:pt>
                <c:pt idx="6">
                  <c:v>3</c:v>
                </c:pt>
                <c:pt idx="7">
                  <c:v>1.4</c:v>
                </c:pt>
                <c:pt idx="8">
                  <c:v>1.7</c:v>
                </c:pt>
                <c:pt idx="9">
                  <c:v>1</c:v>
                </c:pt>
                <c:pt idx="10">
                  <c:v>3.1</c:v>
                </c:pt>
                <c:pt idx="11">
                  <c:v>1.3</c:v>
                </c:pt>
                <c:pt idx="12">
                  <c:v>7.3</c:v>
                </c:pt>
                <c:pt idx="13">
                  <c:v>6</c:v>
                </c:pt>
                <c:pt idx="14">
                  <c:v>7.6</c:v>
                </c:pt>
                <c:pt idx="15">
                  <c:v>3.6</c:v>
                </c:pt>
                <c:pt idx="16">
                  <c:v>5</c:v>
                </c:pt>
                <c:pt idx="17">
                  <c:v>13</c:v>
                </c:pt>
                <c:pt idx="18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 с заключением ОНР 1 и 2 уровня с неречевой патологией %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  <c:pt idx="17">
                  <c:v>2017-2018</c:v>
                </c:pt>
                <c:pt idx="18">
                  <c:v>2018-2019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2">
                  <c:v>1.4</c:v>
                </c:pt>
                <c:pt idx="10">
                  <c:v>1.6</c:v>
                </c:pt>
                <c:pt idx="12">
                  <c:v>1</c:v>
                </c:pt>
                <c:pt idx="15">
                  <c:v>0.9</c:v>
                </c:pt>
                <c:pt idx="16">
                  <c:v>2</c:v>
                </c:pt>
                <c:pt idx="17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822784"/>
        <c:axId val="32824320"/>
        <c:axId val="0"/>
      </c:bar3DChart>
      <c:catAx>
        <c:axId val="32822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824320"/>
        <c:crosses val="autoZero"/>
        <c:auto val="1"/>
        <c:lblAlgn val="ctr"/>
        <c:lblOffset val="100"/>
        <c:noMultiLvlLbl val="0"/>
      </c:catAx>
      <c:valAx>
        <c:axId val="32824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8227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F17AF-C6E2-42AE-B1C9-26744563F8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7FC608-8838-42C1-AF4E-6ED58E5A5F23}">
      <dgm:prSet phldrT="[Текст]" custT="1"/>
      <dgm:spPr/>
      <dgm:t>
        <a:bodyPr/>
        <a:lstStyle/>
        <a:p>
          <a:r>
            <a:rPr lang="ru-RU" sz="2400" dirty="0" smtClean="0"/>
            <a:t>Структура коррекционно-логопедической помощи в ДОУ </a:t>
          </a:r>
          <a:endParaRPr lang="ru-RU" sz="2400" dirty="0"/>
        </a:p>
      </dgm:t>
    </dgm:pt>
    <dgm:pt modelId="{EAD71E4A-A823-44E3-B19E-5FA5FED7ACC6}" type="parTrans" cxnId="{8005A762-14AA-451A-856A-E7EAE74680D8}">
      <dgm:prSet/>
      <dgm:spPr/>
      <dgm:t>
        <a:bodyPr/>
        <a:lstStyle/>
        <a:p>
          <a:endParaRPr lang="ru-RU"/>
        </a:p>
      </dgm:t>
    </dgm:pt>
    <dgm:pt modelId="{ABC1D783-1B9E-4FEB-9168-33D230D2F6C2}" type="sibTrans" cxnId="{8005A762-14AA-451A-856A-E7EAE74680D8}">
      <dgm:prSet/>
      <dgm:spPr/>
      <dgm:t>
        <a:bodyPr/>
        <a:lstStyle/>
        <a:p>
          <a:endParaRPr lang="ru-RU"/>
        </a:p>
      </dgm:t>
    </dgm:pt>
    <dgm:pt modelId="{3EDF53DD-0C96-4C54-A485-E344BF9CB9F3}">
      <dgm:prSet phldrT="[Текст]"/>
      <dgm:spPr/>
      <dgm:t>
        <a:bodyPr/>
        <a:lstStyle/>
        <a:p>
          <a:r>
            <a:rPr lang="ru-RU" dirty="0" smtClean="0"/>
            <a:t>Логопедические группы</a:t>
          </a:r>
        </a:p>
        <a:p>
          <a:r>
            <a:rPr lang="ru-RU" dirty="0" smtClean="0"/>
            <a:t>старшего и подготовительного возраста</a:t>
          </a:r>
        </a:p>
        <a:p>
          <a:r>
            <a:rPr lang="ru-RU" dirty="0" smtClean="0"/>
            <a:t>для детей с ОНР 3 уровня</a:t>
          </a:r>
          <a:endParaRPr lang="ru-RU" dirty="0"/>
        </a:p>
      </dgm:t>
    </dgm:pt>
    <dgm:pt modelId="{D8AC870D-A6C5-4172-8BA9-E72A8692A364}" type="parTrans" cxnId="{EF7212BD-894D-48E1-94A2-641B6145CB8A}">
      <dgm:prSet/>
      <dgm:spPr/>
      <dgm:t>
        <a:bodyPr/>
        <a:lstStyle/>
        <a:p>
          <a:endParaRPr lang="ru-RU"/>
        </a:p>
      </dgm:t>
    </dgm:pt>
    <dgm:pt modelId="{ADC84221-65D7-4020-843F-986C3F8AA8F7}" type="sibTrans" cxnId="{EF7212BD-894D-48E1-94A2-641B6145CB8A}">
      <dgm:prSet/>
      <dgm:spPr/>
      <dgm:t>
        <a:bodyPr/>
        <a:lstStyle/>
        <a:p>
          <a:endParaRPr lang="ru-RU"/>
        </a:p>
      </dgm:t>
    </dgm:pt>
    <dgm:pt modelId="{B2323A8E-646B-46E4-A0AB-C467B7008ECC}">
      <dgm:prSet phldrT="[Текст]"/>
      <dgm:spPr/>
      <dgm:t>
        <a:bodyPr/>
        <a:lstStyle/>
        <a:p>
          <a:r>
            <a:rPr lang="ru-RU" dirty="0" smtClean="0"/>
            <a:t>Логопункт для детей с ФФН</a:t>
          </a:r>
          <a:endParaRPr lang="ru-RU" dirty="0"/>
        </a:p>
      </dgm:t>
    </dgm:pt>
    <dgm:pt modelId="{BFEC4939-2F75-438D-8D3F-0C80A2CAB3EF}" type="parTrans" cxnId="{F3A93435-2EB3-40C2-8176-EC597DBA7065}">
      <dgm:prSet/>
      <dgm:spPr/>
      <dgm:t>
        <a:bodyPr/>
        <a:lstStyle/>
        <a:p>
          <a:endParaRPr lang="ru-RU"/>
        </a:p>
      </dgm:t>
    </dgm:pt>
    <dgm:pt modelId="{EEC553D6-FCD0-4C34-A990-1DAD66952C79}" type="sibTrans" cxnId="{F3A93435-2EB3-40C2-8176-EC597DBA7065}">
      <dgm:prSet/>
      <dgm:spPr/>
      <dgm:t>
        <a:bodyPr/>
        <a:lstStyle/>
        <a:p>
          <a:endParaRPr lang="ru-RU"/>
        </a:p>
      </dgm:t>
    </dgm:pt>
    <dgm:pt modelId="{0FA88387-4DD0-4992-A215-14F9B7FFC7D0}">
      <dgm:prSet phldrT="[Текст]"/>
      <dgm:spPr/>
      <dgm:t>
        <a:bodyPr/>
        <a:lstStyle/>
        <a:p>
          <a:r>
            <a:rPr lang="ru-RU" dirty="0" smtClean="0"/>
            <a:t>Кружок «Букварёнок» </a:t>
          </a:r>
        </a:p>
        <a:p>
          <a:r>
            <a:rPr lang="ru-RU" dirty="0" smtClean="0"/>
            <a:t>для детей подготовительного возраста</a:t>
          </a:r>
          <a:endParaRPr lang="ru-RU" dirty="0"/>
        </a:p>
      </dgm:t>
    </dgm:pt>
    <dgm:pt modelId="{2B0E3C20-6958-4B74-BE94-9B06BFD18841}" type="parTrans" cxnId="{FCA0CBFB-A4B4-4F94-A00A-8391E6A86B35}">
      <dgm:prSet/>
      <dgm:spPr/>
      <dgm:t>
        <a:bodyPr/>
        <a:lstStyle/>
        <a:p>
          <a:endParaRPr lang="ru-RU"/>
        </a:p>
      </dgm:t>
    </dgm:pt>
    <dgm:pt modelId="{ABB85C42-E614-4E2F-9DCE-274A87E45E07}" type="sibTrans" cxnId="{FCA0CBFB-A4B4-4F94-A00A-8391E6A86B35}">
      <dgm:prSet/>
      <dgm:spPr/>
      <dgm:t>
        <a:bodyPr/>
        <a:lstStyle/>
        <a:p>
          <a:endParaRPr lang="ru-RU"/>
        </a:p>
      </dgm:t>
    </dgm:pt>
    <dgm:pt modelId="{F12A2730-1C45-49AD-A524-D34AA85F1E5E}">
      <dgm:prSet phldrT="[Текст]"/>
      <dgm:spPr/>
      <dgm:t>
        <a:bodyPr/>
        <a:lstStyle/>
        <a:p>
          <a:r>
            <a:rPr lang="ru-RU" dirty="0" smtClean="0"/>
            <a:t>Кружок «Узнавайкины» для детей с ОНР 1 и 2 уровня</a:t>
          </a:r>
          <a:endParaRPr lang="ru-RU" dirty="0"/>
        </a:p>
      </dgm:t>
    </dgm:pt>
    <dgm:pt modelId="{FBDEEADC-2BEC-437A-8CE9-4B979E4B6222}" type="parTrans" cxnId="{5C1402E0-D556-4E12-8CCD-8ACEE68C3885}">
      <dgm:prSet/>
      <dgm:spPr/>
      <dgm:t>
        <a:bodyPr/>
        <a:lstStyle/>
        <a:p>
          <a:endParaRPr lang="ru-RU"/>
        </a:p>
      </dgm:t>
    </dgm:pt>
    <dgm:pt modelId="{E1D44427-6EA0-4DBB-856E-4D8DB7708441}" type="sibTrans" cxnId="{5C1402E0-D556-4E12-8CCD-8ACEE68C3885}">
      <dgm:prSet/>
      <dgm:spPr/>
      <dgm:t>
        <a:bodyPr/>
        <a:lstStyle/>
        <a:p>
          <a:endParaRPr lang="ru-RU"/>
        </a:p>
      </dgm:t>
    </dgm:pt>
    <dgm:pt modelId="{E47A89B3-ADA0-4416-881A-6D8A02626B62}">
      <dgm:prSet phldrT="[Текст]"/>
      <dgm:spPr/>
      <dgm:t>
        <a:bodyPr/>
        <a:lstStyle/>
        <a:p>
          <a:r>
            <a:rPr lang="ru-RU" dirty="0" smtClean="0"/>
            <a:t>Кружок «Кенгурёнок» </a:t>
          </a:r>
        </a:p>
        <a:p>
          <a:r>
            <a:rPr lang="ru-RU" dirty="0" smtClean="0"/>
            <a:t>для детей среднего возраста</a:t>
          </a:r>
          <a:endParaRPr lang="ru-RU" dirty="0"/>
        </a:p>
      </dgm:t>
    </dgm:pt>
    <dgm:pt modelId="{021D15E6-268D-4AE7-A55A-245515CB3CB5}" type="parTrans" cxnId="{CE599FC9-43F5-4371-A1D4-E557ED7B8878}">
      <dgm:prSet/>
      <dgm:spPr/>
      <dgm:t>
        <a:bodyPr/>
        <a:lstStyle/>
        <a:p>
          <a:endParaRPr lang="ru-RU"/>
        </a:p>
      </dgm:t>
    </dgm:pt>
    <dgm:pt modelId="{038D31C8-E495-4FBD-A841-509F9FA988CD}" type="sibTrans" cxnId="{CE599FC9-43F5-4371-A1D4-E557ED7B8878}">
      <dgm:prSet/>
      <dgm:spPr/>
      <dgm:t>
        <a:bodyPr/>
        <a:lstStyle/>
        <a:p>
          <a:endParaRPr lang="ru-RU"/>
        </a:p>
      </dgm:t>
    </dgm:pt>
    <dgm:pt modelId="{240F9EE7-1717-49CC-AD65-776C4B41D732}">
      <dgm:prSet phldrT="[Текст]"/>
      <dgm:spPr/>
      <dgm:t>
        <a:bodyPr/>
        <a:lstStyle/>
        <a:p>
          <a:r>
            <a:rPr lang="ru-RU" dirty="0" smtClean="0"/>
            <a:t>Психолого-педагогический консультативный пункт «Поддержка»</a:t>
          </a:r>
          <a:endParaRPr lang="ru-RU" dirty="0"/>
        </a:p>
      </dgm:t>
    </dgm:pt>
    <dgm:pt modelId="{886ECFC2-0C82-42F4-A7CC-41517E76CA44}" type="parTrans" cxnId="{36943323-2A49-4AC0-92C5-2C73D5869915}">
      <dgm:prSet/>
      <dgm:spPr/>
      <dgm:t>
        <a:bodyPr/>
        <a:lstStyle/>
        <a:p>
          <a:endParaRPr lang="ru-RU"/>
        </a:p>
      </dgm:t>
    </dgm:pt>
    <dgm:pt modelId="{DA38A7DD-1F63-4C87-AE34-A5B12CA3FDEE}" type="sibTrans" cxnId="{36943323-2A49-4AC0-92C5-2C73D5869915}">
      <dgm:prSet/>
      <dgm:spPr/>
      <dgm:t>
        <a:bodyPr/>
        <a:lstStyle/>
        <a:p>
          <a:endParaRPr lang="ru-RU"/>
        </a:p>
      </dgm:t>
    </dgm:pt>
    <dgm:pt modelId="{C5485765-CEAC-409F-B2A0-C16DDAF820FD}" type="pres">
      <dgm:prSet presAssocID="{395F17AF-C6E2-42AE-B1C9-26744563F8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4D673-FA1D-45A0-8C0C-2E50DA06A551}" type="pres">
      <dgm:prSet presAssocID="{0E7FC608-8838-42C1-AF4E-6ED58E5A5F23}" presName="root1" presStyleCnt="0"/>
      <dgm:spPr/>
    </dgm:pt>
    <dgm:pt modelId="{7FDD23D4-CD59-4EC1-AB7C-6208A19E05B9}" type="pres">
      <dgm:prSet presAssocID="{0E7FC608-8838-42C1-AF4E-6ED58E5A5F23}" presName="LevelOneTextNode" presStyleLbl="node0" presStyleIdx="0" presStyleCnt="1" custScaleX="91625" custLinFactX="-25733" custLinFactNeighborX="-100000" custLinFactNeighborY="-1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86E38-F8C9-4A88-986B-E310567DE1DA}" type="pres">
      <dgm:prSet presAssocID="{0E7FC608-8838-42C1-AF4E-6ED58E5A5F23}" presName="level2hierChild" presStyleCnt="0"/>
      <dgm:spPr/>
    </dgm:pt>
    <dgm:pt modelId="{34265F83-AA6D-4731-A926-B6B5299DF475}" type="pres">
      <dgm:prSet presAssocID="{D8AC870D-A6C5-4172-8BA9-E72A8692A364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3ED21DF9-3EFC-4C6A-A421-E7918034292E}" type="pres">
      <dgm:prSet presAssocID="{D8AC870D-A6C5-4172-8BA9-E72A8692A364}" presName="connTx" presStyleLbl="parChTrans1D2" presStyleIdx="0" presStyleCnt="6"/>
      <dgm:spPr/>
      <dgm:t>
        <a:bodyPr/>
        <a:lstStyle/>
        <a:p>
          <a:endParaRPr lang="ru-RU"/>
        </a:p>
      </dgm:t>
    </dgm:pt>
    <dgm:pt modelId="{96453315-AAC1-4FCB-917F-D6FAF924D30E}" type="pres">
      <dgm:prSet presAssocID="{3EDF53DD-0C96-4C54-A485-E344BF9CB9F3}" presName="root2" presStyleCnt="0"/>
      <dgm:spPr/>
    </dgm:pt>
    <dgm:pt modelId="{F1F476F1-3BA5-4629-A69E-12632AF4049C}" type="pres">
      <dgm:prSet presAssocID="{3EDF53DD-0C96-4C54-A485-E344BF9CB9F3}" presName="LevelTwoTextNode" presStyleLbl="node2" presStyleIdx="0" presStyleCnt="6" custScaleX="144046" custLinFactNeighborX="694" custLinFactNeighborY="-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D8A69-A961-4D38-88AA-6113D381916C}" type="pres">
      <dgm:prSet presAssocID="{3EDF53DD-0C96-4C54-A485-E344BF9CB9F3}" presName="level3hierChild" presStyleCnt="0"/>
      <dgm:spPr/>
    </dgm:pt>
    <dgm:pt modelId="{02722B28-5261-41C6-9AE6-B477271229C3}" type="pres">
      <dgm:prSet presAssocID="{BFEC4939-2F75-438D-8D3F-0C80A2CAB3E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2F453180-E48F-4C95-91FE-C5F7974C6955}" type="pres">
      <dgm:prSet presAssocID="{BFEC4939-2F75-438D-8D3F-0C80A2CAB3E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4A758EA8-E7E6-49D9-9070-83F5AF0038B5}" type="pres">
      <dgm:prSet presAssocID="{B2323A8E-646B-46E4-A0AB-C467B7008ECC}" presName="root2" presStyleCnt="0"/>
      <dgm:spPr/>
    </dgm:pt>
    <dgm:pt modelId="{EEC483D0-7A96-419B-B89B-98D5BA42D695}" type="pres">
      <dgm:prSet presAssocID="{B2323A8E-646B-46E4-A0AB-C467B7008ECC}" presName="LevelTwoTextNode" presStyleLbl="node2" presStyleIdx="1" presStyleCnt="6" custScaleX="144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05513-8AC5-4790-9C69-330A39B99C2D}" type="pres">
      <dgm:prSet presAssocID="{B2323A8E-646B-46E4-A0AB-C467B7008ECC}" presName="level3hierChild" presStyleCnt="0"/>
      <dgm:spPr/>
    </dgm:pt>
    <dgm:pt modelId="{47B7D398-9126-4C61-9F15-8F6AEC2747E2}" type="pres">
      <dgm:prSet presAssocID="{FBDEEADC-2BEC-437A-8CE9-4B979E4B622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4DA813B0-61DB-40F8-BCEE-5D470D45E322}" type="pres">
      <dgm:prSet presAssocID="{FBDEEADC-2BEC-437A-8CE9-4B979E4B622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FE319E06-4854-4002-A569-A13EA68C0CF3}" type="pres">
      <dgm:prSet presAssocID="{F12A2730-1C45-49AD-A524-D34AA85F1E5E}" presName="root2" presStyleCnt="0"/>
      <dgm:spPr/>
    </dgm:pt>
    <dgm:pt modelId="{DBDD2974-F654-406D-9FC8-2173FB48EA32}" type="pres">
      <dgm:prSet presAssocID="{F12A2730-1C45-49AD-A524-D34AA85F1E5E}" presName="LevelTwoTextNode" presStyleLbl="node2" presStyleIdx="2" presStyleCnt="6" custScaleX="14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666831-3451-4277-8DE0-9220766E0BC0}" type="pres">
      <dgm:prSet presAssocID="{F12A2730-1C45-49AD-A524-D34AA85F1E5E}" presName="level3hierChild" presStyleCnt="0"/>
      <dgm:spPr/>
    </dgm:pt>
    <dgm:pt modelId="{5D219672-4F2B-4902-A669-4F415AF75B48}" type="pres">
      <dgm:prSet presAssocID="{2B0E3C20-6958-4B74-BE94-9B06BFD18841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AB1B78DA-B023-4558-8E0B-E97F590F98C4}" type="pres">
      <dgm:prSet presAssocID="{2B0E3C20-6958-4B74-BE94-9B06BFD18841}" presName="connTx" presStyleLbl="parChTrans1D2" presStyleIdx="3" presStyleCnt="6"/>
      <dgm:spPr/>
      <dgm:t>
        <a:bodyPr/>
        <a:lstStyle/>
        <a:p>
          <a:endParaRPr lang="ru-RU"/>
        </a:p>
      </dgm:t>
    </dgm:pt>
    <dgm:pt modelId="{CCE84D05-E086-4920-B23D-8CF28C25E1E2}" type="pres">
      <dgm:prSet presAssocID="{0FA88387-4DD0-4992-A215-14F9B7FFC7D0}" presName="root2" presStyleCnt="0"/>
      <dgm:spPr/>
    </dgm:pt>
    <dgm:pt modelId="{97667166-C7FC-45C6-97E1-25E468039F1C}" type="pres">
      <dgm:prSet presAssocID="{0FA88387-4DD0-4992-A215-14F9B7FFC7D0}" presName="LevelTwoTextNode" presStyleLbl="node2" presStyleIdx="3" presStyleCnt="6" custScaleX="14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C95E1-1E5D-41D2-A821-1B5089488035}" type="pres">
      <dgm:prSet presAssocID="{0FA88387-4DD0-4992-A215-14F9B7FFC7D0}" presName="level3hierChild" presStyleCnt="0"/>
      <dgm:spPr/>
    </dgm:pt>
    <dgm:pt modelId="{91E7DA70-00F5-4A2C-9711-F35F19336FD7}" type="pres">
      <dgm:prSet presAssocID="{021D15E6-268D-4AE7-A55A-245515CB3CB5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C2F290FF-004A-4CF0-91F1-2ECF0AA9C0AA}" type="pres">
      <dgm:prSet presAssocID="{021D15E6-268D-4AE7-A55A-245515CB3CB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A932DA0-FA1C-4A28-A08E-58FDA7FE1B70}" type="pres">
      <dgm:prSet presAssocID="{E47A89B3-ADA0-4416-881A-6D8A02626B62}" presName="root2" presStyleCnt="0"/>
      <dgm:spPr/>
    </dgm:pt>
    <dgm:pt modelId="{8B633CDB-26D8-48EE-8699-8542A68B9458}" type="pres">
      <dgm:prSet presAssocID="{E47A89B3-ADA0-4416-881A-6D8A02626B62}" presName="LevelTwoTextNode" presStyleLbl="node2" presStyleIdx="4" presStyleCnt="6" custScaleX="14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AC9FAE-86B9-480B-8866-A824D73D980E}" type="pres">
      <dgm:prSet presAssocID="{E47A89B3-ADA0-4416-881A-6D8A02626B62}" presName="level3hierChild" presStyleCnt="0"/>
      <dgm:spPr/>
    </dgm:pt>
    <dgm:pt modelId="{F8DF6486-B76B-4564-9A0F-1F4A1B1DF933}" type="pres">
      <dgm:prSet presAssocID="{886ECFC2-0C82-42F4-A7CC-41517E76CA4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B7255F75-32E7-4D4C-BBDE-9152FD94829A}" type="pres">
      <dgm:prSet presAssocID="{886ECFC2-0C82-42F4-A7CC-41517E76CA4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66CAFBD2-7762-4B41-9748-6CD3216F4F86}" type="pres">
      <dgm:prSet presAssocID="{240F9EE7-1717-49CC-AD65-776C4B41D732}" presName="root2" presStyleCnt="0"/>
      <dgm:spPr/>
    </dgm:pt>
    <dgm:pt modelId="{FBA04CE0-A578-49D3-8463-AF02632FEDCE}" type="pres">
      <dgm:prSet presAssocID="{240F9EE7-1717-49CC-AD65-776C4B41D732}" presName="LevelTwoTextNode" presStyleLbl="node2" presStyleIdx="5" presStyleCnt="6" custScaleX="141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854D7D-92DE-4939-86A6-FA987F5872B1}" type="pres">
      <dgm:prSet presAssocID="{240F9EE7-1717-49CC-AD65-776C4B41D732}" presName="level3hierChild" presStyleCnt="0"/>
      <dgm:spPr/>
    </dgm:pt>
  </dgm:ptLst>
  <dgm:cxnLst>
    <dgm:cxn modelId="{DB98BD8D-8AEB-4C53-9924-95F0A5513886}" type="presOf" srcId="{0E7FC608-8838-42C1-AF4E-6ED58E5A5F23}" destId="{7FDD23D4-CD59-4EC1-AB7C-6208A19E05B9}" srcOrd="0" destOrd="0" presId="urn:microsoft.com/office/officeart/2008/layout/HorizontalMultiLevelHierarchy"/>
    <dgm:cxn modelId="{9CAE51A8-AB9A-4730-BCF7-447BFB848B7C}" type="presOf" srcId="{FBDEEADC-2BEC-437A-8CE9-4B979E4B6222}" destId="{4DA813B0-61DB-40F8-BCEE-5D470D45E322}" srcOrd="1" destOrd="0" presId="urn:microsoft.com/office/officeart/2008/layout/HorizontalMultiLevelHierarchy"/>
    <dgm:cxn modelId="{33B6BD02-BE73-47BC-94EA-F05D7665790E}" type="presOf" srcId="{2B0E3C20-6958-4B74-BE94-9B06BFD18841}" destId="{AB1B78DA-B023-4558-8E0B-E97F590F98C4}" srcOrd="1" destOrd="0" presId="urn:microsoft.com/office/officeart/2008/layout/HorizontalMultiLevelHierarchy"/>
    <dgm:cxn modelId="{59F969DD-CA85-4585-832B-82F6773275DA}" type="presOf" srcId="{FBDEEADC-2BEC-437A-8CE9-4B979E4B6222}" destId="{47B7D398-9126-4C61-9F15-8F6AEC2747E2}" srcOrd="0" destOrd="0" presId="urn:microsoft.com/office/officeart/2008/layout/HorizontalMultiLevelHierarchy"/>
    <dgm:cxn modelId="{3633B509-0AC3-44DC-8138-6A7E912EAF88}" type="presOf" srcId="{BFEC4939-2F75-438D-8D3F-0C80A2CAB3EF}" destId="{02722B28-5261-41C6-9AE6-B477271229C3}" srcOrd="0" destOrd="0" presId="urn:microsoft.com/office/officeart/2008/layout/HorizontalMultiLevelHierarchy"/>
    <dgm:cxn modelId="{FBE7BB0B-E24B-4671-B550-31D43E69D667}" type="presOf" srcId="{021D15E6-268D-4AE7-A55A-245515CB3CB5}" destId="{C2F290FF-004A-4CF0-91F1-2ECF0AA9C0AA}" srcOrd="1" destOrd="0" presId="urn:microsoft.com/office/officeart/2008/layout/HorizontalMultiLevelHierarchy"/>
    <dgm:cxn modelId="{542BDC38-00AF-4D39-96B6-9625D1607F94}" type="presOf" srcId="{021D15E6-268D-4AE7-A55A-245515CB3CB5}" destId="{91E7DA70-00F5-4A2C-9711-F35F19336FD7}" srcOrd="0" destOrd="0" presId="urn:microsoft.com/office/officeart/2008/layout/HorizontalMultiLevelHierarchy"/>
    <dgm:cxn modelId="{EF7212BD-894D-48E1-94A2-641B6145CB8A}" srcId="{0E7FC608-8838-42C1-AF4E-6ED58E5A5F23}" destId="{3EDF53DD-0C96-4C54-A485-E344BF9CB9F3}" srcOrd="0" destOrd="0" parTransId="{D8AC870D-A6C5-4172-8BA9-E72A8692A364}" sibTransId="{ADC84221-65D7-4020-843F-986C3F8AA8F7}"/>
    <dgm:cxn modelId="{FE35E32E-C256-48E2-B33F-35552491EE15}" type="presOf" srcId="{D8AC870D-A6C5-4172-8BA9-E72A8692A364}" destId="{34265F83-AA6D-4731-A926-B6B5299DF475}" srcOrd="0" destOrd="0" presId="urn:microsoft.com/office/officeart/2008/layout/HorizontalMultiLevelHierarchy"/>
    <dgm:cxn modelId="{F3A93435-2EB3-40C2-8176-EC597DBA7065}" srcId="{0E7FC608-8838-42C1-AF4E-6ED58E5A5F23}" destId="{B2323A8E-646B-46E4-A0AB-C467B7008ECC}" srcOrd="1" destOrd="0" parTransId="{BFEC4939-2F75-438D-8D3F-0C80A2CAB3EF}" sibTransId="{EEC553D6-FCD0-4C34-A990-1DAD66952C79}"/>
    <dgm:cxn modelId="{5C1402E0-D556-4E12-8CCD-8ACEE68C3885}" srcId="{0E7FC608-8838-42C1-AF4E-6ED58E5A5F23}" destId="{F12A2730-1C45-49AD-A524-D34AA85F1E5E}" srcOrd="2" destOrd="0" parTransId="{FBDEEADC-2BEC-437A-8CE9-4B979E4B6222}" sibTransId="{E1D44427-6EA0-4DBB-856E-4D8DB7708441}"/>
    <dgm:cxn modelId="{26A0AC33-0462-4DB8-BCC4-2DB882B725DD}" type="presOf" srcId="{3EDF53DD-0C96-4C54-A485-E344BF9CB9F3}" destId="{F1F476F1-3BA5-4629-A69E-12632AF4049C}" srcOrd="0" destOrd="0" presId="urn:microsoft.com/office/officeart/2008/layout/HorizontalMultiLevelHierarchy"/>
    <dgm:cxn modelId="{36943323-2A49-4AC0-92C5-2C73D5869915}" srcId="{0E7FC608-8838-42C1-AF4E-6ED58E5A5F23}" destId="{240F9EE7-1717-49CC-AD65-776C4B41D732}" srcOrd="5" destOrd="0" parTransId="{886ECFC2-0C82-42F4-A7CC-41517E76CA44}" sibTransId="{DA38A7DD-1F63-4C87-AE34-A5B12CA3FDEE}"/>
    <dgm:cxn modelId="{DE210001-112F-40D5-9657-2240537DC3C4}" type="presOf" srcId="{E47A89B3-ADA0-4416-881A-6D8A02626B62}" destId="{8B633CDB-26D8-48EE-8699-8542A68B9458}" srcOrd="0" destOrd="0" presId="urn:microsoft.com/office/officeart/2008/layout/HorizontalMultiLevelHierarchy"/>
    <dgm:cxn modelId="{FCA0CBFB-A4B4-4F94-A00A-8391E6A86B35}" srcId="{0E7FC608-8838-42C1-AF4E-6ED58E5A5F23}" destId="{0FA88387-4DD0-4992-A215-14F9B7FFC7D0}" srcOrd="3" destOrd="0" parTransId="{2B0E3C20-6958-4B74-BE94-9B06BFD18841}" sibTransId="{ABB85C42-E614-4E2F-9DCE-274A87E45E07}"/>
    <dgm:cxn modelId="{EB4BFC40-04DD-41C7-BF4F-50511102ED42}" type="presOf" srcId="{0FA88387-4DD0-4992-A215-14F9B7FFC7D0}" destId="{97667166-C7FC-45C6-97E1-25E468039F1C}" srcOrd="0" destOrd="0" presId="urn:microsoft.com/office/officeart/2008/layout/HorizontalMultiLevelHierarchy"/>
    <dgm:cxn modelId="{B53E3665-DD47-4847-8823-32710B821E01}" type="presOf" srcId="{BFEC4939-2F75-438D-8D3F-0C80A2CAB3EF}" destId="{2F453180-E48F-4C95-91FE-C5F7974C6955}" srcOrd="1" destOrd="0" presId="urn:microsoft.com/office/officeart/2008/layout/HorizontalMultiLevelHierarchy"/>
    <dgm:cxn modelId="{8005A762-14AA-451A-856A-E7EAE74680D8}" srcId="{395F17AF-C6E2-42AE-B1C9-26744563F801}" destId="{0E7FC608-8838-42C1-AF4E-6ED58E5A5F23}" srcOrd="0" destOrd="0" parTransId="{EAD71E4A-A823-44E3-B19E-5FA5FED7ACC6}" sibTransId="{ABC1D783-1B9E-4FEB-9168-33D230D2F6C2}"/>
    <dgm:cxn modelId="{5097800C-2707-4FE5-ACB9-0B4347F7B03C}" type="presOf" srcId="{886ECFC2-0C82-42F4-A7CC-41517E76CA44}" destId="{B7255F75-32E7-4D4C-BBDE-9152FD94829A}" srcOrd="1" destOrd="0" presId="urn:microsoft.com/office/officeart/2008/layout/HorizontalMultiLevelHierarchy"/>
    <dgm:cxn modelId="{B3E65F83-9A3F-4EAC-8C13-DB6704DF4007}" type="presOf" srcId="{D8AC870D-A6C5-4172-8BA9-E72A8692A364}" destId="{3ED21DF9-3EFC-4C6A-A421-E7918034292E}" srcOrd="1" destOrd="0" presId="urn:microsoft.com/office/officeart/2008/layout/HorizontalMultiLevelHierarchy"/>
    <dgm:cxn modelId="{3681AEA7-EDAA-4120-99D9-2BA261633DE5}" type="presOf" srcId="{F12A2730-1C45-49AD-A524-D34AA85F1E5E}" destId="{DBDD2974-F654-406D-9FC8-2173FB48EA32}" srcOrd="0" destOrd="0" presId="urn:microsoft.com/office/officeart/2008/layout/HorizontalMultiLevelHierarchy"/>
    <dgm:cxn modelId="{A79B18BF-D4D4-45CB-AB13-D1DA750A8F7F}" type="presOf" srcId="{886ECFC2-0C82-42F4-A7CC-41517E76CA44}" destId="{F8DF6486-B76B-4564-9A0F-1F4A1B1DF933}" srcOrd="0" destOrd="0" presId="urn:microsoft.com/office/officeart/2008/layout/HorizontalMultiLevelHierarchy"/>
    <dgm:cxn modelId="{3F32B5F1-D0A1-4409-A2EE-7B92446F4CBA}" type="presOf" srcId="{B2323A8E-646B-46E4-A0AB-C467B7008ECC}" destId="{EEC483D0-7A96-419B-B89B-98D5BA42D695}" srcOrd="0" destOrd="0" presId="urn:microsoft.com/office/officeart/2008/layout/HorizontalMultiLevelHierarchy"/>
    <dgm:cxn modelId="{574E30BA-035B-42B1-ABBE-C6F11247B6D4}" type="presOf" srcId="{2B0E3C20-6958-4B74-BE94-9B06BFD18841}" destId="{5D219672-4F2B-4902-A669-4F415AF75B48}" srcOrd="0" destOrd="0" presId="urn:microsoft.com/office/officeart/2008/layout/HorizontalMultiLevelHierarchy"/>
    <dgm:cxn modelId="{CE599FC9-43F5-4371-A1D4-E557ED7B8878}" srcId="{0E7FC608-8838-42C1-AF4E-6ED58E5A5F23}" destId="{E47A89B3-ADA0-4416-881A-6D8A02626B62}" srcOrd="4" destOrd="0" parTransId="{021D15E6-268D-4AE7-A55A-245515CB3CB5}" sibTransId="{038D31C8-E495-4FBD-A841-509F9FA988CD}"/>
    <dgm:cxn modelId="{E369DB88-FB6C-428F-9819-CB1FF444B960}" type="presOf" srcId="{240F9EE7-1717-49CC-AD65-776C4B41D732}" destId="{FBA04CE0-A578-49D3-8463-AF02632FEDCE}" srcOrd="0" destOrd="0" presId="urn:microsoft.com/office/officeart/2008/layout/HorizontalMultiLevelHierarchy"/>
    <dgm:cxn modelId="{93C82C78-F370-434E-94D5-98387AE09167}" type="presOf" srcId="{395F17AF-C6E2-42AE-B1C9-26744563F801}" destId="{C5485765-CEAC-409F-B2A0-C16DDAF820FD}" srcOrd="0" destOrd="0" presId="urn:microsoft.com/office/officeart/2008/layout/HorizontalMultiLevelHierarchy"/>
    <dgm:cxn modelId="{FF02EBC8-C7B9-46F2-9B94-0AB117D7611D}" type="presParOf" srcId="{C5485765-CEAC-409F-B2A0-C16DDAF820FD}" destId="{9874D673-FA1D-45A0-8C0C-2E50DA06A551}" srcOrd="0" destOrd="0" presId="urn:microsoft.com/office/officeart/2008/layout/HorizontalMultiLevelHierarchy"/>
    <dgm:cxn modelId="{4C448557-EE98-4DA8-B784-F5495CFB9272}" type="presParOf" srcId="{9874D673-FA1D-45A0-8C0C-2E50DA06A551}" destId="{7FDD23D4-CD59-4EC1-AB7C-6208A19E05B9}" srcOrd="0" destOrd="0" presId="urn:microsoft.com/office/officeart/2008/layout/HorizontalMultiLevelHierarchy"/>
    <dgm:cxn modelId="{90D9AEFE-1ED0-478B-9DC6-59F74A550842}" type="presParOf" srcId="{9874D673-FA1D-45A0-8C0C-2E50DA06A551}" destId="{1F186E38-F8C9-4A88-986B-E310567DE1DA}" srcOrd="1" destOrd="0" presId="urn:microsoft.com/office/officeart/2008/layout/HorizontalMultiLevelHierarchy"/>
    <dgm:cxn modelId="{A16CB64A-CFF5-469D-BA4C-BA4C59C72C2F}" type="presParOf" srcId="{1F186E38-F8C9-4A88-986B-E310567DE1DA}" destId="{34265F83-AA6D-4731-A926-B6B5299DF475}" srcOrd="0" destOrd="0" presId="urn:microsoft.com/office/officeart/2008/layout/HorizontalMultiLevelHierarchy"/>
    <dgm:cxn modelId="{0C3FD7D5-CAA6-4E1A-855E-29AC25FFA4BC}" type="presParOf" srcId="{34265F83-AA6D-4731-A926-B6B5299DF475}" destId="{3ED21DF9-3EFC-4C6A-A421-E7918034292E}" srcOrd="0" destOrd="0" presId="urn:microsoft.com/office/officeart/2008/layout/HorizontalMultiLevelHierarchy"/>
    <dgm:cxn modelId="{0D6EDE66-B3DA-4570-AB19-E66121C214A7}" type="presParOf" srcId="{1F186E38-F8C9-4A88-986B-E310567DE1DA}" destId="{96453315-AAC1-4FCB-917F-D6FAF924D30E}" srcOrd="1" destOrd="0" presId="urn:microsoft.com/office/officeart/2008/layout/HorizontalMultiLevelHierarchy"/>
    <dgm:cxn modelId="{35B66FAA-6F93-441B-A009-A049CD39ADD6}" type="presParOf" srcId="{96453315-AAC1-4FCB-917F-D6FAF924D30E}" destId="{F1F476F1-3BA5-4629-A69E-12632AF4049C}" srcOrd="0" destOrd="0" presId="urn:microsoft.com/office/officeart/2008/layout/HorizontalMultiLevelHierarchy"/>
    <dgm:cxn modelId="{E59D6AE5-77B4-4BBD-B36E-32D541E4C0F3}" type="presParOf" srcId="{96453315-AAC1-4FCB-917F-D6FAF924D30E}" destId="{DE2D8A69-A961-4D38-88AA-6113D381916C}" srcOrd="1" destOrd="0" presId="urn:microsoft.com/office/officeart/2008/layout/HorizontalMultiLevelHierarchy"/>
    <dgm:cxn modelId="{374D45AD-719B-491C-B7EB-5F3D900B9A68}" type="presParOf" srcId="{1F186E38-F8C9-4A88-986B-E310567DE1DA}" destId="{02722B28-5261-41C6-9AE6-B477271229C3}" srcOrd="2" destOrd="0" presId="urn:microsoft.com/office/officeart/2008/layout/HorizontalMultiLevelHierarchy"/>
    <dgm:cxn modelId="{C9C3B4D4-A5BA-4D86-A79F-2D3CF10A6044}" type="presParOf" srcId="{02722B28-5261-41C6-9AE6-B477271229C3}" destId="{2F453180-E48F-4C95-91FE-C5F7974C6955}" srcOrd="0" destOrd="0" presId="urn:microsoft.com/office/officeart/2008/layout/HorizontalMultiLevelHierarchy"/>
    <dgm:cxn modelId="{EA1A09E1-1A08-4B4B-8A83-444F7B44E249}" type="presParOf" srcId="{1F186E38-F8C9-4A88-986B-E310567DE1DA}" destId="{4A758EA8-E7E6-49D9-9070-83F5AF0038B5}" srcOrd="3" destOrd="0" presId="urn:microsoft.com/office/officeart/2008/layout/HorizontalMultiLevelHierarchy"/>
    <dgm:cxn modelId="{5442D1B8-8FB0-45BC-8B65-18C95691D364}" type="presParOf" srcId="{4A758EA8-E7E6-49D9-9070-83F5AF0038B5}" destId="{EEC483D0-7A96-419B-B89B-98D5BA42D695}" srcOrd="0" destOrd="0" presId="urn:microsoft.com/office/officeart/2008/layout/HorizontalMultiLevelHierarchy"/>
    <dgm:cxn modelId="{0E71A928-80F3-4B83-ACC6-25B54356BF75}" type="presParOf" srcId="{4A758EA8-E7E6-49D9-9070-83F5AF0038B5}" destId="{5CB05513-8AC5-4790-9C69-330A39B99C2D}" srcOrd="1" destOrd="0" presId="urn:microsoft.com/office/officeart/2008/layout/HorizontalMultiLevelHierarchy"/>
    <dgm:cxn modelId="{2D8049CF-9F9C-401C-ACAD-E4B4769BA2B7}" type="presParOf" srcId="{1F186E38-F8C9-4A88-986B-E310567DE1DA}" destId="{47B7D398-9126-4C61-9F15-8F6AEC2747E2}" srcOrd="4" destOrd="0" presId="urn:microsoft.com/office/officeart/2008/layout/HorizontalMultiLevelHierarchy"/>
    <dgm:cxn modelId="{D0FD5CAC-F6A1-4557-A60D-610A825529B4}" type="presParOf" srcId="{47B7D398-9126-4C61-9F15-8F6AEC2747E2}" destId="{4DA813B0-61DB-40F8-BCEE-5D470D45E322}" srcOrd="0" destOrd="0" presId="urn:microsoft.com/office/officeart/2008/layout/HorizontalMultiLevelHierarchy"/>
    <dgm:cxn modelId="{D0DC460E-D6E4-4243-955B-6C7CECCA0F7C}" type="presParOf" srcId="{1F186E38-F8C9-4A88-986B-E310567DE1DA}" destId="{FE319E06-4854-4002-A569-A13EA68C0CF3}" srcOrd="5" destOrd="0" presId="urn:microsoft.com/office/officeart/2008/layout/HorizontalMultiLevelHierarchy"/>
    <dgm:cxn modelId="{A1352239-F8C0-4819-B832-D6E547588FC2}" type="presParOf" srcId="{FE319E06-4854-4002-A569-A13EA68C0CF3}" destId="{DBDD2974-F654-406D-9FC8-2173FB48EA32}" srcOrd="0" destOrd="0" presId="urn:microsoft.com/office/officeart/2008/layout/HorizontalMultiLevelHierarchy"/>
    <dgm:cxn modelId="{56E9994D-3052-404F-8821-3E53B2A488E8}" type="presParOf" srcId="{FE319E06-4854-4002-A569-A13EA68C0CF3}" destId="{B3666831-3451-4277-8DE0-9220766E0BC0}" srcOrd="1" destOrd="0" presId="urn:microsoft.com/office/officeart/2008/layout/HorizontalMultiLevelHierarchy"/>
    <dgm:cxn modelId="{8BD559DD-F9BF-4448-A61A-6C5FEDF6B616}" type="presParOf" srcId="{1F186E38-F8C9-4A88-986B-E310567DE1DA}" destId="{5D219672-4F2B-4902-A669-4F415AF75B48}" srcOrd="6" destOrd="0" presId="urn:microsoft.com/office/officeart/2008/layout/HorizontalMultiLevelHierarchy"/>
    <dgm:cxn modelId="{8C2FE388-001A-4585-B3E9-ED8A5674321D}" type="presParOf" srcId="{5D219672-4F2B-4902-A669-4F415AF75B48}" destId="{AB1B78DA-B023-4558-8E0B-E97F590F98C4}" srcOrd="0" destOrd="0" presId="urn:microsoft.com/office/officeart/2008/layout/HorizontalMultiLevelHierarchy"/>
    <dgm:cxn modelId="{46B48DFE-A42A-4A00-B9AC-30B7AC1276EF}" type="presParOf" srcId="{1F186E38-F8C9-4A88-986B-E310567DE1DA}" destId="{CCE84D05-E086-4920-B23D-8CF28C25E1E2}" srcOrd="7" destOrd="0" presId="urn:microsoft.com/office/officeart/2008/layout/HorizontalMultiLevelHierarchy"/>
    <dgm:cxn modelId="{3668A46B-F8A8-43B2-A73E-F47EF102BC9B}" type="presParOf" srcId="{CCE84D05-E086-4920-B23D-8CF28C25E1E2}" destId="{97667166-C7FC-45C6-97E1-25E468039F1C}" srcOrd="0" destOrd="0" presId="urn:microsoft.com/office/officeart/2008/layout/HorizontalMultiLevelHierarchy"/>
    <dgm:cxn modelId="{BBB882A5-2EC2-45C9-88D4-CAAB5F59EAE7}" type="presParOf" srcId="{CCE84D05-E086-4920-B23D-8CF28C25E1E2}" destId="{E39C95E1-1E5D-41D2-A821-1B5089488035}" srcOrd="1" destOrd="0" presId="urn:microsoft.com/office/officeart/2008/layout/HorizontalMultiLevelHierarchy"/>
    <dgm:cxn modelId="{A529BC82-3F8E-4046-BB44-B84DE02EB8C6}" type="presParOf" srcId="{1F186E38-F8C9-4A88-986B-E310567DE1DA}" destId="{91E7DA70-00F5-4A2C-9711-F35F19336FD7}" srcOrd="8" destOrd="0" presId="urn:microsoft.com/office/officeart/2008/layout/HorizontalMultiLevelHierarchy"/>
    <dgm:cxn modelId="{8E76BCCC-6304-4219-9C6C-A2E315CE4271}" type="presParOf" srcId="{91E7DA70-00F5-4A2C-9711-F35F19336FD7}" destId="{C2F290FF-004A-4CF0-91F1-2ECF0AA9C0AA}" srcOrd="0" destOrd="0" presId="urn:microsoft.com/office/officeart/2008/layout/HorizontalMultiLevelHierarchy"/>
    <dgm:cxn modelId="{8C8D3FBC-C509-4611-BC18-15E8184E023B}" type="presParOf" srcId="{1F186E38-F8C9-4A88-986B-E310567DE1DA}" destId="{1A932DA0-FA1C-4A28-A08E-58FDA7FE1B70}" srcOrd="9" destOrd="0" presId="urn:microsoft.com/office/officeart/2008/layout/HorizontalMultiLevelHierarchy"/>
    <dgm:cxn modelId="{99052290-00FB-4F4E-B3D0-A0E1DD5DA177}" type="presParOf" srcId="{1A932DA0-FA1C-4A28-A08E-58FDA7FE1B70}" destId="{8B633CDB-26D8-48EE-8699-8542A68B9458}" srcOrd="0" destOrd="0" presId="urn:microsoft.com/office/officeart/2008/layout/HorizontalMultiLevelHierarchy"/>
    <dgm:cxn modelId="{E3447373-059B-457C-92EB-7EC332447FD2}" type="presParOf" srcId="{1A932DA0-FA1C-4A28-A08E-58FDA7FE1B70}" destId="{64AC9FAE-86B9-480B-8866-A824D73D980E}" srcOrd="1" destOrd="0" presId="urn:microsoft.com/office/officeart/2008/layout/HorizontalMultiLevelHierarchy"/>
    <dgm:cxn modelId="{F189E584-FB02-43EE-B760-25F4B0EB5E14}" type="presParOf" srcId="{1F186E38-F8C9-4A88-986B-E310567DE1DA}" destId="{F8DF6486-B76B-4564-9A0F-1F4A1B1DF933}" srcOrd="10" destOrd="0" presId="urn:microsoft.com/office/officeart/2008/layout/HorizontalMultiLevelHierarchy"/>
    <dgm:cxn modelId="{BD599392-3784-48EF-B3EC-79CECFCA8F43}" type="presParOf" srcId="{F8DF6486-B76B-4564-9A0F-1F4A1B1DF933}" destId="{B7255F75-32E7-4D4C-BBDE-9152FD94829A}" srcOrd="0" destOrd="0" presId="urn:microsoft.com/office/officeart/2008/layout/HorizontalMultiLevelHierarchy"/>
    <dgm:cxn modelId="{87797E0C-BBAF-4EB1-B30D-C7FF072D732F}" type="presParOf" srcId="{1F186E38-F8C9-4A88-986B-E310567DE1DA}" destId="{66CAFBD2-7762-4B41-9748-6CD3216F4F86}" srcOrd="11" destOrd="0" presId="urn:microsoft.com/office/officeart/2008/layout/HorizontalMultiLevelHierarchy"/>
    <dgm:cxn modelId="{58B5AA4E-1208-4E88-BFF9-22A0D1E16315}" type="presParOf" srcId="{66CAFBD2-7762-4B41-9748-6CD3216F4F86}" destId="{FBA04CE0-A578-49D3-8463-AF02632FEDCE}" srcOrd="0" destOrd="0" presId="urn:microsoft.com/office/officeart/2008/layout/HorizontalMultiLevelHierarchy"/>
    <dgm:cxn modelId="{2644DFFD-E80C-4730-9B3B-6CECB57FAB13}" type="presParOf" srcId="{66CAFBD2-7762-4B41-9748-6CD3216F4F86}" destId="{0E854D7D-92DE-4939-86A6-FA987F5872B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95680-AEF1-47A9-90F6-D4A24BB41B99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A4AA89F-C16E-4B30-ADF7-4ED856E25880}">
      <dgm:prSet phldrT="[Текст]" custT="1"/>
      <dgm:spPr/>
      <dgm:t>
        <a:bodyPr/>
        <a:lstStyle/>
        <a:p>
          <a:r>
            <a:rPr lang="ru-RU" sz="1400" dirty="0" smtClean="0"/>
            <a:t>Основные программы</a:t>
          </a:r>
          <a:endParaRPr lang="ru-RU" sz="1400" dirty="0"/>
        </a:p>
      </dgm:t>
    </dgm:pt>
    <dgm:pt modelId="{07153749-1584-405D-8DE1-64C76FF07400}" type="parTrans" cxnId="{2195D41D-28A0-4209-8402-03BCC9B70F37}">
      <dgm:prSet/>
      <dgm:spPr/>
      <dgm:t>
        <a:bodyPr/>
        <a:lstStyle/>
        <a:p>
          <a:endParaRPr lang="ru-RU"/>
        </a:p>
      </dgm:t>
    </dgm:pt>
    <dgm:pt modelId="{A36BF9C8-3A2B-41E3-A142-392B0B09B311}" type="sibTrans" cxnId="{2195D41D-28A0-4209-8402-03BCC9B70F37}">
      <dgm:prSet/>
      <dgm:spPr/>
      <dgm:t>
        <a:bodyPr/>
        <a:lstStyle/>
        <a:p>
          <a:endParaRPr lang="ru-RU"/>
        </a:p>
      </dgm:t>
    </dgm:pt>
    <dgm:pt modelId="{A1326160-CE4F-4F3A-A5B3-05259570447C}">
      <dgm:prSet phldrT="[Текст]" custT="1"/>
      <dgm:spPr/>
      <dgm:t>
        <a:bodyPr/>
        <a:lstStyle/>
        <a:p>
          <a:r>
            <a:rPr lang="ru-RU" sz="1400" dirty="0" smtClean="0"/>
            <a:t>Т.Б. Филичева, Г.В. Чиркина «Подготовка к школе детей с общим недоразвитием речи в условиях специального детского сада», Ч.1., первый год обучения, старшая группа, Ч.2, второй год обучения, подготовительная группа,  М., 1993г.</a:t>
          </a:r>
          <a:endParaRPr lang="ru-RU" sz="1400" dirty="0"/>
        </a:p>
      </dgm:t>
    </dgm:pt>
    <dgm:pt modelId="{1340B9FE-2608-43CD-ABD7-D883AF0FD8C7}" type="parTrans" cxnId="{8F391419-02B4-401E-BAFF-AD3256BDA4C1}">
      <dgm:prSet/>
      <dgm:spPr/>
      <dgm:t>
        <a:bodyPr/>
        <a:lstStyle/>
        <a:p>
          <a:endParaRPr lang="ru-RU"/>
        </a:p>
      </dgm:t>
    </dgm:pt>
    <dgm:pt modelId="{1968BB0D-D73B-4584-988A-B1AEF6D7A7D9}" type="sibTrans" cxnId="{8F391419-02B4-401E-BAFF-AD3256BDA4C1}">
      <dgm:prSet/>
      <dgm:spPr/>
      <dgm:t>
        <a:bodyPr/>
        <a:lstStyle/>
        <a:p>
          <a:endParaRPr lang="ru-RU"/>
        </a:p>
      </dgm:t>
    </dgm:pt>
    <dgm:pt modelId="{47ECDE19-6C98-4912-B22D-6A70A2DBBDF5}">
      <dgm:prSet phldrT="[Текст]" custT="1"/>
      <dgm:spPr/>
      <dgm:t>
        <a:bodyPr/>
        <a:lstStyle/>
        <a:p>
          <a:r>
            <a:rPr lang="ru-RU" sz="1400" dirty="0" smtClean="0"/>
            <a:t>Основные программы</a:t>
          </a:r>
          <a:endParaRPr lang="ru-RU" sz="1400" dirty="0"/>
        </a:p>
      </dgm:t>
    </dgm:pt>
    <dgm:pt modelId="{831160D0-CDBD-4D21-B229-6A0837676C1D}" type="parTrans" cxnId="{BA8F0772-BC83-4E14-AFF1-E49A5737E1DF}">
      <dgm:prSet/>
      <dgm:spPr/>
      <dgm:t>
        <a:bodyPr/>
        <a:lstStyle/>
        <a:p>
          <a:endParaRPr lang="ru-RU"/>
        </a:p>
      </dgm:t>
    </dgm:pt>
    <dgm:pt modelId="{B199C4F2-00E6-47AF-B50C-28A86CD04933}" type="sibTrans" cxnId="{BA8F0772-BC83-4E14-AFF1-E49A5737E1DF}">
      <dgm:prSet/>
      <dgm:spPr/>
      <dgm:t>
        <a:bodyPr/>
        <a:lstStyle/>
        <a:p>
          <a:endParaRPr lang="ru-RU"/>
        </a:p>
      </dgm:t>
    </dgm:pt>
    <dgm:pt modelId="{4EE82D89-7ED2-4FE0-903C-CD38D0E0B050}">
      <dgm:prSet phldrT="[Текст]" custT="1"/>
      <dgm:spPr/>
      <dgm:t>
        <a:bodyPr/>
        <a:lstStyle/>
        <a:p>
          <a:r>
            <a:rPr lang="ru-RU" sz="1400" dirty="0" smtClean="0"/>
            <a:t>Т.Б. Филичева, Г.В. Чиркина «Воспитание и обучение детей дошкольного возраста с фонетико-фонематическим недоразвитием», М., 2002 г.</a:t>
          </a:r>
          <a:endParaRPr lang="ru-RU" sz="1400" dirty="0"/>
        </a:p>
      </dgm:t>
    </dgm:pt>
    <dgm:pt modelId="{07DD4985-D247-4804-B326-A987A9FE6380}" type="parTrans" cxnId="{FCB3C39E-7D80-41B5-A12C-FBB85B5C6D48}">
      <dgm:prSet/>
      <dgm:spPr/>
      <dgm:t>
        <a:bodyPr/>
        <a:lstStyle/>
        <a:p>
          <a:endParaRPr lang="ru-RU"/>
        </a:p>
      </dgm:t>
    </dgm:pt>
    <dgm:pt modelId="{3350DE22-F50D-4F04-92C1-1DE93EE835CB}" type="sibTrans" cxnId="{FCB3C39E-7D80-41B5-A12C-FBB85B5C6D48}">
      <dgm:prSet/>
      <dgm:spPr/>
      <dgm:t>
        <a:bodyPr/>
        <a:lstStyle/>
        <a:p>
          <a:endParaRPr lang="ru-RU"/>
        </a:p>
      </dgm:t>
    </dgm:pt>
    <dgm:pt modelId="{7D3F5B1E-66DF-4F82-A84D-B4195EBB0DFB}">
      <dgm:prSet phldrT="[Текст]" custT="1"/>
      <dgm:spPr/>
      <dgm:t>
        <a:bodyPr/>
        <a:lstStyle/>
        <a:p>
          <a:r>
            <a:rPr lang="ru-RU" sz="1400" dirty="0" smtClean="0"/>
            <a:t>Г.А. Каше «Подготовка к школе  детей с недостатками речи», М., 1985 г.</a:t>
          </a:r>
          <a:endParaRPr lang="ru-RU" sz="1400" dirty="0"/>
        </a:p>
      </dgm:t>
    </dgm:pt>
    <dgm:pt modelId="{9AC1A2DC-6B2F-471E-AFF9-95A88CEFBE53}" type="parTrans" cxnId="{67BFE407-183D-40F7-9183-225CAD15BC7D}">
      <dgm:prSet/>
      <dgm:spPr/>
      <dgm:t>
        <a:bodyPr/>
        <a:lstStyle/>
        <a:p>
          <a:endParaRPr lang="ru-RU"/>
        </a:p>
      </dgm:t>
    </dgm:pt>
    <dgm:pt modelId="{2B85741C-FF42-48FF-B604-E6A7653487C0}" type="sibTrans" cxnId="{67BFE407-183D-40F7-9183-225CAD15BC7D}">
      <dgm:prSet/>
      <dgm:spPr/>
      <dgm:t>
        <a:bodyPr/>
        <a:lstStyle/>
        <a:p>
          <a:endParaRPr lang="ru-RU"/>
        </a:p>
      </dgm:t>
    </dgm:pt>
    <dgm:pt modelId="{4E1876F5-1C5B-4729-98C9-13F87632CD06}">
      <dgm:prSet phldrT="[Текст]" custT="1"/>
      <dgm:spPr/>
      <dgm:t>
        <a:bodyPr/>
        <a:lstStyle/>
        <a:p>
          <a:r>
            <a:rPr lang="ru-RU" sz="1400" dirty="0" smtClean="0"/>
            <a:t>Основные программы</a:t>
          </a:r>
          <a:endParaRPr lang="ru-RU" sz="1400" dirty="0"/>
        </a:p>
      </dgm:t>
    </dgm:pt>
    <dgm:pt modelId="{61B1D3E8-3023-4F82-9685-C3FE935C3C3B}" type="parTrans" cxnId="{E84BB8A1-7567-451E-9D92-AA86908CF35C}">
      <dgm:prSet/>
      <dgm:spPr/>
      <dgm:t>
        <a:bodyPr/>
        <a:lstStyle/>
        <a:p>
          <a:endParaRPr lang="ru-RU"/>
        </a:p>
      </dgm:t>
    </dgm:pt>
    <dgm:pt modelId="{2D438C40-A5D2-4506-A5FA-07933063A978}" type="sibTrans" cxnId="{E84BB8A1-7567-451E-9D92-AA86908CF35C}">
      <dgm:prSet/>
      <dgm:spPr/>
      <dgm:t>
        <a:bodyPr/>
        <a:lstStyle/>
        <a:p>
          <a:endParaRPr lang="ru-RU"/>
        </a:p>
      </dgm:t>
    </dgm:pt>
    <dgm:pt modelId="{4DFAF8A0-67B1-4AA5-8677-AE777B582A2A}">
      <dgm:prSet phldrT="[Текст]" custT="1"/>
      <dgm:spPr/>
      <dgm:t>
        <a:bodyPr/>
        <a:lstStyle/>
        <a:p>
          <a:r>
            <a:rPr lang="ru-RU" sz="1400" dirty="0" smtClean="0"/>
            <a:t>Т.А. Ткаченко «Система работы с неговорящими детьми»</a:t>
          </a:r>
          <a:endParaRPr lang="ru-RU" sz="1400" dirty="0"/>
        </a:p>
      </dgm:t>
    </dgm:pt>
    <dgm:pt modelId="{BA331645-2524-42C8-8B6F-D6CCC696A7BF}" type="parTrans" cxnId="{A520B824-A382-4D6D-94A2-C45BCD0BF972}">
      <dgm:prSet/>
      <dgm:spPr/>
      <dgm:t>
        <a:bodyPr/>
        <a:lstStyle/>
        <a:p>
          <a:endParaRPr lang="ru-RU"/>
        </a:p>
      </dgm:t>
    </dgm:pt>
    <dgm:pt modelId="{D5E534D4-62E0-4446-B965-76569AA4782E}" type="sibTrans" cxnId="{A520B824-A382-4D6D-94A2-C45BCD0BF972}">
      <dgm:prSet/>
      <dgm:spPr/>
      <dgm:t>
        <a:bodyPr/>
        <a:lstStyle/>
        <a:p>
          <a:endParaRPr lang="ru-RU"/>
        </a:p>
      </dgm:t>
    </dgm:pt>
    <dgm:pt modelId="{D58E5731-991A-48F9-86AC-5C18B32D12D5}">
      <dgm:prSet custT="1"/>
      <dgm:spPr/>
      <dgm:t>
        <a:bodyPr/>
        <a:lstStyle/>
        <a:p>
          <a:r>
            <a:rPr lang="ru-RU" sz="1200" dirty="0" smtClean="0"/>
            <a:t>« Коррекция речевых нарушений при несформированности психологической базы речи» ( ЗПРР)</a:t>
          </a:r>
          <a:endParaRPr lang="ru-RU" sz="1200" dirty="0"/>
        </a:p>
      </dgm:t>
    </dgm:pt>
    <dgm:pt modelId="{7DF5672C-3248-47D6-8672-B65F5AE10251}" type="sibTrans" cxnId="{51EC99AC-1A84-4066-B586-DC13AB9EF610}">
      <dgm:prSet/>
      <dgm:spPr/>
      <dgm:t>
        <a:bodyPr/>
        <a:lstStyle/>
        <a:p>
          <a:endParaRPr lang="ru-RU"/>
        </a:p>
      </dgm:t>
    </dgm:pt>
    <dgm:pt modelId="{FF470EAB-A6E7-45D0-8FAD-E1B1A42E21F7}" type="parTrans" cxnId="{51EC99AC-1A84-4066-B586-DC13AB9EF610}">
      <dgm:prSet/>
      <dgm:spPr/>
      <dgm:t>
        <a:bodyPr/>
        <a:lstStyle/>
        <a:p>
          <a:endParaRPr lang="ru-RU"/>
        </a:p>
      </dgm:t>
    </dgm:pt>
    <dgm:pt modelId="{FAA82C27-986C-4DF1-AED4-70013323F7C9}">
      <dgm:prSet phldrT="[Текст]" custT="1"/>
      <dgm:spPr/>
      <dgm:t>
        <a:bodyPr/>
        <a:lstStyle/>
        <a:p>
          <a:r>
            <a:rPr lang="ru-RU" sz="1200" dirty="0" smtClean="0"/>
            <a:t>Парциальные программы</a:t>
          </a:r>
          <a:endParaRPr lang="ru-RU" sz="1200" dirty="0"/>
        </a:p>
      </dgm:t>
    </dgm:pt>
    <dgm:pt modelId="{83F7DE71-520A-4A86-825D-6BE18599FBF7}" type="sibTrans" cxnId="{52F448CA-68BE-4457-81E8-EB723E0B8871}">
      <dgm:prSet/>
      <dgm:spPr/>
      <dgm:t>
        <a:bodyPr/>
        <a:lstStyle/>
        <a:p>
          <a:endParaRPr lang="ru-RU"/>
        </a:p>
      </dgm:t>
    </dgm:pt>
    <dgm:pt modelId="{3E9E761A-8533-41FA-93B2-BB3F521CD76C}" type="parTrans" cxnId="{52F448CA-68BE-4457-81E8-EB723E0B8871}">
      <dgm:prSet/>
      <dgm:spPr/>
      <dgm:t>
        <a:bodyPr/>
        <a:lstStyle/>
        <a:p>
          <a:endParaRPr lang="ru-RU"/>
        </a:p>
      </dgm:t>
    </dgm:pt>
    <dgm:pt modelId="{8EAF90D5-C5CB-4496-B347-15459C67C124}">
      <dgm:prSet custT="1"/>
      <dgm:spPr/>
      <dgm:t>
        <a:bodyPr/>
        <a:lstStyle/>
        <a:p>
          <a:r>
            <a:rPr lang="ru-RU" sz="1200" dirty="0" smtClean="0"/>
            <a:t>«Кенгурёнок» (средняя группа)</a:t>
          </a:r>
          <a:endParaRPr lang="ru-RU" sz="1200" dirty="0"/>
        </a:p>
      </dgm:t>
    </dgm:pt>
    <dgm:pt modelId="{04F76FC9-B6E7-45CC-B2B1-D4AFE6B56944}" type="parTrans" cxnId="{57623A3E-C5B6-4906-BE09-A30142365AC4}">
      <dgm:prSet/>
      <dgm:spPr/>
      <dgm:t>
        <a:bodyPr/>
        <a:lstStyle/>
        <a:p>
          <a:endParaRPr lang="ru-RU"/>
        </a:p>
      </dgm:t>
    </dgm:pt>
    <dgm:pt modelId="{AEA4183B-AD4B-44CA-9E21-DD728B4E6E89}" type="sibTrans" cxnId="{57623A3E-C5B6-4906-BE09-A30142365AC4}">
      <dgm:prSet/>
      <dgm:spPr/>
      <dgm:t>
        <a:bodyPr/>
        <a:lstStyle/>
        <a:p>
          <a:endParaRPr lang="ru-RU"/>
        </a:p>
      </dgm:t>
    </dgm:pt>
    <dgm:pt modelId="{38EB3ECB-9E7E-4491-BA44-327D78FFA5C5}">
      <dgm:prSet custT="1"/>
      <dgm:spPr/>
      <dgm:t>
        <a:bodyPr/>
        <a:lstStyle/>
        <a:p>
          <a:r>
            <a:rPr lang="ru-RU" sz="1200" dirty="0" smtClean="0"/>
            <a:t>«Русский язык для дошкольников» (подготовительная группа)</a:t>
          </a:r>
          <a:endParaRPr lang="ru-RU" sz="1200" dirty="0"/>
        </a:p>
      </dgm:t>
    </dgm:pt>
    <dgm:pt modelId="{A9CAAF72-0655-45FD-BADA-21AB3BE0C633}" type="parTrans" cxnId="{A1DE462C-134A-4426-809D-B659F9AC5234}">
      <dgm:prSet/>
      <dgm:spPr/>
      <dgm:t>
        <a:bodyPr/>
        <a:lstStyle/>
        <a:p>
          <a:endParaRPr lang="ru-RU"/>
        </a:p>
      </dgm:t>
    </dgm:pt>
    <dgm:pt modelId="{555B88AA-F6BA-44B1-8D26-2FCF9821420C}" type="sibTrans" cxnId="{A1DE462C-134A-4426-809D-B659F9AC5234}">
      <dgm:prSet/>
      <dgm:spPr/>
      <dgm:t>
        <a:bodyPr/>
        <a:lstStyle/>
        <a:p>
          <a:endParaRPr lang="ru-RU"/>
        </a:p>
      </dgm:t>
    </dgm:pt>
    <dgm:pt modelId="{D6D16D56-1A6E-49F0-9BD3-6B559619052B}">
      <dgm:prSet custT="1"/>
      <dgm:spPr/>
      <dgm:t>
        <a:bodyPr/>
        <a:lstStyle/>
        <a:p>
          <a:r>
            <a:rPr lang="ru-RU" sz="1200" dirty="0" smtClean="0"/>
            <a:t>«Букварёнок»  (обучение чтению детей дошкольного возраста)</a:t>
          </a:r>
          <a:endParaRPr lang="ru-RU" sz="1200" dirty="0"/>
        </a:p>
      </dgm:t>
    </dgm:pt>
    <dgm:pt modelId="{88EA51CC-FE2B-4A4E-94F1-108FA0878D93}" type="parTrans" cxnId="{C436D550-873B-4F2A-8BAD-8F3FFA65F35A}">
      <dgm:prSet/>
      <dgm:spPr/>
      <dgm:t>
        <a:bodyPr/>
        <a:lstStyle/>
        <a:p>
          <a:endParaRPr lang="ru-RU"/>
        </a:p>
      </dgm:t>
    </dgm:pt>
    <dgm:pt modelId="{492D2CC6-628F-480C-B145-BDFC552D8E60}" type="sibTrans" cxnId="{C436D550-873B-4F2A-8BAD-8F3FFA65F35A}">
      <dgm:prSet/>
      <dgm:spPr/>
      <dgm:t>
        <a:bodyPr/>
        <a:lstStyle/>
        <a:p>
          <a:endParaRPr lang="ru-RU"/>
        </a:p>
      </dgm:t>
    </dgm:pt>
    <dgm:pt modelId="{1A025B8C-89C2-48F8-853D-3FA7D3092867}">
      <dgm:prSet phldrT="[Текст]" custT="1"/>
      <dgm:spPr/>
      <dgm:t>
        <a:bodyPr/>
        <a:lstStyle/>
        <a:p>
          <a:r>
            <a:rPr lang="ru-RU" sz="1400" dirty="0" smtClean="0"/>
            <a:t>Н.В. Нищева «Организация коррекционно-развивающей работы в средней  (старшей, подготовительной) логопедической группе»  С.-Пб. 2004г.</a:t>
          </a:r>
          <a:endParaRPr lang="ru-RU" sz="1400" dirty="0"/>
        </a:p>
      </dgm:t>
    </dgm:pt>
    <dgm:pt modelId="{9709CF7C-F2FE-4333-BAC6-C3C23AE4AAB3}" type="parTrans" cxnId="{9A49AFD3-C457-4DCF-9003-071952877D06}">
      <dgm:prSet/>
      <dgm:spPr/>
      <dgm:t>
        <a:bodyPr/>
        <a:lstStyle/>
        <a:p>
          <a:endParaRPr lang="ru-RU"/>
        </a:p>
      </dgm:t>
    </dgm:pt>
    <dgm:pt modelId="{9C0F8C00-FB90-42FA-B06E-F179FCF46021}" type="sibTrans" cxnId="{9A49AFD3-C457-4DCF-9003-071952877D06}">
      <dgm:prSet/>
      <dgm:spPr/>
      <dgm:t>
        <a:bodyPr/>
        <a:lstStyle/>
        <a:p>
          <a:endParaRPr lang="ru-RU"/>
        </a:p>
      </dgm:t>
    </dgm:pt>
    <dgm:pt modelId="{72412F50-1CAE-4553-8A1F-8788147823BC}">
      <dgm:prSet phldrT="[Текст]" custT="1"/>
      <dgm:spPr/>
      <dgm:t>
        <a:bodyPr/>
        <a:lstStyle/>
        <a:p>
          <a:r>
            <a:rPr lang="ru-RU" sz="1400" dirty="0" smtClean="0"/>
            <a:t>С.Г. Шевченко «Система работы с детьми с ЗПРР»</a:t>
          </a:r>
          <a:endParaRPr lang="ru-RU" sz="1400" dirty="0"/>
        </a:p>
      </dgm:t>
    </dgm:pt>
    <dgm:pt modelId="{EE794437-B0A3-4403-A7C7-D9F062DBCDDE}" type="parTrans" cxnId="{2724D749-7404-4CBE-B8C9-5213473AA46E}">
      <dgm:prSet/>
      <dgm:spPr/>
      <dgm:t>
        <a:bodyPr/>
        <a:lstStyle/>
        <a:p>
          <a:endParaRPr lang="ru-RU"/>
        </a:p>
      </dgm:t>
    </dgm:pt>
    <dgm:pt modelId="{37E8BE1D-1EBB-4358-9096-BD6C74E2ACFD}" type="sibTrans" cxnId="{2724D749-7404-4CBE-B8C9-5213473AA46E}">
      <dgm:prSet/>
      <dgm:spPr/>
      <dgm:t>
        <a:bodyPr/>
        <a:lstStyle/>
        <a:p>
          <a:endParaRPr lang="ru-RU"/>
        </a:p>
      </dgm:t>
    </dgm:pt>
    <dgm:pt modelId="{DD4B22FF-DCF9-4BEE-AFFD-3638DF1CFF8B}">
      <dgm:prSet phldrT="[Текст]" custT="1"/>
      <dgm:spPr/>
      <dgm:t>
        <a:bodyPr/>
        <a:lstStyle/>
        <a:p>
          <a:r>
            <a:rPr lang="ru-RU" sz="1400" dirty="0" smtClean="0"/>
            <a:t>Г.В. Дедюхина «Система работы с неговорящими детьми»</a:t>
          </a:r>
          <a:endParaRPr lang="ru-RU" sz="1400" dirty="0"/>
        </a:p>
      </dgm:t>
    </dgm:pt>
    <dgm:pt modelId="{F3D9444C-2F27-4F03-9498-65A685AAEF4E}" type="parTrans" cxnId="{B2C4A120-B60E-4AF0-A552-629510E02E6F}">
      <dgm:prSet/>
      <dgm:spPr/>
      <dgm:t>
        <a:bodyPr/>
        <a:lstStyle/>
        <a:p>
          <a:endParaRPr lang="ru-RU"/>
        </a:p>
      </dgm:t>
    </dgm:pt>
    <dgm:pt modelId="{B1992389-27B8-445E-BAE9-D78FF7CEED7B}" type="sibTrans" cxnId="{B2C4A120-B60E-4AF0-A552-629510E02E6F}">
      <dgm:prSet/>
      <dgm:spPr/>
      <dgm:t>
        <a:bodyPr/>
        <a:lstStyle/>
        <a:p>
          <a:endParaRPr lang="ru-RU"/>
        </a:p>
      </dgm:t>
    </dgm:pt>
    <dgm:pt modelId="{CE4CA8C5-30EF-4A12-BA99-1F077404B588}">
      <dgm:prSet custT="1"/>
      <dgm:spPr/>
      <dgm:t>
        <a:bodyPr/>
        <a:lstStyle/>
        <a:p>
          <a:r>
            <a:rPr lang="ru-RU" sz="1200" dirty="0" smtClean="0"/>
            <a:t>«Точка, точка, запятая…» (развитие графических навыков и ориентации в пространстве)</a:t>
          </a:r>
          <a:endParaRPr lang="ru-RU" sz="1200" dirty="0"/>
        </a:p>
      </dgm:t>
    </dgm:pt>
    <dgm:pt modelId="{1E26B73D-8AE0-41A9-8947-A60B75802749}" type="parTrans" cxnId="{512E3405-E9DC-4CAF-BC88-8249BB23FA99}">
      <dgm:prSet/>
      <dgm:spPr/>
      <dgm:t>
        <a:bodyPr/>
        <a:lstStyle/>
        <a:p>
          <a:endParaRPr lang="ru-RU"/>
        </a:p>
      </dgm:t>
    </dgm:pt>
    <dgm:pt modelId="{5BA11E02-BB83-42FB-974A-6FE5B151C2B6}" type="sibTrans" cxnId="{512E3405-E9DC-4CAF-BC88-8249BB23FA99}">
      <dgm:prSet/>
      <dgm:spPr/>
      <dgm:t>
        <a:bodyPr/>
        <a:lstStyle/>
        <a:p>
          <a:endParaRPr lang="ru-RU"/>
        </a:p>
      </dgm:t>
    </dgm:pt>
    <dgm:pt modelId="{D7F728AB-3876-464E-B964-39B6AF5A619A}" type="pres">
      <dgm:prSet presAssocID="{B0495680-AEF1-47A9-90F6-D4A24BB41B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913EA4-C394-49E1-8783-E9462CBFED5B}" type="pres">
      <dgm:prSet presAssocID="{DA4AA89F-C16E-4B30-ADF7-4ED856E25880}" presName="composite" presStyleCnt="0"/>
      <dgm:spPr/>
      <dgm:t>
        <a:bodyPr/>
        <a:lstStyle/>
        <a:p>
          <a:endParaRPr lang="ru-RU"/>
        </a:p>
      </dgm:t>
    </dgm:pt>
    <dgm:pt modelId="{27BC36D1-0A2B-442F-8175-A09835D42730}" type="pres">
      <dgm:prSet presAssocID="{DA4AA89F-C16E-4B30-ADF7-4ED856E25880}" presName="parentText" presStyleLbl="alignNode1" presStyleIdx="0" presStyleCnt="4" custScaleY="114933" custLinFactNeighborX="0" custLinFactNeighborY="71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1E8C3-7D37-4829-B9EF-6067A395625A}" type="pres">
      <dgm:prSet presAssocID="{DA4AA89F-C16E-4B30-ADF7-4ED856E25880}" presName="descendantText" presStyleLbl="alignAcc1" presStyleIdx="0" presStyleCnt="4" custScaleX="100000" custScaleY="134483" custLinFactNeighborX="1116" custLinFactNeighborY="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49B68-7DA6-4188-8A84-D4C3722AFE44}" type="pres">
      <dgm:prSet presAssocID="{A36BF9C8-3A2B-41E3-A142-392B0B09B311}" presName="sp" presStyleCnt="0"/>
      <dgm:spPr/>
      <dgm:t>
        <a:bodyPr/>
        <a:lstStyle/>
        <a:p>
          <a:endParaRPr lang="ru-RU"/>
        </a:p>
      </dgm:t>
    </dgm:pt>
    <dgm:pt modelId="{C2BF646F-5C69-446F-84A1-B97ABA73D5B1}" type="pres">
      <dgm:prSet presAssocID="{47ECDE19-6C98-4912-B22D-6A70A2DBBDF5}" presName="composite" presStyleCnt="0"/>
      <dgm:spPr/>
      <dgm:t>
        <a:bodyPr/>
        <a:lstStyle/>
        <a:p>
          <a:endParaRPr lang="ru-RU"/>
        </a:p>
      </dgm:t>
    </dgm:pt>
    <dgm:pt modelId="{03574E9F-AD57-48EF-B7C7-23D311D67993}" type="pres">
      <dgm:prSet presAssocID="{47ECDE19-6C98-4912-B22D-6A70A2DBBDF5}" presName="parentText" presStyleLbl="alignNode1" presStyleIdx="1" presStyleCnt="4" custLinFactNeighborX="2149" custLinFactNeighborY="-14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B8265-ED4A-49DD-A17C-53007ADDBF76}" type="pres">
      <dgm:prSet presAssocID="{47ECDE19-6C98-4912-B22D-6A70A2DBBDF5}" presName="descendantText" presStyleLbl="alignAcc1" presStyleIdx="1" presStyleCnt="4" custLinFactNeighborX="1116" custLinFactNeighborY="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DA79C-0DB5-4B4D-ACB4-DCC0369D4982}" type="pres">
      <dgm:prSet presAssocID="{B199C4F2-00E6-47AF-B50C-28A86CD04933}" presName="sp" presStyleCnt="0"/>
      <dgm:spPr/>
      <dgm:t>
        <a:bodyPr/>
        <a:lstStyle/>
        <a:p>
          <a:endParaRPr lang="ru-RU"/>
        </a:p>
      </dgm:t>
    </dgm:pt>
    <dgm:pt modelId="{E44C2739-0EA2-424D-915F-AC3FFEB259DB}" type="pres">
      <dgm:prSet presAssocID="{FAA82C27-986C-4DF1-AED4-70013323F7C9}" presName="composite" presStyleCnt="0"/>
      <dgm:spPr/>
      <dgm:t>
        <a:bodyPr/>
        <a:lstStyle/>
        <a:p>
          <a:endParaRPr lang="ru-RU"/>
        </a:p>
      </dgm:t>
    </dgm:pt>
    <dgm:pt modelId="{BBAD7FDF-639C-4050-A373-F1831E85294F}" type="pres">
      <dgm:prSet presAssocID="{FAA82C27-986C-4DF1-AED4-70013323F7C9}" presName="parentText" presStyleLbl="alignNode1" presStyleIdx="2" presStyleCnt="4" custLinFactNeighborX="0" custLinFactNeighborY="873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7E09-B42C-400B-9769-36CA15B42510}" type="pres">
      <dgm:prSet presAssocID="{FAA82C27-986C-4DF1-AED4-70013323F7C9}" presName="descendantText" presStyleLbl="alignAcc1" presStyleIdx="2" presStyleCnt="4" custScaleX="89338" custScaleY="129822" custLinFactY="37949" custLinFactNeighborX="-451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7520-C152-40F0-8E45-F71A1A3F8792}" type="pres">
      <dgm:prSet presAssocID="{83F7DE71-520A-4A86-825D-6BE18599FBF7}" presName="sp" presStyleCnt="0"/>
      <dgm:spPr/>
      <dgm:t>
        <a:bodyPr/>
        <a:lstStyle/>
        <a:p>
          <a:endParaRPr lang="ru-RU"/>
        </a:p>
      </dgm:t>
    </dgm:pt>
    <dgm:pt modelId="{AC023366-187E-4B1C-BE31-56542B360F10}" type="pres">
      <dgm:prSet presAssocID="{4E1876F5-1C5B-4729-98C9-13F87632CD06}" presName="composite" presStyleCnt="0"/>
      <dgm:spPr/>
      <dgm:t>
        <a:bodyPr/>
        <a:lstStyle/>
        <a:p>
          <a:endParaRPr lang="ru-RU"/>
        </a:p>
      </dgm:t>
    </dgm:pt>
    <dgm:pt modelId="{ECF97BAF-DB6A-4505-8EE7-F36FA1D9E0EC}" type="pres">
      <dgm:prSet presAssocID="{4E1876F5-1C5B-4729-98C9-13F87632CD06}" presName="parentText" presStyleLbl="alignNode1" presStyleIdx="3" presStyleCnt="4" custLinFactNeighborX="2149" custLinFactNeighborY="-87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213CC-47F7-42D6-B853-D246E07719D9}" type="pres">
      <dgm:prSet presAssocID="{4E1876F5-1C5B-4729-98C9-13F87632CD06}" presName="descendantText" presStyleLbl="alignAcc1" presStyleIdx="3" presStyleCnt="4" custScaleX="89561" custScaleY="95437" custLinFactY="-37152" custLinFactNeighborX="-44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E05F1-51EB-49E0-86B1-1C351C4654E6}" type="presOf" srcId="{38EB3ECB-9E7E-4491-BA44-327D78FFA5C5}" destId="{68127E09-B42C-400B-9769-36CA15B42510}" srcOrd="0" destOrd="2" presId="urn:microsoft.com/office/officeart/2005/8/layout/chevron2"/>
    <dgm:cxn modelId="{2195D41D-28A0-4209-8402-03BCC9B70F37}" srcId="{B0495680-AEF1-47A9-90F6-D4A24BB41B99}" destId="{DA4AA89F-C16E-4B30-ADF7-4ED856E25880}" srcOrd="0" destOrd="0" parTransId="{07153749-1584-405D-8DE1-64C76FF07400}" sibTransId="{A36BF9C8-3A2B-41E3-A142-392B0B09B311}"/>
    <dgm:cxn modelId="{A520B824-A382-4D6D-94A2-C45BCD0BF972}" srcId="{4E1876F5-1C5B-4729-98C9-13F87632CD06}" destId="{4DFAF8A0-67B1-4AA5-8677-AE777B582A2A}" srcOrd="0" destOrd="0" parTransId="{BA331645-2524-42C8-8B6F-D6CCC696A7BF}" sibTransId="{D5E534D4-62E0-4446-B965-76569AA4782E}"/>
    <dgm:cxn modelId="{57623A3E-C5B6-4906-BE09-A30142365AC4}" srcId="{FAA82C27-986C-4DF1-AED4-70013323F7C9}" destId="{8EAF90D5-C5CB-4496-B347-15459C67C124}" srcOrd="1" destOrd="0" parTransId="{04F76FC9-B6E7-45CC-B2B1-D4AFE6B56944}" sibTransId="{AEA4183B-AD4B-44CA-9E21-DD728B4E6E89}"/>
    <dgm:cxn modelId="{51EC99AC-1A84-4066-B586-DC13AB9EF610}" srcId="{FAA82C27-986C-4DF1-AED4-70013323F7C9}" destId="{D58E5731-991A-48F9-86AC-5C18B32D12D5}" srcOrd="0" destOrd="0" parTransId="{FF470EAB-A6E7-45D0-8FAD-E1B1A42E21F7}" sibTransId="{7DF5672C-3248-47D6-8672-B65F5AE10251}"/>
    <dgm:cxn modelId="{4B1EBBF4-C933-4F9C-9058-52AC13A712AB}" type="presOf" srcId="{72412F50-1CAE-4553-8A1F-8788147823BC}" destId="{724213CC-47F7-42D6-B853-D246E07719D9}" srcOrd="0" destOrd="1" presId="urn:microsoft.com/office/officeart/2005/8/layout/chevron2"/>
    <dgm:cxn modelId="{9976036B-44E3-4263-BFEC-8E4F26FC30CF}" type="presOf" srcId="{1A025B8C-89C2-48F8-853D-3FA7D3092867}" destId="{7751E8C3-7D37-4829-B9EF-6067A395625A}" srcOrd="0" destOrd="1" presId="urn:microsoft.com/office/officeart/2005/8/layout/chevron2"/>
    <dgm:cxn modelId="{E84BB8A1-7567-451E-9D92-AA86908CF35C}" srcId="{B0495680-AEF1-47A9-90F6-D4A24BB41B99}" destId="{4E1876F5-1C5B-4729-98C9-13F87632CD06}" srcOrd="3" destOrd="0" parTransId="{61B1D3E8-3023-4F82-9685-C3FE935C3C3B}" sibTransId="{2D438C40-A5D2-4506-A5FA-07933063A978}"/>
    <dgm:cxn modelId="{67BFE407-183D-40F7-9183-225CAD15BC7D}" srcId="{47ECDE19-6C98-4912-B22D-6A70A2DBBDF5}" destId="{7D3F5B1E-66DF-4F82-A84D-B4195EBB0DFB}" srcOrd="1" destOrd="0" parTransId="{9AC1A2DC-6B2F-471E-AFF9-95A88CEFBE53}" sibTransId="{2B85741C-FF42-48FF-B604-E6A7653487C0}"/>
    <dgm:cxn modelId="{881D8459-F4DC-49D9-94EC-FE884717DB5F}" type="presOf" srcId="{4E1876F5-1C5B-4729-98C9-13F87632CD06}" destId="{ECF97BAF-DB6A-4505-8EE7-F36FA1D9E0EC}" srcOrd="0" destOrd="0" presId="urn:microsoft.com/office/officeart/2005/8/layout/chevron2"/>
    <dgm:cxn modelId="{C436D550-873B-4F2A-8BAD-8F3FFA65F35A}" srcId="{FAA82C27-986C-4DF1-AED4-70013323F7C9}" destId="{D6D16D56-1A6E-49F0-9BD3-6B559619052B}" srcOrd="3" destOrd="0" parTransId="{88EA51CC-FE2B-4A4E-94F1-108FA0878D93}" sibTransId="{492D2CC6-628F-480C-B145-BDFC552D8E60}"/>
    <dgm:cxn modelId="{1FDFDDD2-6435-4CB8-8393-A71223E060B7}" type="presOf" srcId="{4EE82D89-7ED2-4FE0-903C-CD38D0E0B050}" destId="{CC4B8265-ED4A-49DD-A17C-53007ADDBF76}" srcOrd="0" destOrd="0" presId="urn:microsoft.com/office/officeart/2005/8/layout/chevron2"/>
    <dgm:cxn modelId="{2FC81281-B16C-48F2-9BA0-A16E237E5B87}" type="presOf" srcId="{7D3F5B1E-66DF-4F82-A84D-B4195EBB0DFB}" destId="{CC4B8265-ED4A-49DD-A17C-53007ADDBF76}" srcOrd="0" destOrd="1" presId="urn:microsoft.com/office/officeart/2005/8/layout/chevron2"/>
    <dgm:cxn modelId="{DC3C20D1-D23E-4547-A6DC-34E36EBB4DFA}" type="presOf" srcId="{CE4CA8C5-30EF-4A12-BA99-1F077404B588}" destId="{68127E09-B42C-400B-9769-36CA15B42510}" srcOrd="0" destOrd="4" presId="urn:microsoft.com/office/officeart/2005/8/layout/chevron2"/>
    <dgm:cxn modelId="{2724D749-7404-4CBE-B8C9-5213473AA46E}" srcId="{4E1876F5-1C5B-4729-98C9-13F87632CD06}" destId="{72412F50-1CAE-4553-8A1F-8788147823BC}" srcOrd="1" destOrd="0" parTransId="{EE794437-B0A3-4403-A7C7-D9F062DBCDDE}" sibTransId="{37E8BE1D-1EBB-4358-9096-BD6C74E2ACFD}"/>
    <dgm:cxn modelId="{B2C4A120-B60E-4AF0-A552-629510E02E6F}" srcId="{4E1876F5-1C5B-4729-98C9-13F87632CD06}" destId="{DD4B22FF-DCF9-4BEE-AFFD-3638DF1CFF8B}" srcOrd="2" destOrd="0" parTransId="{F3D9444C-2F27-4F03-9498-65A685AAEF4E}" sibTransId="{B1992389-27B8-445E-BAE9-D78FF7CEED7B}"/>
    <dgm:cxn modelId="{512E3405-E9DC-4CAF-BC88-8249BB23FA99}" srcId="{FAA82C27-986C-4DF1-AED4-70013323F7C9}" destId="{CE4CA8C5-30EF-4A12-BA99-1F077404B588}" srcOrd="4" destOrd="0" parTransId="{1E26B73D-8AE0-41A9-8947-A60B75802749}" sibTransId="{5BA11E02-BB83-42FB-974A-6FE5B151C2B6}"/>
    <dgm:cxn modelId="{8F391419-02B4-401E-BAFF-AD3256BDA4C1}" srcId="{DA4AA89F-C16E-4B30-ADF7-4ED856E25880}" destId="{A1326160-CE4F-4F3A-A5B3-05259570447C}" srcOrd="0" destOrd="0" parTransId="{1340B9FE-2608-43CD-ABD7-D883AF0FD8C7}" sibTransId="{1968BB0D-D73B-4584-988A-B1AEF6D7A7D9}"/>
    <dgm:cxn modelId="{E4566649-CED9-4ED8-B0B5-2CA4F5FF68E3}" type="presOf" srcId="{D6D16D56-1A6E-49F0-9BD3-6B559619052B}" destId="{68127E09-B42C-400B-9769-36CA15B42510}" srcOrd="0" destOrd="3" presId="urn:microsoft.com/office/officeart/2005/8/layout/chevron2"/>
    <dgm:cxn modelId="{A58E39F2-7669-428F-810B-A5C95AD3164E}" type="presOf" srcId="{8EAF90D5-C5CB-4496-B347-15459C67C124}" destId="{68127E09-B42C-400B-9769-36CA15B42510}" srcOrd="0" destOrd="1" presId="urn:microsoft.com/office/officeart/2005/8/layout/chevron2"/>
    <dgm:cxn modelId="{52F448CA-68BE-4457-81E8-EB723E0B8871}" srcId="{B0495680-AEF1-47A9-90F6-D4A24BB41B99}" destId="{FAA82C27-986C-4DF1-AED4-70013323F7C9}" srcOrd="2" destOrd="0" parTransId="{3E9E761A-8533-41FA-93B2-BB3F521CD76C}" sibTransId="{83F7DE71-520A-4A86-825D-6BE18599FBF7}"/>
    <dgm:cxn modelId="{FCB3C39E-7D80-41B5-A12C-FBB85B5C6D48}" srcId="{47ECDE19-6C98-4912-B22D-6A70A2DBBDF5}" destId="{4EE82D89-7ED2-4FE0-903C-CD38D0E0B050}" srcOrd="0" destOrd="0" parTransId="{07DD4985-D247-4804-B326-A987A9FE6380}" sibTransId="{3350DE22-F50D-4F04-92C1-1DE93EE835CB}"/>
    <dgm:cxn modelId="{4DB146D5-2A83-4B2D-97D3-1F196A403AEB}" type="presOf" srcId="{47ECDE19-6C98-4912-B22D-6A70A2DBBDF5}" destId="{03574E9F-AD57-48EF-B7C7-23D311D67993}" srcOrd="0" destOrd="0" presId="urn:microsoft.com/office/officeart/2005/8/layout/chevron2"/>
    <dgm:cxn modelId="{93D541A7-58F8-4382-81A6-F9EF09699209}" type="presOf" srcId="{DA4AA89F-C16E-4B30-ADF7-4ED856E25880}" destId="{27BC36D1-0A2B-442F-8175-A09835D42730}" srcOrd="0" destOrd="0" presId="urn:microsoft.com/office/officeart/2005/8/layout/chevron2"/>
    <dgm:cxn modelId="{BA8F0772-BC83-4E14-AFF1-E49A5737E1DF}" srcId="{B0495680-AEF1-47A9-90F6-D4A24BB41B99}" destId="{47ECDE19-6C98-4912-B22D-6A70A2DBBDF5}" srcOrd="1" destOrd="0" parTransId="{831160D0-CDBD-4D21-B229-6A0837676C1D}" sibTransId="{B199C4F2-00E6-47AF-B50C-28A86CD04933}"/>
    <dgm:cxn modelId="{9A49AFD3-C457-4DCF-9003-071952877D06}" srcId="{DA4AA89F-C16E-4B30-ADF7-4ED856E25880}" destId="{1A025B8C-89C2-48F8-853D-3FA7D3092867}" srcOrd="1" destOrd="0" parTransId="{9709CF7C-F2FE-4333-BAC6-C3C23AE4AAB3}" sibTransId="{9C0F8C00-FB90-42FA-B06E-F179FCF46021}"/>
    <dgm:cxn modelId="{FCE256F0-089C-4F81-9DF3-01D70E0A44DC}" type="presOf" srcId="{DD4B22FF-DCF9-4BEE-AFFD-3638DF1CFF8B}" destId="{724213CC-47F7-42D6-B853-D246E07719D9}" srcOrd="0" destOrd="2" presId="urn:microsoft.com/office/officeart/2005/8/layout/chevron2"/>
    <dgm:cxn modelId="{AF11E1D2-C009-4DB7-91AA-C0F7445202B3}" type="presOf" srcId="{B0495680-AEF1-47A9-90F6-D4A24BB41B99}" destId="{D7F728AB-3876-464E-B964-39B6AF5A619A}" srcOrd="0" destOrd="0" presId="urn:microsoft.com/office/officeart/2005/8/layout/chevron2"/>
    <dgm:cxn modelId="{A1DE462C-134A-4426-809D-B659F9AC5234}" srcId="{FAA82C27-986C-4DF1-AED4-70013323F7C9}" destId="{38EB3ECB-9E7E-4491-BA44-327D78FFA5C5}" srcOrd="2" destOrd="0" parTransId="{A9CAAF72-0655-45FD-BADA-21AB3BE0C633}" sibTransId="{555B88AA-F6BA-44B1-8D26-2FCF9821420C}"/>
    <dgm:cxn modelId="{2AF5215A-C549-4360-8B03-8D3661698371}" type="presOf" srcId="{4DFAF8A0-67B1-4AA5-8677-AE777B582A2A}" destId="{724213CC-47F7-42D6-B853-D246E07719D9}" srcOrd="0" destOrd="0" presId="urn:microsoft.com/office/officeart/2005/8/layout/chevron2"/>
    <dgm:cxn modelId="{ECD35FBF-A553-4587-A585-8E8A5C817F25}" type="presOf" srcId="{D58E5731-991A-48F9-86AC-5C18B32D12D5}" destId="{68127E09-B42C-400B-9769-36CA15B42510}" srcOrd="0" destOrd="0" presId="urn:microsoft.com/office/officeart/2005/8/layout/chevron2"/>
    <dgm:cxn modelId="{26A46348-3269-406F-9C48-A6FCEF4D8956}" type="presOf" srcId="{A1326160-CE4F-4F3A-A5B3-05259570447C}" destId="{7751E8C3-7D37-4829-B9EF-6067A395625A}" srcOrd="0" destOrd="0" presId="urn:microsoft.com/office/officeart/2005/8/layout/chevron2"/>
    <dgm:cxn modelId="{6314C46C-C55D-40B5-8255-342620709247}" type="presOf" srcId="{FAA82C27-986C-4DF1-AED4-70013323F7C9}" destId="{BBAD7FDF-639C-4050-A373-F1831E85294F}" srcOrd="0" destOrd="0" presId="urn:microsoft.com/office/officeart/2005/8/layout/chevron2"/>
    <dgm:cxn modelId="{C628483C-B6ED-4621-A6F8-BBA525737A5B}" type="presParOf" srcId="{D7F728AB-3876-464E-B964-39B6AF5A619A}" destId="{02913EA4-C394-49E1-8783-E9462CBFED5B}" srcOrd="0" destOrd="0" presId="urn:microsoft.com/office/officeart/2005/8/layout/chevron2"/>
    <dgm:cxn modelId="{E2C95614-0162-4893-87B9-8404C55C4BA8}" type="presParOf" srcId="{02913EA4-C394-49E1-8783-E9462CBFED5B}" destId="{27BC36D1-0A2B-442F-8175-A09835D42730}" srcOrd="0" destOrd="0" presId="urn:microsoft.com/office/officeart/2005/8/layout/chevron2"/>
    <dgm:cxn modelId="{AEF8D2F4-A629-4B77-A399-2B5EB0C5F3F9}" type="presParOf" srcId="{02913EA4-C394-49E1-8783-E9462CBFED5B}" destId="{7751E8C3-7D37-4829-B9EF-6067A395625A}" srcOrd="1" destOrd="0" presId="urn:microsoft.com/office/officeart/2005/8/layout/chevron2"/>
    <dgm:cxn modelId="{E28F06B3-FB0B-44EA-8737-A6A6BE0AD43B}" type="presParOf" srcId="{D7F728AB-3876-464E-B964-39B6AF5A619A}" destId="{59849B68-7DA6-4188-8A84-D4C3722AFE44}" srcOrd="1" destOrd="0" presId="urn:microsoft.com/office/officeart/2005/8/layout/chevron2"/>
    <dgm:cxn modelId="{F31CA9F6-4B9B-48E4-B924-1190BC0C1E86}" type="presParOf" srcId="{D7F728AB-3876-464E-B964-39B6AF5A619A}" destId="{C2BF646F-5C69-446F-84A1-B97ABA73D5B1}" srcOrd="2" destOrd="0" presId="urn:microsoft.com/office/officeart/2005/8/layout/chevron2"/>
    <dgm:cxn modelId="{01FDC27C-AF16-4B69-9D0E-F4D2C7642340}" type="presParOf" srcId="{C2BF646F-5C69-446F-84A1-B97ABA73D5B1}" destId="{03574E9F-AD57-48EF-B7C7-23D311D67993}" srcOrd="0" destOrd="0" presId="urn:microsoft.com/office/officeart/2005/8/layout/chevron2"/>
    <dgm:cxn modelId="{F96F84FC-7A3B-4809-994F-EA2D86C26C60}" type="presParOf" srcId="{C2BF646F-5C69-446F-84A1-B97ABA73D5B1}" destId="{CC4B8265-ED4A-49DD-A17C-53007ADDBF76}" srcOrd="1" destOrd="0" presId="urn:microsoft.com/office/officeart/2005/8/layout/chevron2"/>
    <dgm:cxn modelId="{4DBD519E-7BE3-423F-88B4-26F385C30D64}" type="presParOf" srcId="{D7F728AB-3876-464E-B964-39B6AF5A619A}" destId="{89EDA79C-0DB5-4B4D-ACB4-DCC0369D4982}" srcOrd="3" destOrd="0" presId="urn:microsoft.com/office/officeart/2005/8/layout/chevron2"/>
    <dgm:cxn modelId="{4C58F30C-22BA-4CD3-BE06-5368DB1F9530}" type="presParOf" srcId="{D7F728AB-3876-464E-B964-39B6AF5A619A}" destId="{E44C2739-0EA2-424D-915F-AC3FFEB259DB}" srcOrd="4" destOrd="0" presId="urn:microsoft.com/office/officeart/2005/8/layout/chevron2"/>
    <dgm:cxn modelId="{541C88E1-5C94-40C9-9DE6-1100C5A81A7D}" type="presParOf" srcId="{E44C2739-0EA2-424D-915F-AC3FFEB259DB}" destId="{BBAD7FDF-639C-4050-A373-F1831E85294F}" srcOrd="0" destOrd="0" presId="urn:microsoft.com/office/officeart/2005/8/layout/chevron2"/>
    <dgm:cxn modelId="{64EC793A-C2B8-4D4E-A314-50CCEB5A58AC}" type="presParOf" srcId="{E44C2739-0EA2-424D-915F-AC3FFEB259DB}" destId="{68127E09-B42C-400B-9769-36CA15B42510}" srcOrd="1" destOrd="0" presId="urn:microsoft.com/office/officeart/2005/8/layout/chevron2"/>
    <dgm:cxn modelId="{F38E2E90-224A-4858-BBD0-269956DAC993}" type="presParOf" srcId="{D7F728AB-3876-464E-B964-39B6AF5A619A}" destId="{47A57520-C152-40F0-8E45-F71A1A3F8792}" srcOrd="5" destOrd="0" presId="urn:microsoft.com/office/officeart/2005/8/layout/chevron2"/>
    <dgm:cxn modelId="{E4E2FE97-23B9-4B7D-84F2-D6B7C4EA38D8}" type="presParOf" srcId="{D7F728AB-3876-464E-B964-39B6AF5A619A}" destId="{AC023366-187E-4B1C-BE31-56542B360F10}" srcOrd="6" destOrd="0" presId="urn:microsoft.com/office/officeart/2005/8/layout/chevron2"/>
    <dgm:cxn modelId="{7F98BF13-A140-46C0-AD99-DAE6FB35E047}" type="presParOf" srcId="{AC023366-187E-4B1C-BE31-56542B360F10}" destId="{ECF97BAF-DB6A-4505-8EE7-F36FA1D9E0EC}" srcOrd="0" destOrd="0" presId="urn:microsoft.com/office/officeart/2005/8/layout/chevron2"/>
    <dgm:cxn modelId="{9DDAA2C5-5034-47CF-ADCF-DE0B13901BBA}" type="presParOf" srcId="{AC023366-187E-4B1C-BE31-56542B360F10}" destId="{724213CC-47F7-42D6-B853-D246E07719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FFAFA-66F4-4ABE-9AA2-4D0346E42AD9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4F065F7-65D8-4D42-9372-D442C5AA5B94}">
      <dgm:prSet phldrT="[Текст]" custT="1"/>
      <dgm:spPr/>
      <dgm:t>
        <a:bodyPr/>
        <a:lstStyle/>
        <a:p>
          <a:pPr algn="l"/>
          <a:r>
            <a:rPr lang="ru-RU" sz="2000" b="1" i="1" dirty="0" smtClean="0"/>
            <a:t>Первый блок:</a:t>
          </a:r>
        </a:p>
        <a:p>
          <a:pPr algn="ctr"/>
          <a:r>
            <a:rPr lang="ru-RU" sz="2000" b="1" i="1" dirty="0" smtClean="0"/>
            <a:t> </a:t>
          </a:r>
          <a:r>
            <a:rPr lang="ru-RU" sz="2000" b="0" i="1" dirty="0" smtClean="0"/>
            <a:t>развитие и совершенствование </a:t>
          </a:r>
          <a:r>
            <a:rPr lang="ru-RU" sz="2000" b="0" i="1" dirty="0" smtClean="0"/>
            <a:t>фонетико-фонематических </a:t>
          </a:r>
          <a:r>
            <a:rPr lang="ru-RU" sz="2000" b="0" i="1" dirty="0" smtClean="0"/>
            <a:t>процессов</a:t>
          </a:r>
          <a:endParaRPr lang="ru-RU" sz="1800" b="0" dirty="0"/>
        </a:p>
      </dgm:t>
    </dgm:pt>
    <dgm:pt modelId="{475A824B-D9D8-4EB2-89C4-A92D44A15004}" type="parTrans" cxnId="{62806985-A1B1-4E65-8114-6BD6AA002A9F}">
      <dgm:prSet/>
      <dgm:spPr/>
      <dgm:t>
        <a:bodyPr/>
        <a:lstStyle/>
        <a:p>
          <a:endParaRPr lang="ru-RU" sz="1800"/>
        </a:p>
      </dgm:t>
    </dgm:pt>
    <dgm:pt modelId="{9DA4F7C7-9B8F-4B0E-8026-527966E7C1E8}" type="sibTrans" cxnId="{62806985-A1B1-4E65-8114-6BD6AA002A9F}">
      <dgm:prSet/>
      <dgm:spPr/>
      <dgm:t>
        <a:bodyPr/>
        <a:lstStyle/>
        <a:p>
          <a:endParaRPr lang="ru-RU" sz="1800"/>
        </a:p>
      </dgm:t>
    </dgm:pt>
    <dgm:pt modelId="{FFEFD579-23E6-4AAD-9F26-FF73E2909986}">
      <dgm:prSet phldrT="[Текст]" custT="1"/>
      <dgm:spPr/>
      <dgm:t>
        <a:bodyPr/>
        <a:lstStyle/>
        <a:p>
          <a:pPr algn="l"/>
          <a:r>
            <a:rPr lang="ru-RU" sz="1800" b="1" dirty="0" smtClean="0"/>
            <a:t>Второй блок: </a:t>
          </a:r>
        </a:p>
        <a:p>
          <a:pPr algn="ctr"/>
          <a:r>
            <a:rPr lang="ru-RU" sz="1800" dirty="0" smtClean="0"/>
            <a:t>Развитие и совершенствование </a:t>
          </a:r>
          <a:r>
            <a:rPr lang="ru-RU" sz="1800" dirty="0" smtClean="0"/>
            <a:t>лексико-грамматических средств языка</a:t>
          </a:r>
          <a:endParaRPr lang="ru-RU" sz="1800" dirty="0"/>
        </a:p>
      </dgm:t>
    </dgm:pt>
    <dgm:pt modelId="{3E4BE345-3938-4CC7-AD11-4D52EA10D29E}" type="parTrans" cxnId="{1B28EB47-731F-4F24-849C-FF3F621B3B0D}">
      <dgm:prSet/>
      <dgm:spPr/>
      <dgm:t>
        <a:bodyPr/>
        <a:lstStyle/>
        <a:p>
          <a:endParaRPr lang="ru-RU" sz="1800"/>
        </a:p>
      </dgm:t>
    </dgm:pt>
    <dgm:pt modelId="{CCC5E79A-EFC9-4DE9-8B6D-C3F78699C800}" type="sibTrans" cxnId="{1B28EB47-731F-4F24-849C-FF3F621B3B0D}">
      <dgm:prSet/>
      <dgm:spPr/>
      <dgm:t>
        <a:bodyPr/>
        <a:lstStyle/>
        <a:p>
          <a:endParaRPr lang="ru-RU" sz="1800"/>
        </a:p>
      </dgm:t>
    </dgm:pt>
    <dgm:pt modelId="{DA1290C1-EF7F-418D-8F30-E0A7B001D96F}">
      <dgm:prSet phldrT="[Текст]" custT="1"/>
      <dgm:spPr/>
      <dgm:t>
        <a:bodyPr/>
        <a:lstStyle/>
        <a:p>
          <a:pPr algn="l"/>
          <a:r>
            <a:rPr lang="ru-RU" sz="1800" b="1" dirty="0" smtClean="0"/>
            <a:t>Третий блок:</a:t>
          </a:r>
        </a:p>
        <a:p>
          <a:pPr algn="ctr"/>
          <a:r>
            <a:rPr lang="ru-RU" sz="1800" dirty="0" smtClean="0"/>
            <a:t>Развитие и совершенствование зрительного восприятия и ориентации в пространстве</a:t>
          </a:r>
          <a:endParaRPr lang="ru-RU" sz="1800" dirty="0"/>
        </a:p>
      </dgm:t>
    </dgm:pt>
    <dgm:pt modelId="{F3F90668-EE88-491D-AECB-56FC06E6CF14}" type="parTrans" cxnId="{29C4A3F4-85F4-4614-A90D-88B4859DDC02}">
      <dgm:prSet/>
      <dgm:spPr/>
      <dgm:t>
        <a:bodyPr/>
        <a:lstStyle/>
        <a:p>
          <a:endParaRPr lang="ru-RU" sz="1800"/>
        </a:p>
      </dgm:t>
    </dgm:pt>
    <dgm:pt modelId="{D029AFDD-515F-40C4-B7CB-B434FA459A0F}" type="sibTrans" cxnId="{29C4A3F4-85F4-4614-A90D-88B4859DDC02}">
      <dgm:prSet/>
      <dgm:spPr/>
      <dgm:t>
        <a:bodyPr/>
        <a:lstStyle/>
        <a:p>
          <a:endParaRPr lang="ru-RU" sz="1800"/>
        </a:p>
      </dgm:t>
    </dgm:pt>
    <dgm:pt modelId="{0C43F496-B0EE-4702-B00E-81F371B0E3FB}" type="pres">
      <dgm:prSet presAssocID="{0DAFFAFA-66F4-4ABE-9AA2-4D0346E42A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AACEB-16A2-471D-8C05-C11ACF46C1CF}" type="pres">
      <dgm:prSet presAssocID="{14F065F7-65D8-4D42-9372-D442C5AA5B94}" presName="parentLin" presStyleCnt="0"/>
      <dgm:spPr/>
    </dgm:pt>
    <dgm:pt modelId="{6C49F9FA-61F5-4226-BA52-42CC34DA4CC4}" type="pres">
      <dgm:prSet presAssocID="{14F065F7-65D8-4D42-9372-D442C5AA5B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17B349-1142-4E68-9211-02D05890F6F7}" type="pres">
      <dgm:prSet presAssocID="{14F065F7-65D8-4D42-9372-D442C5AA5B94}" presName="parentText" presStyleLbl="node1" presStyleIdx="0" presStyleCnt="3" custScaleX="142857" custScaleY="192168" custLinFactY="-9144" custLinFactNeighborX="22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358B6-8845-419A-8A10-530AF45945E2}" type="pres">
      <dgm:prSet presAssocID="{14F065F7-65D8-4D42-9372-D442C5AA5B94}" presName="negativeSpace" presStyleCnt="0"/>
      <dgm:spPr/>
    </dgm:pt>
    <dgm:pt modelId="{7E1B18CA-9CC3-460D-A721-EF30F2C79649}" type="pres">
      <dgm:prSet presAssocID="{14F065F7-65D8-4D42-9372-D442C5AA5B94}" presName="childText" presStyleLbl="conFgAcc1" presStyleIdx="0" presStyleCnt="3">
        <dgm:presLayoutVars>
          <dgm:bulletEnabled val="1"/>
        </dgm:presLayoutVars>
      </dgm:prSet>
      <dgm:spPr/>
    </dgm:pt>
    <dgm:pt modelId="{B047C213-2450-4931-A2CD-8CB9D3712791}" type="pres">
      <dgm:prSet presAssocID="{9DA4F7C7-9B8F-4B0E-8026-527966E7C1E8}" presName="spaceBetweenRectangles" presStyleCnt="0"/>
      <dgm:spPr/>
    </dgm:pt>
    <dgm:pt modelId="{A02F47ED-EA88-4A4C-8A4D-928E852A9696}" type="pres">
      <dgm:prSet presAssocID="{FFEFD579-23E6-4AAD-9F26-FF73E2909986}" presName="parentLin" presStyleCnt="0"/>
      <dgm:spPr/>
    </dgm:pt>
    <dgm:pt modelId="{07609E11-866B-477E-A3E7-2315C7FED88F}" type="pres">
      <dgm:prSet presAssocID="{FFEFD579-23E6-4AAD-9F26-FF73E290998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84C8D2-EC63-4316-8023-9B554F7FAAD0}" type="pres">
      <dgm:prSet presAssocID="{FFEFD579-23E6-4AAD-9F26-FF73E2909986}" presName="parentText" presStyleLbl="node1" presStyleIdx="1" presStyleCnt="3" custScaleX="142857" custScaleY="207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07014-DA88-43B9-A536-9AD5EE2C017F}" type="pres">
      <dgm:prSet presAssocID="{FFEFD579-23E6-4AAD-9F26-FF73E2909986}" presName="negativeSpace" presStyleCnt="0"/>
      <dgm:spPr/>
    </dgm:pt>
    <dgm:pt modelId="{4C60E2FC-FA71-430F-A435-A9E8371DFB15}" type="pres">
      <dgm:prSet presAssocID="{FFEFD579-23E6-4AAD-9F26-FF73E2909986}" presName="childText" presStyleLbl="conFgAcc1" presStyleIdx="1" presStyleCnt="3">
        <dgm:presLayoutVars>
          <dgm:bulletEnabled val="1"/>
        </dgm:presLayoutVars>
      </dgm:prSet>
      <dgm:spPr/>
    </dgm:pt>
    <dgm:pt modelId="{B1E7B5CD-2367-466E-9315-DA5D8D50DC85}" type="pres">
      <dgm:prSet presAssocID="{CCC5E79A-EFC9-4DE9-8B6D-C3F78699C800}" presName="spaceBetweenRectangles" presStyleCnt="0"/>
      <dgm:spPr/>
    </dgm:pt>
    <dgm:pt modelId="{22314296-AED3-4FAE-8D81-0469C3468CB1}" type="pres">
      <dgm:prSet presAssocID="{DA1290C1-EF7F-418D-8F30-E0A7B001D96F}" presName="parentLin" presStyleCnt="0"/>
      <dgm:spPr/>
    </dgm:pt>
    <dgm:pt modelId="{7C37E6BE-F9EC-4B54-88C5-E36956E0C6CE}" type="pres">
      <dgm:prSet presAssocID="{DA1290C1-EF7F-418D-8F30-E0A7B001D96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7278B6-AE2A-48A9-96BD-1CCE840AFA5B}" type="pres">
      <dgm:prSet presAssocID="{DA1290C1-EF7F-418D-8F30-E0A7B001D96F}" presName="parentText" presStyleLbl="node1" presStyleIdx="2" presStyleCnt="3" custScaleX="142857" custScaleY="173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4512D-F3DB-47C6-96A6-4F11EBD8E100}" type="pres">
      <dgm:prSet presAssocID="{DA1290C1-EF7F-418D-8F30-E0A7B001D96F}" presName="negativeSpace" presStyleCnt="0"/>
      <dgm:spPr/>
    </dgm:pt>
    <dgm:pt modelId="{DC6A5147-2212-4510-BFE4-2193C05DD458}" type="pres">
      <dgm:prSet presAssocID="{DA1290C1-EF7F-418D-8F30-E0A7B001D96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B469D3-032B-4A91-ACE2-54D3FFF5834C}" type="presOf" srcId="{14F065F7-65D8-4D42-9372-D442C5AA5B94}" destId="{6E17B349-1142-4E68-9211-02D05890F6F7}" srcOrd="1" destOrd="0" presId="urn:microsoft.com/office/officeart/2005/8/layout/list1"/>
    <dgm:cxn modelId="{7CE11D9F-2A59-4089-8339-97F58AE282AB}" type="presOf" srcId="{0DAFFAFA-66F4-4ABE-9AA2-4D0346E42AD9}" destId="{0C43F496-B0EE-4702-B00E-81F371B0E3FB}" srcOrd="0" destOrd="0" presId="urn:microsoft.com/office/officeart/2005/8/layout/list1"/>
    <dgm:cxn modelId="{1287394E-5227-41BF-8617-F973BBF8E58A}" type="presOf" srcId="{DA1290C1-EF7F-418D-8F30-E0A7B001D96F}" destId="{7C37E6BE-F9EC-4B54-88C5-E36956E0C6CE}" srcOrd="0" destOrd="0" presId="urn:microsoft.com/office/officeart/2005/8/layout/list1"/>
    <dgm:cxn modelId="{62C7E31C-4E9F-404B-95BC-7910700A664A}" type="presOf" srcId="{DA1290C1-EF7F-418D-8F30-E0A7B001D96F}" destId="{907278B6-AE2A-48A9-96BD-1CCE840AFA5B}" srcOrd="1" destOrd="0" presId="urn:microsoft.com/office/officeart/2005/8/layout/list1"/>
    <dgm:cxn modelId="{2DE1EB4C-6429-47CB-B3F5-D27D3359F30D}" type="presOf" srcId="{FFEFD579-23E6-4AAD-9F26-FF73E2909986}" destId="{1D84C8D2-EC63-4316-8023-9B554F7FAAD0}" srcOrd="1" destOrd="0" presId="urn:microsoft.com/office/officeart/2005/8/layout/list1"/>
    <dgm:cxn modelId="{1B28EB47-731F-4F24-849C-FF3F621B3B0D}" srcId="{0DAFFAFA-66F4-4ABE-9AA2-4D0346E42AD9}" destId="{FFEFD579-23E6-4AAD-9F26-FF73E2909986}" srcOrd="1" destOrd="0" parTransId="{3E4BE345-3938-4CC7-AD11-4D52EA10D29E}" sibTransId="{CCC5E79A-EFC9-4DE9-8B6D-C3F78699C800}"/>
    <dgm:cxn modelId="{29C4A3F4-85F4-4614-A90D-88B4859DDC02}" srcId="{0DAFFAFA-66F4-4ABE-9AA2-4D0346E42AD9}" destId="{DA1290C1-EF7F-418D-8F30-E0A7B001D96F}" srcOrd="2" destOrd="0" parTransId="{F3F90668-EE88-491D-AECB-56FC06E6CF14}" sibTransId="{D029AFDD-515F-40C4-B7CB-B434FA459A0F}"/>
    <dgm:cxn modelId="{0367BB68-53A3-4F06-B923-722C84D718B0}" type="presOf" srcId="{14F065F7-65D8-4D42-9372-D442C5AA5B94}" destId="{6C49F9FA-61F5-4226-BA52-42CC34DA4CC4}" srcOrd="0" destOrd="0" presId="urn:microsoft.com/office/officeart/2005/8/layout/list1"/>
    <dgm:cxn modelId="{9695521E-4583-4A5D-ABE8-1C1F2E1F438C}" type="presOf" srcId="{FFEFD579-23E6-4AAD-9F26-FF73E2909986}" destId="{07609E11-866B-477E-A3E7-2315C7FED88F}" srcOrd="0" destOrd="0" presId="urn:microsoft.com/office/officeart/2005/8/layout/list1"/>
    <dgm:cxn modelId="{62806985-A1B1-4E65-8114-6BD6AA002A9F}" srcId="{0DAFFAFA-66F4-4ABE-9AA2-4D0346E42AD9}" destId="{14F065F7-65D8-4D42-9372-D442C5AA5B94}" srcOrd="0" destOrd="0" parTransId="{475A824B-D9D8-4EB2-89C4-A92D44A15004}" sibTransId="{9DA4F7C7-9B8F-4B0E-8026-527966E7C1E8}"/>
    <dgm:cxn modelId="{405EAA2D-853B-4DAB-8D67-07073B52D326}" type="presParOf" srcId="{0C43F496-B0EE-4702-B00E-81F371B0E3FB}" destId="{5BBAACEB-16A2-471D-8C05-C11ACF46C1CF}" srcOrd="0" destOrd="0" presId="urn:microsoft.com/office/officeart/2005/8/layout/list1"/>
    <dgm:cxn modelId="{842EBD7D-0D63-4543-B95D-2AD462E2C2DD}" type="presParOf" srcId="{5BBAACEB-16A2-471D-8C05-C11ACF46C1CF}" destId="{6C49F9FA-61F5-4226-BA52-42CC34DA4CC4}" srcOrd="0" destOrd="0" presId="urn:microsoft.com/office/officeart/2005/8/layout/list1"/>
    <dgm:cxn modelId="{C7C24CEE-B7B4-45A1-8019-C21D01640A60}" type="presParOf" srcId="{5BBAACEB-16A2-471D-8C05-C11ACF46C1CF}" destId="{6E17B349-1142-4E68-9211-02D05890F6F7}" srcOrd="1" destOrd="0" presId="urn:microsoft.com/office/officeart/2005/8/layout/list1"/>
    <dgm:cxn modelId="{808926B7-4A98-486F-A7E8-34B1791600E5}" type="presParOf" srcId="{0C43F496-B0EE-4702-B00E-81F371B0E3FB}" destId="{7DE358B6-8845-419A-8A10-530AF45945E2}" srcOrd="1" destOrd="0" presId="urn:microsoft.com/office/officeart/2005/8/layout/list1"/>
    <dgm:cxn modelId="{110EED03-0A0B-448B-90CF-1FE41FF2AB58}" type="presParOf" srcId="{0C43F496-B0EE-4702-B00E-81F371B0E3FB}" destId="{7E1B18CA-9CC3-460D-A721-EF30F2C79649}" srcOrd="2" destOrd="0" presId="urn:microsoft.com/office/officeart/2005/8/layout/list1"/>
    <dgm:cxn modelId="{0A2F877C-E890-4017-9C1A-654327099FC6}" type="presParOf" srcId="{0C43F496-B0EE-4702-B00E-81F371B0E3FB}" destId="{B047C213-2450-4931-A2CD-8CB9D3712791}" srcOrd="3" destOrd="0" presId="urn:microsoft.com/office/officeart/2005/8/layout/list1"/>
    <dgm:cxn modelId="{E4494745-B5FA-4712-9C9E-1D3C5F06179C}" type="presParOf" srcId="{0C43F496-B0EE-4702-B00E-81F371B0E3FB}" destId="{A02F47ED-EA88-4A4C-8A4D-928E852A9696}" srcOrd="4" destOrd="0" presId="urn:microsoft.com/office/officeart/2005/8/layout/list1"/>
    <dgm:cxn modelId="{723C7381-DD2D-4899-8B23-1FCD0B04F3B8}" type="presParOf" srcId="{A02F47ED-EA88-4A4C-8A4D-928E852A9696}" destId="{07609E11-866B-477E-A3E7-2315C7FED88F}" srcOrd="0" destOrd="0" presId="urn:microsoft.com/office/officeart/2005/8/layout/list1"/>
    <dgm:cxn modelId="{A14C9149-209A-4CDE-B1A2-430B1F52E02A}" type="presParOf" srcId="{A02F47ED-EA88-4A4C-8A4D-928E852A9696}" destId="{1D84C8D2-EC63-4316-8023-9B554F7FAAD0}" srcOrd="1" destOrd="0" presId="urn:microsoft.com/office/officeart/2005/8/layout/list1"/>
    <dgm:cxn modelId="{BD0E0DA3-CACE-4B46-9227-AE8713767A0C}" type="presParOf" srcId="{0C43F496-B0EE-4702-B00E-81F371B0E3FB}" destId="{FA307014-DA88-43B9-A536-9AD5EE2C017F}" srcOrd="5" destOrd="0" presId="urn:microsoft.com/office/officeart/2005/8/layout/list1"/>
    <dgm:cxn modelId="{359FD580-9786-4666-904A-28972324CD0B}" type="presParOf" srcId="{0C43F496-B0EE-4702-B00E-81F371B0E3FB}" destId="{4C60E2FC-FA71-430F-A435-A9E8371DFB15}" srcOrd="6" destOrd="0" presId="urn:microsoft.com/office/officeart/2005/8/layout/list1"/>
    <dgm:cxn modelId="{EDB92F3C-642B-4B42-BB22-1EA469BD6313}" type="presParOf" srcId="{0C43F496-B0EE-4702-B00E-81F371B0E3FB}" destId="{B1E7B5CD-2367-466E-9315-DA5D8D50DC85}" srcOrd="7" destOrd="0" presId="urn:microsoft.com/office/officeart/2005/8/layout/list1"/>
    <dgm:cxn modelId="{1A9F2BD2-38B6-41C7-91FA-31E3144A482B}" type="presParOf" srcId="{0C43F496-B0EE-4702-B00E-81F371B0E3FB}" destId="{22314296-AED3-4FAE-8D81-0469C3468CB1}" srcOrd="8" destOrd="0" presId="urn:microsoft.com/office/officeart/2005/8/layout/list1"/>
    <dgm:cxn modelId="{E0A504BD-3574-413C-87A6-85455A7C00C2}" type="presParOf" srcId="{22314296-AED3-4FAE-8D81-0469C3468CB1}" destId="{7C37E6BE-F9EC-4B54-88C5-E36956E0C6CE}" srcOrd="0" destOrd="0" presId="urn:microsoft.com/office/officeart/2005/8/layout/list1"/>
    <dgm:cxn modelId="{12568F9E-C0B7-48E9-BC53-248BA33A30D6}" type="presParOf" srcId="{22314296-AED3-4FAE-8D81-0469C3468CB1}" destId="{907278B6-AE2A-48A9-96BD-1CCE840AFA5B}" srcOrd="1" destOrd="0" presId="urn:microsoft.com/office/officeart/2005/8/layout/list1"/>
    <dgm:cxn modelId="{BE9E5C20-F555-408B-8AE6-A7C9A76D41C2}" type="presParOf" srcId="{0C43F496-B0EE-4702-B00E-81F371B0E3FB}" destId="{24F4512D-F3DB-47C6-96A6-4F11EBD8E100}" srcOrd="9" destOrd="0" presId="urn:microsoft.com/office/officeart/2005/8/layout/list1"/>
    <dgm:cxn modelId="{5251D097-E45E-444D-9E18-B63465A9D0D7}" type="presParOf" srcId="{0C43F496-B0EE-4702-B00E-81F371B0E3FB}" destId="{DC6A5147-2212-4510-BFE4-2193C05DD4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F6486-B76B-4564-9A0F-1F4A1B1DF933}">
      <dsp:nvSpPr>
        <dsp:cNvPr id="0" name=""/>
        <dsp:cNvSpPr/>
      </dsp:nvSpPr>
      <dsp:spPr>
        <a:xfrm>
          <a:off x="782232" y="3038739"/>
          <a:ext cx="1286554" cy="2725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277" y="0"/>
              </a:lnTo>
              <a:lnTo>
                <a:pt x="643277" y="2725517"/>
              </a:lnTo>
              <a:lnTo>
                <a:pt x="1286554" y="27255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50161" y="4326150"/>
        <a:ext cx="150695" cy="150695"/>
      </dsp:txXfrm>
    </dsp:sp>
    <dsp:sp modelId="{91E7DA70-00F5-4A2C-9711-F35F19336FD7}">
      <dsp:nvSpPr>
        <dsp:cNvPr id="0" name=""/>
        <dsp:cNvSpPr/>
      </dsp:nvSpPr>
      <dsp:spPr>
        <a:xfrm>
          <a:off x="782232" y="3038739"/>
          <a:ext cx="1286554" cy="165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277" y="0"/>
              </a:lnTo>
              <a:lnTo>
                <a:pt x="643277" y="1658352"/>
              </a:lnTo>
              <a:lnTo>
                <a:pt x="1286554" y="16583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73036" y="3815443"/>
        <a:ext cx="104944" cy="104944"/>
      </dsp:txXfrm>
    </dsp:sp>
    <dsp:sp modelId="{5D219672-4F2B-4902-A669-4F415AF75B48}">
      <dsp:nvSpPr>
        <dsp:cNvPr id="0" name=""/>
        <dsp:cNvSpPr/>
      </dsp:nvSpPr>
      <dsp:spPr>
        <a:xfrm>
          <a:off x="782232" y="3038739"/>
          <a:ext cx="1286554" cy="591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3277" y="0"/>
              </a:lnTo>
              <a:lnTo>
                <a:pt x="643277" y="591187"/>
              </a:lnTo>
              <a:lnTo>
                <a:pt x="1286554" y="5911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0112" y="3298936"/>
        <a:ext cx="70794" cy="70794"/>
      </dsp:txXfrm>
    </dsp:sp>
    <dsp:sp modelId="{47B7D398-9126-4C61-9F15-8F6AEC2747E2}">
      <dsp:nvSpPr>
        <dsp:cNvPr id="0" name=""/>
        <dsp:cNvSpPr/>
      </dsp:nvSpPr>
      <dsp:spPr>
        <a:xfrm>
          <a:off x="782232" y="2562761"/>
          <a:ext cx="1286554" cy="475978"/>
        </a:xfrm>
        <a:custGeom>
          <a:avLst/>
          <a:gdLst/>
          <a:ahLst/>
          <a:cxnLst/>
          <a:rect l="0" t="0" r="0" b="0"/>
          <a:pathLst>
            <a:path>
              <a:moveTo>
                <a:pt x="0" y="475978"/>
              </a:moveTo>
              <a:lnTo>
                <a:pt x="643277" y="475978"/>
              </a:lnTo>
              <a:lnTo>
                <a:pt x="643277" y="0"/>
              </a:lnTo>
              <a:lnTo>
                <a:pt x="128655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1214" y="2766455"/>
        <a:ext cx="68588" cy="68588"/>
      </dsp:txXfrm>
    </dsp:sp>
    <dsp:sp modelId="{02722B28-5261-41C6-9AE6-B477271229C3}">
      <dsp:nvSpPr>
        <dsp:cNvPr id="0" name=""/>
        <dsp:cNvSpPr/>
      </dsp:nvSpPr>
      <dsp:spPr>
        <a:xfrm>
          <a:off x="782232" y="1495596"/>
          <a:ext cx="1286554" cy="1543143"/>
        </a:xfrm>
        <a:custGeom>
          <a:avLst/>
          <a:gdLst/>
          <a:ahLst/>
          <a:cxnLst/>
          <a:rect l="0" t="0" r="0" b="0"/>
          <a:pathLst>
            <a:path>
              <a:moveTo>
                <a:pt x="0" y="1543143"/>
              </a:moveTo>
              <a:lnTo>
                <a:pt x="643277" y="1543143"/>
              </a:lnTo>
              <a:lnTo>
                <a:pt x="643277" y="0"/>
              </a:lnTo>
              <a:lnTo>
                <a:pt x="128655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75281" y="2216940"/>
        <a:ext cx="100455" cy="100455"/>
      </dsp:txXfrm>
    </dsp:sp>
    <dsp:sp modelId="{34265F83-AA6D-4731-A926-B6B5299DF475}">
      <dsp:nvSpPr>
        <dsp:cNvPr id="0" name=""/>
        <dsp:cNvSpPr/>
      </dsp:nvSpPr>
      <dsp:spPr>
        <a:xfrm>
          <a:off x="782232" y="426868"/>
          <a:ext cx="1305987" cy="2611870"/>
        </a:xfrm>
        <a:custGeom>
          <a:avLst/>
          <a:gdLst/>
          <a:ahLst/>
          <a:cxnLst/>
          <a:rect l="0" t="0" r="0" b="0"/>
          <a:pathLst>
            <a:path>
              <a:moveTo>
                <a:pt x="0" y="2611870"/>
              </a:moveTo>
              <a:lnTo>
                <a:pt x="652993" y="2611870"/>
              </a:lnTo>
              <a:lnTo>
                <a:pt x="652993" y="0"/>
              </a:lnTo>
              <a:lnTo>
                <a:pt x="130598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362221" y="1659799"/>
        <a:ext cx="146009" cy="146009"/>
      </dsp:txXfrm>
    </dsp:sp>
    <dsp:sp modelId="{7FDD23D4-CD59-4EC1-AB7C-6208A19E05B9}">
      <dsp:nvSpPr>
        <dsp:cNvPr id="0" name=""/>
        <dsp:cNvSpPr/>
      </dsp:nvSpPr>
      <dsp:spPr>
        <a:xfrm rot="16200000">
          <a:off x="-1855547" y="2647623"/>
          <a:ext cx="4493327" cy="7822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Структура коррекционно-логопедической помощи в ДОУ </a:t>
          </a:r>
          <a:endParaRPr lang="ru-RU" sz="2400" kern="1200" dirty="0"/>
        </a:p>
      </dsp:txBody>
      <dsp:txXfrm>
        <a:off x="-1855547" y="2647623"/>
        <a:ext cx="4493327" cy="782232"/>
      </dsp:txXfrm>
    </dsp:sp>
    <dsp:sp modelId="{F1F476F1-3BA5-4629-A69E-12632AF4049C}">
      <dsp:nvSpPr>
        <dsp:cNvPr id="0" name=""/>
        <dsp:cNvSpPr/>
      </dsp:nvSpPr>
      <dsp:spPr>
        <a:xfrm>
          <a:off x="2088219" y="2"/>
          <a:ext cx="4033636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Логопедические группы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старшего и подготовительного возраста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детей с ОНР 3 уровня</a:t>
          </a:r>
          <a:endParaRPr lang="ru-RU" sz="1400" kern="1200" dirty="0"/>
        </a:p>
      </dsp:txBody>
      <dsp:txXfrm>
        <a:off x="2088219" y="2"/>
        <a:ext cx="4033636" cy="853732"/>
      </dsp:txXfrm>
    </dsp:sp>
    <dsp:sp modelId="{EEC483D0-7A96-419B-B89B-98D5BA42D695}">
      <dsp:nvSpPr>
        <dsp:cNvPr id="0" name=""/>
        <dsp:cNvSpPr/>
      </dsp:nvSpPr>
      <dsp:spPr>
        <a:xfrm>
          <a:off x="2068786" y="1068730"/>
          <a:ext cx="4033636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Логопункт для детей с ФФН</a:t>
          </a:r>
          <a:endParaRPr lang="ru-RU" sz="1400" kern="1200" dirty="0"/>
        </a:p>
      </dsp:txBody>
      <dsp:txXfrm>
        <a:off x="2068786" y="1068730"/>
        <a:ext cx="4033636" cy="853732"/>
      </dsp:txXfrm>
    </dsp:sp>
    <dsp:sp modelId="{DBDD2974-F654-406D-9FC8-2173FB48EA32}">
      <dsp:nvSpPr>
        <dsp:cNvPr id="0" name=""/>
        <dsp:cNvSpPr/>
      </dsp:nvSpPr>
      <dsp:spPr>
        <a:xfrm>
          <a:off x="2068786" y="2135895"/>
          <a:ext cx="3970882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Кружок «Узнавайкины» для детей с ОНР 1 и 2 уровня</a:t>
          </a:r>
          <a:endParaRPr lang="ru-RU" sz="1400" kern="1200" dirty="0"/>
        </a:p>
      </dsp:txBody>
      <dsp:txXfrm>
        <a:off x="2068786" y="2135895"/>
        <a:ext cx="3970882" cy="853732"/>
      </dsp:txXfrm>
    </dsp:sp>
    <dsp:sp modelId="{97667166-C7FC-45C6-97E1-25E468039F1C}">
      <dsp:nvSpPr>
        <dsp:cNvPr id="0" name=""/>
        <dsp:cNvSpPr/>
      </dsp:nvSpPr>
      <dsp:spPr>
        <a:xfrm>
          <a:off x="2068786" y="3203060"/>
          <a:ext cx="3970882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Кружок «Букварёнок»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детей подготовительного возраста</a:t>
          </a:r>
          <a:endParaRPr lang="ru-RU" sz="1400" kern="1200" dirty="0"/>
        </a:p>
      </dsp:txBody>
      <dsp:txXfrm>
        <a:off x="2068786" y="3203060"/>
        <a:ext cx="3970882" cy="853732"/>
      </dsp:txXfrm>
    </dsp:sp>
    <dsp:sp modelId="{8B633CDB-26D8-48EE-8699-8542A68B9458}">
      <dsp:nvSpPr>
        <dsp:cNvPr id="0" name=""/>
        <dsp:cNvSpPr/>
      </dsp:nvSpPr>
      <dsp:spPr>
        <a:xfrm>
          <a:off x="2068786" y="4270225"/>
          <a:ext cx="3970882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Кружок «Кенгурёнок»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для детей среднего возраста</a:t>
          </a:r>
          <a:endParaRPr lang="ru-RU" sz="1400" kern="1200" dirty="0"/>
        </a:p>
      </dsp:txBody>
      <dsp:txXfrm>
        <a:off x="2068786" y="4270225"/>
        <a:ext cx="3970882" cy="853732"/>
      </dsp:txXfrm>
    </dsp:sp>
    <dsp:sp modelId="{FBA04CE0-A578-49D3-8463-AF02632FEDCE}">
      <dsp:nvSpPr>
        <dsp:cNvPr id="0" name=""/>
        <dsp:cNvSpPr/>
      </dsp:nvSpPr>
      <dsp:spPr>
        <a:xfrm>
          <a:off x="2068786" y="5337391"/>
          <a:ext cx="3970882" cy="8537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Психолого-педагогический консультативный пункт «Поддержка»</a:t>
          </a:r>
          <a:endParaRPr lang="ru-RU" sz="1400" kern="1200" dirty="0"/>
        </a:p>
      </dsp:txBody>
      <dsp:txXfrm>
        <a:off x="2068786" y="5337391"/>
        <a:ext cx="3970882" cy="853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C36D1-0A2B-442F-8175-A09835D42730}">
      <dsp:nvSpPr>
        <dsp:cNvPr id="0" name=""/>
        <dsp:cNvSpPr/>
      </dsp:nvSpPr>
      <dsp:spPr>
        <a:xfrm rot="5400000">
          <a:off x="-85385" y="426127"/>
          <a:ext cx="1445648" cy="8804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программы</a:t>
          </a:r>
          <a:endParaRPr lang="ru-RU" sz="1400" kern="1200" dirty="0"/>
        </a:p>
      </dsp:txBody>
      <dsp:txXfrm rot="-5400000">
        <a:off x="197203" y="583775"/>
        <a:ext cx="880472" cy="565176"/>
      </dsp:txXfrm>
    </dsp:sp>
    <dsp:sp modelId="{7751E8C3-7D37-4829-B9EF-6067A395625A}">
      <dsp:nvSpPr>
        <dsp:cNvPr id="0" name=""/>
        <dsp:cNvSpPr/>
      </dsp:nvSpPr>
      <dsp:spPr>
        <a:xfrm rot="5400000">
          <a:off x="3939573" y="-2715405"/>
          <a:ext cx="1099508" cy="6674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Т.Б. Филичева, Г.В. Чиркина «Подготовка к школе детей с общим недоразвитием речи в условиях специального детского сада», Ч.1., первый год обучения, старшая группа, Ч.2, второй год обучения, подготовительная группа,  М., 1993г.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Н.В. Нищева «Организация коррекционно-развивающей работы в средней  (старшей, подготовительной) логопедической группе»  С.-Пб. 2004г.</a:t>
          </a:r>
          <a:endParaRPr lang="ru-RU" sz="1400" kern="1200" dirty="0"/>
        </a:p>
      </dsp:txBody>
      <dsp:txXfrm rot="-5400000">
        <a:off x="1152160" y="125682"/>
        <a:ext cx="6620660" cy="992160"/>
      </dsp:txXfrm>
    </dsp:sp>
    <dsp:sp modelId="{03574E9F-AD57-48EF-B7C7-23D311D67993}">
      <dsp:nvSpPr>
        <dsp:cNvPr id="0" name=""/>
        <dsp:cNvSpPr/>
      </dsp:nvSpPr>
      <dsp:spPr>
        <a:xfrm rot="5400000">
          <a:off x="27450" y="1535080"/>
          <a:ext cx="1257818" cy="880472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программы</a:t>
          </a:r>
          <a:endParaRPr lang="ru-RU" sz="1400" kern="1200" dirty="0"/>
        </a:p>
      </dsp:txBody>
      <dsp:txXfrm rot="-5400000">
        <a:off x="216123" y="1786643"/>
        <a:ext cx="880472" cy="377346"/>
      </dsp:txXfrm>
    </dsp:sp>
    <dsp:sp modelId="{CC4B8265-ED4A-49DD-A17C-53007ADDBF76}">
      <dsp:nvSpPr>
        <dsp:cNvPr id="0" name=""/>
        <dsp:cNvSpPr/>
      </dsp:nvSpPr>
      <dsp:spPr>
        <a:xfrm rot="5400000">
          <a:off x="4080536" y="-1560225"/>
          <a:ext cx="817582" cy="6674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Т.Б. Филичева, Г.В. Чиркина «Воспитание и обучение детей дошкольного возраста с фонетико-фонематическим недоразвитием», М., 2002 г.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Г.А. Каше «Подготовка к школе  детей с недостатками речи», М., 1985 г.</a:t>
          </a:r>
          <a:endParaRPr lang="ru-RU" sz="1400" kern="1200" dirty="0"/>
        </a:p>
      </dsp:txBody>
      <dsp:txXfrm rot="-5400000">
        <a:off x="1152161" y="1408061"/>
        <a:ext cx="6634423" cy="737760"/>
      </dsp:txXfrm>
    </dsp:sp>
    <dsp:sp modelId="{BBAD7FDF-639C-4050-A373-F1831E85294F}">
      <dsp:nvSpPr>
        <dsp:cNvPr id="0" name=""/>
        <dsp:cNvSpPr/>
      </dsp:nvSpPr>
      <dsp:spPr>
        <a:xfrm rot="5400000">
          <a:off x="8529" y="3897370"/>
          <a:ext cx="1257818" cy="880472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Парциальные программы</a:t>
          </a:r>
          <a:endParaRPr lang="ru-RU" sz="1200" kern="1200" dirty="0"/>
        </a:p>
      </dsp:txBody>
      <dsp:txXfrm rot="-5400000">
        <a:off x="197202" y="4148933"/>
        <a:ext cx="880472" cy="377346"/>
      </dsp:txXfrm>
    </dsp:sp>
    <dsp:sp modelId="{68127E09-B42C-400B-9769-36CA15B42510}">
      <dsp:nvSpPr>
        <dsp:cNvPr id="0" name=""/>
        <dsp:cNvSpPr/>
      </dsp:nvSpPr>
      <dsp:spPr>
        <a:xfrm rot="5400000">
          <a:off x="3974382" y="779974"/>
          <a:ext cx="1061401" cy="67324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 Коррекция речевых нарушений при несформированности психологической базы речи» ( ЗПРР)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«Кенгурёнок» (средняя группа)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«Русский язык для дошкольников» (подготовительная группа)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«Букварёнок»  (обучение чтению детей дошкольного возраста)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«Точка, точка, запятая…» (развитие графических навыков и ориентации в пространстве)</a:t>
          </a:r>
          <a:endParaRPr lang="ru-RU" sz="1200" kern="1200" dirty="0"/>
        </a:p>
      </dsp:txBody>
      <dsp:txXfrm rot="-5400000">
        <a:off x="1138868" y="3667302"/>
        <a:ext cx="6680618" cy="957775"/>
      </dsp:txXfrm>
    </dsp:sp>
    <dsp:sp modelId="{ECF97BAF-DB6A-4505-8EE7-F36FA1D9E0EC}">
      <dsp:nvSpPr>
        <dsp:cNvPr id="0" name=""/>
        <dsp:cNvSpPr/>
      </dsp:nvSpPr>
      <dsp:spPr>
        <a:xfrm rot="5400000">
          <a:off x="27450" y="2818530"/>
          <a:ext cx="1257818" cy="88047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программы</a:t>
          </a:r>
          <a:endParaRPr lang="ru-RU" sz="1400" kern="1200" dirty="0"/>
        </a:p>
      </dsp:txBody>
      <dsp:txXfrm rot="-5400000">
        <a:off x="216123" y="3070093"/>
        <a:ext cx="880472" cy="377346"/>
      </dsp:txXfrm>
    </dsp:sp>
    <dsp:sp modelId="{724213CC-47F7-42D6-B853-D246E07719D9}">
      <dsp:nvSpPr>
        <dsp:cNvPr id="0" name=""/>
        <dsp:cNvSpPr/>
      </dsp:nvSpPr>
      <dsp:spPr>
        <a:xfrm rot="5400000">
          <a:off x="4131885" y="-363044"/>
          <a:ext cx="780275" cy="67660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Т.А. Ткаченко «Система работы с неговорящими детьми»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С.Г. Шевченко «Система работы с детьми с ЗПРР»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Г.В. Дедюхина «Система работы с неговорящими детьми»</a:t>
          </a:r>
          <a:endParaRPr lang="ru-RU" sz="1400" kern="1200" dirty="0"/>
        </a:p>
      </dsp:txBody>
      <dsp:txXfrm rot="-5400000">
        <a:off x="1138981" y="2667950"/>
        <a:ext cx="6727993" cy="704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B18CA-9CC3-460D-A721-EF30F2C79649}">
      <dsp:nvSpPr>
        <dsp:cNvPr id="0" name=""/>
        <dsp:cNvSpPr/>
      </dsp:nvSpPr>
      <dsp:spPr>
        <a:xfrm>
          <a:off x="0" y="1098737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7B349-1142-4E68-9211-02D05890F6F7}">
      <dsp:nvSpPr>
        <dsp:cNvPr id="0" name=""/>
        <dsp:cNvSpPr/>
      </dsp:nvSpPr>
      <dsp:spPr>
        <a:xfrm>
          <a:off x="323901" y="0"/>
          <a:ext cx="6444850" cy="13614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Первый блок: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 </a:t>
          </a:r>
          <a:r>
            <a:rPr lang="ru-RU" sz="2000" b="0" i="1" kern="1200" dirty="0" smtClean="0"/>
            <a:t>развитие и совершенствование </a:t>
          </a:r>
          <a:r>
            <a:rPr lang="ru-RU" sz="2000" b="0" i="1" kern="1200" dirty="0" smtClean="0"/>
            <a:t>фонетико-фонематических </a:t>
          </a:r>
          <a:r>
            <a:rPr lang="ru-RU" sz="2000" b="0" i="1" kern="1200" dirty="0" smtClean="0"/>
            <a:t>процессов</a:t>
          </a:r>
          <a:endParaRPr lang="ru-RU" sz="1800" b="0" kern="1200" dirty="0"/>
        </a:p>
      </dsp:txBody>
      <dsp:txXfrm>
        <a:off x="390363" y="66462"/>
        <a:ext cx="6311926" cy="1228547"/>
      </dsp:txXfrm>
    </dsp:sp>
    <dsp:sp modelId="{4C60E2FC-FA71-430F-A435-A9E8371DFB15}">
      <dsp:nvSpPr>
        <dsp:cNvPr id="0" name=""/>
        <dsp:cNvSpPr/>
      </dsp:nvSpPr>
      <dsp:spPr>
        <a:xfrm>
          <a:off x="0" y="2947731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4C8D2-EC63-4316-8023-9B554F7FAAD0}">
      <dsp:nvSpPr>
        <dsp:cNvPr id="0" name=""/>
        <dsp:cNvSpPr/>
      </dsp:nvSpPr>
      <dsp:spPr>
        <a:xfrm>
          <a:off x="322242" y="1833137"/>
          <a:ext cx="6444850" cy="14688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Второй блок: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 совершенствование </a:t>
          </a:r>
          <a:r>
            <a:rPr lang="ru-RU" sz="1800" kern="1200" dirty="0" smtClean="0"/>
            <a:t>лексико-грамматических средств языка</a:t>
          </a:r>
          <a:endParaRPr lang="ru-RU" sz="1800" kern="1200" dirty="0"/>
        </a:p>
      </dsp:txBody>
      <dsp:txXfrm>
        <a:off x="393945" y="1904840"/>
        <a:ext cx="6301444" cy="1325428"/>
      </dsp:txXfrm>
    </dsp:sp>
    <dsp:sp modelId="{DC6A5147-2212-4510-BFE4-2193C05DD458}">
      <dsp:nvSpPr>
        <dsp:cNvPr id="0" name=""/>
        <dsp:cNvSpPr/>
      </dsp:nvSpPr>
      <dsp:spPr>
        <a:xfrm>
          <a:off x="0" y="4560278"/>
          <a:ext cx="67687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278B6-AE2A-48A9-96BD-1CCE840AFA5B}">
      <dsp:nvSpPr>
        <dsp:cNvPr id="0" name=""/>
        <dsp:cNvSpPr/>
      </dsp:nvSpPr>
      <dsp:spPr>
        <a:xfrm>
          <a:off x="322242" y="3682131"/>
          <a:ext cx="6444850" cy="12323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Третий блок: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Развитие и совершенствование зрительного восприятия и ориентации в пространстве</a:t>
          </a:r>
          <a:endParaRPr lang="ru-RU" sz="1800" kern="1200" dirty="0"/>
        </a:p>
      </dsp:txBody>
      <dsp:txXfrm>
        <a:off x="382402" y="3742291"/>
        <a:ext cx="6324530" cy="1112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845455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Раннее логопедическое воздействие как значимый фактор полноценного развития ребёнка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МАДОУ </a:t>
            </a:r>
            <a:r>
              <a:rPr lang="ru-RU" dirty="0"/>
              <a:t>детский сад №64 комбинированного вида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/>
              <a:t> «Колокольчик»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/>
              <a:t>Составили учителя-логопеды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dirty="0"/>
              <a:t>Суворова Е.Г. и Болотова И.В.</a:t>
            </a: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фото 31.01\DSC_23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10333" b="16656"/>
          <a:stretch/>
        </p:blipFill>
        <p:spPr bwMode="auto">
          <a:xfrm>
            <a:off x="611560" y="2132855"/>
            <a:ext cx="6259642" cy="427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260648"/>
            <a:ext cx="73453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Необходимо помнить,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что за каждой цифрой «сухой» статистики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стоит судьба ребёнка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098" name="Picture 2" descr="C:\Users\home\Desktop\КАРТинкИ\3157509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1381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-385439" y="1484784"/>
            <a:ext cx="10009112" cy="108012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интеграции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 из различных предметных областей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76163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648" y="2708920"/>
            <a:ext cx="266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226" y="3573016"/>
            <a:ext cx="26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психология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8864" y="4293096"/>
            <a:ext cx="3001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Коррекционная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педагогика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2865" y="5373216"/>
            <a:ext cx="251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педагогика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Эффективность логопедической помощи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392" y="620688"/>
            <a:ext cx="10430392" cy="65527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62880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Пренатальные 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Состояние здоровья матери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Резус-конфликт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Снижение пищевой ценности продуктов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5895" y="116632"/>
            <a:ext cx="617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Причины возникновения нарушений развития ребёнка.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91680" y="3506343"/>
            <a:ext cx="416569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Натальные: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Травмы во время родов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Асфиксии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Стимуляция родовой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Мелкоточечные кровоизлияния в кору</a:t>
            </a:r>
          </a:p>
          <a:p>
            <a:r>
              <a:rPr lang="ru-RU" sz="1600" dirty="0" smtClean="0"/>
              <a:t>      головного мозга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5980" y="5130868"/>
            <a:ext cx="476822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Постнатальные (до 3х лет):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Травматические поражения головного мозга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Заболевания головного мозга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Тяжелые инфекционные заболевания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Отравления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Социальные факторы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78822"/>
              </p:ext>
            </p:extLst>
          </p:nvPr>
        </p:nvGraphicFramePr>
        <p:xfrm>
          <a:off x="467544" y="1747962"/>
          <a:ext cx="7200799" cy="511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96"/>
                <a:gridCol w="1066088"/>
                <a:gridCol w="960007"/>
                <a:gridCol w="1066841"/>
                <a:gridCol w="1066088"/>
                <a:gridCol w="906588"/>
                <a:gridCol w="987091"/>
              </a:tblGrid>
              <a:tr h="1191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Учебный год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Количество </a:t>
                      </a:r>
                      <a:r>
                        <a:rPr lang="ru-RU" sz="900" dirty="0" smtClean="0">
                          <a:effectLst/>
                        </a:rPr>
                        <a:t>обследован-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ных </a:t>
                      </a:r>
                      <a:r>
                        <a:rPr lang="ru-RU" sz="900" dirty="0" smtClean="0">
                          <a:effectLst/>
                        </a:rPr>
                        <a:t>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детей с нормой речевого развития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детей с полиморфным нарушением </a:t>
                      </a:r>
                      <a:r>
                        <a:rPr lang="ru-RU" sz="900" dirty="0" smtClean="0">
                          <a:effectLst/>
                        </a:rPr>
                        <a:t>звукопроиз-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ношения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детей с мономорфным нарушением </a:t>
                      </a:r>
                      <a:r>
                        <a:rPr lang="ru-RU" sz="900" dirty="0" smtClean="0">
                          <a:effectLst/>
                        </a:rPr>
                        <a:t>звукопроиз-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ношения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Кол-во детей с </a:t>
                      </a:r>
                      <a:r>
                        <a:rPr lang="ru-RU" sz="900" dirty="0" smtClean="0">
                          <a:effectLst/>
                        </a:rPr>
                        <a:t>заключе-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нием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ОНР 1 и 2 уровня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детей с неречевой патологией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2000-2001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2001-2002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2002-2003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2003-2004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2004-2005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6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2005-2006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2006-2007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2007-2008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2008-2009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2009-2010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2010-2011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2011-2012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2012-2013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2013-2014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2014-2015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2015-2016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2016-2017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2017-2018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70,8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97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67,4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1 - Данные журнала первичного обследования уровня речевого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развития детей детского сада №64 «Колокольчик» с 2000 по 2018 годы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-243408"/>
            <a:ext cx="8280920" cy="1080120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Динамический рост количества детей с полиморфным нарушением звукопроизношения по отношению к норме речевого развития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14777"/>
              </p:ext>
            </p:extLst>
          </p:nvPr>
        </p:nvGraphicFramePr>
        <p:xfrm>
          <a:off x="251520" y="1988840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1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19542"/>
              </p:ext>
            </p:extLst>
          </p:nvPr>
        </p:nvGraphicFramePr>
        <p:xfrm>
          <a:off x="251520" y="1916832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504034052"/>
              </p:ext>
            </p:extLst>
          </p:nvPr>
        </p:nvGraphicFramePr>
        <p:xfrm>
          <a:off x="251520" y="476672"/>
          <a:ext cx="6828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C:\Users\home\Desktop\КАРТинкИ\31894348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259693"/>
            <a:ext cx="1080120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066702"/>
              </p:ext>
            </p:extLst>
          </p:nvPr>
        </p:nvGraphicFramePr>
        <p:xfrm>
          <a:off x="251520" y="1772816"/>
          <a:ext cx="84352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70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835142274"/>
              </p:ext>
            </p:extLst>
          </p:nvPr>
        </p:nvGraphicFramePr>
        <p:xfrm>
          <a:off x="0" y="1052736"/>
          <a:ext cx="67687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44134"/>
            <a:ext cx="516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Структура парциальной авторской программы</a:t>
            </a:r>
          </a:p>
          <a:p>
            <a:pPr algn="ctr"/>
            <a:r>
              <a:rPr lang="ru-RU" dirty="0" smtClean="0"/>
              <a:t> для среднего возраста «Кенгурёнок»</a:t>
            </a:r>
            <a:endParaRPr lang="ru-RU" dirty="0"/>
          </a:p>
        </p:txBody>
      </p:sp>
      <p:pic>
        <p:nvPicPr>
          <p:cNvPr id="5122" name="Picture 2" descr="C:\Users\home\Desktop\КАРТинкИ\31525832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45" y="5013176"/>
            <a:ext cx="10763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ордаш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мордашки</Template>
  <TotalTime>316</TotalTime>
  <Words>646</Words>
  <Application>Microsoft Office PowerPoint</Application>
  <PresentationFormat>Экран (4:3)</PresentationFormat>
  <Paragraphs>234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мордашки</vt:lpstr>
      <vt:lpstr>Раннее логопедическое воздействие как значимый фактор полноценного развития ребёнка </vt:lpstr>
      <vt:lpstr>В интеграции знаний из различных предметных областей</vt:lpstr>
      <vt:lpstr>Презентация PowerPoint</vt:lpstr>
      <vt:lpstr>Презентация PowerPoint</vt:lpstr>
      <vt:lpstr>Динамический рост количества детей с полиморфным нарушением звукопроизношения по отношению к норме речевого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логопедическое воздействие как значимый фактор полноценного развития ребёнка </dc:title>
  <dc:creator>home</dc:creator>
  <cp:lastModifiedBy>home</cp:lastModifiedBy>
  <cp:revision>25</cp:revision>
  <dcterms:created xsi:type="dcterms:W3CDTF">2018-04-14T07:50:29Z</dcterms:created>
  <dcterms:modified xsi:type="dcterms:W3CDTF">2018-05-07T06:19:30Z</dcterms:modified>
</cp:coreProperties>
</file>