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5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5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3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1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0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1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3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1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2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87B1-1671-CD4E-BB80-32637A0EFB25}" type="datetimeFigureOut">
              <a:rPr lang="ru-RU" smtClean="0"/>
              <a:t>08.05.18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3AEA-47F3-2F4B-AFAE-B4F1A923C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44440003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0063" y="4775198"/>
            <a:ext cx="431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0"/>
                </a:solidFill>
                <a:latin typeface="Arial"/>
                <a:cs typeface="Arial"/>
              </a:rPr>
              <a:t>Цыренова </a:t>
            </a:r>
            <a:r>
              <a:rPr lang="ru-RU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Оюна</a:t>
            </a:r>
            <a:r>
              <a:rPr lang="ru-RU" sz="2400" b="1" dirty="0" smtClean="0">
                <a:solidFill>
                  <a:srgbClr val="000090"/>
                </a:solidFill>
                <a:latin typeface="Arial"/>
                <a:cs typeface="Arial"/>
              </a:rPr>
              <a:t> Ивановна </a:t>
            </a:r>
          </a:p>
          <a:p>
            <a:r>
              <a:rPr lang="ru-RU" sz="2400" b="1" dirty="0" smtClean="0">
                <a:solidFill>
                  <a:srgbClr val="000090"/>
                </a:solidFill>
                <a:latin typeface="Arial"/>
                <a:cs typeface="Arial"/>
              </a:rPr>
              <a:t>учитель математики</a:t>
            </a:r>
          </a:p>
          <a:p>
            <a:r>
              <a:rPr lang="ru-RU" sz="2400" b="1" dirty="0" smtClean="0">
                <a:solidFill>
                  <a:srgbClr val="000090"/>
                </a:solidFill>
                <a:latin typeface="Arial"/>
                <a:cs typeface="Arial"/>
              </a:rPr>
              <a:t>ГБОУ «Республиканский </a:t>
            </a:r>
          </a:p>
          <a:p>
            <a:r>
              <a:rPr lang="ru-RU" sz="2400" b="1" dirty="0" smtClean="0">
                <a:solidFill>
                  <a:srgbClr val="000090"/>
                </a:solidFill>
                <a:latin typeface="Arial"/>
                <a:cs typeface="Arial"/>
              </a:rPr>
              <a:t>центр образования»</a:t>
            </a:r>
            <a:endParaRPr lang="ru-RU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128" y="6396335"/>
            <a:ext cx="287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0"/>
                </a:solidFill>
                <a:latin typeface="Arial"/>
                <a:cs typeface="Arial"/>
              </a:rPr>
              <a:t>г</a:t>
            </a:r>
            <a:r>
              <a:rPr lang="ru-RU" sz="2400" b="1" dirty="0" smtClean="0">
                <a:solidFill>
                  <a:srgbClr val="000090"/>
                </a:solidFill>
                <a:latin typeface="Arial"/>
                <a:cs typeface="Arial"/>
              </a:rPr>
              <a:t>. Улан-Удэ 2018 г.</a:t>
            </a:r>
            <a:endParaRPr lang="ru-RU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6132" y="1523996"/>
            <a:ext cx="6739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0"/>
                </a:solidFill>
                <a:latin typeface="Arial"/>
                <a:cs typeface="Arial"/>
              </a:rPr>
              <a:t>«Реализация особых образовательных </a:t>
            </a:r>
          </a:p>
          <a:p>
            <a:pPr algn="ctr"/>
            <a:r>
              <a:rPr lang="ru-RU" sz="3200" b="1" dirty="0" smtClean="0">
                <a:solidFill>
                  <a:srgbClr val="000090"/>
                </a:solidFill>
                <a:latin typeface="Arial"/>
                <a:cs typeface="Arial"/>
              </a:rPr>
              <a:t>потребностей </a:t>
            </a:r>
          </a:p>
          <a:p>
            <a:pPr algn="ctr"/>
            <a:r>
              <a:rPr lang="ru-RU" sz="3200" b="1" dirty="0" smtClean="0">
                <a:solidFill>
                  <a:srgbClr val="000090"/>
                </a:solidFill>
                <a:latin typeface="Arial"/>
                <a:cs typeface="Arial"/>
              </a:rPr>
              <a:t>обучающихся с ОВЗ</a:t>
            </a:r>
            <a:endParaRPr lang="ru-RU" sz="32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ru-RU" sz="3200" b="1" dirty="0" smtClean="0">
                <a:solidFill>
                  <a:srgbClr val="000090"/>
                </a:solidFill>
                <a:latin typeface="Arial"/>
                <a:cs typeface="Arial"/>
              </a:rPr>
              <a:t>в условиях </a:t>
            </a:r>
          </a:p>
          <a:p>
            <a:pPr algn="ctr"/>
            <a:r>
              <a:rPr lang="ru-RU" sz="3200" b="1" dirty="0" smtClean="0">
                <a:solidFill>
                  <a:srgbClr val="000090"/>
                </a:solidFill>
                <a:latin typeface="Arial"/>
                <a:cs typeface="Arial"/>
              </a:rPr>
              <a:t>дистанционного обучения»</a:t>
            </a:r>
            <a:endParaRPr lang="ru-RU" sz="3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84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524933" y="-2164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solidFill>
                  <a:srgbClr val="000090"/>
                </a:solidFill>
              </a:rPr>
              <a:t>Google</a:t>
            </a:r>
            <a:r>
              <a:rPr lang="ru-RU" dirty="0" smtClean="0">
                <a:solidFill>
                  <a:srgbClr val="000090"/>
                </a:solidFill>
              </a:rPr>
              <a:t> - рисунки</a:t>
            </a:r>
            <a:endParaRPr lang="ru-RU" dirty="0">
              <a:solidFill>
                <a:srgbClr val="00009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197"/>
            <a:ext cx="9144000" cy="208754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824" y="2861740"/>
            <a:ext cx="6638195" cy="39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2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858"/>
            <a:ext cx="9144000" cy="480580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32" y="0"/>
            <a:ext cx="2379133" cy="21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9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539" y="0"/>
            <a:ext cx="5672667" cy="1919626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11" y="1931488"/>
            <a:ext cx="4734606" cy="3136144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7466"/>
            <a:ext cx="4795111" cy="34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35" y="1253067"/>
            <a:ext cx="9145984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067" y="87868"/>
            <a:ext cx="74246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«Путешествия во время </a:t>
            </a:r>
            <a:r>
              <a:rPr lang="ru-RU" sz="3200" dirty="0" err="1" smtClean="0">
                <a:solidFill>
                  <a:srgbClr val="000090"/>
                </a:solidFill>
                <a:latin typeface="Arial"/>
                <a:cs typeface="Arial"/>
              </a:rPr>
              <a:t>физминуток</a:t>
            </a: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» </a:t>
            </a:r>
            <a:endParaRPr lang="ru-RU" sz="3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672644"/>
            <a:ext cx="5812367" cy="4373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199" y="5180968"/>
            <a:ext cx="882226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90"/>
                </a:solidFill>
                <a:latin typeface="Arial"/>
                <a:cs typeface="Arial"/>
              </a:rPr>
              <a:t>Испания – производит половину оливкового масла в мире.</a:t>
            </a:r>
          </a:p>
          <a:p>
            <a:pPr algn="just"/>
            <a:r>
              <a:rPr lang="ru-RU" sz="2400" dirty="0">
                <a:solidFill>
                  <a:srgbClr val="000090"/>
                </a:solidFill>
                <a:latin typeface="Arial"/>
                <a:cs typeface="Arial"/>
              </a:rPr>
              <a:t>Испанский – второй наиболее распространенный язык в мире после китайского. </a:t>
            </a:r>
          </a:p>
        </p:txBody>
      </p:sp>
    </p:spTree>
    <p:extLst>
      <p:ext uri="{BB962C8B-B14F-4D97-AF65-F5344CB8AC3E}">
        <p14:creationId xmlns:p14="http://schemas.microsoft.com/office/powerpoint/2010/main" val="38677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270933" y="249290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0"/>
                </a:solidFill>
              </a:rPr>
              <a:t>Спасибо за внимание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3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66"/>
            <a:ext cx="9144000" cy="2243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120" y="2662814"/>
            <a:ext cx="81916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0090"/>
                </a:solidFill>
                <a:latin typeface="Arial"/>
                <a:cs typeface="Arial"/>
              </a:rPr>
              <a:t>Постановление Правительства Республики Бурятия</a:t>
            </a:r>
          </a:p>
          <a:p>
            <a:r>
              <a:rPr lang="ru-RU" sz="3000" dirty="0" smtClean="0">
                <a:solidFill>
                  <a:srgbClr val="000090"/>
                </a:solidFill>
                <a:latin typeface="Arial"/>
                <a:cs typeface="Arial"/>
              </a:rPr>
              <a:t>От 29.09.2009 № 369</a:t>
            </a:r>
          </a:p>
          <a:p>
            <a:r>
              <a:rPr lang="ru-RU" sz="3000" dirty="0" smtClean="0">
                <a:solidFill>
                  <a:srgbClr val="000090"/>
                </a:solidFill>
                <a:latin typeface="Arial"/>
                <a:cs typeface="Arial"/>
              </a:rPr>
              <a:t>«Об организации дистанционного обучения </a:t>
            </a:r>
          </a:p>
          <a:p>
            <a:r>
              <a:rPr lang="ru-RU" sz="3000" dirty="0" smtClean="0">
                <a:solidFill>
                  <a:srgbClr val="000090"/>
                </a:solidFill>
                <a:latin typeface="Arial"/>
                <a:cs typeface="Arial"/>
              </a:rPr>
              <a:t>детей – инвалидов в Республике Бурятия»</a:t>
            </a:r>
            <a:endParaRPr lang="ru-RU" sz="30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15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3468"/>
            <a:ext cx="8229600" cy="548269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0090"/>
                </a:solidFill>
                <a:latin typeface="Arial"/>
                <a:cs typeface="Arial"/>
              </a:rPr>
              <a:t>Профессиональная переподготовка по программам «Коррекционная педагогика», «Олигофренопедагогика»;</a:t>
            </a:r>
          </a:p>
          <a:p>
            <a:pPr marL="0" indent="0">
              <a:buNone/>
            </a:pPr>
            <a:endParaRPr lang="ru-RU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0"/>
                </a:solidFill>
                <a:latin typeface="Arial"/>
                <a:cs typeface="Arial"/>
              </a:rPr>
              <a:t>- Курсы повышения квалификации «ИКТ компетентность учителя при обучении детей с ОВЗ с использованием Интернет и компьютерных технологий».</a:t>
            </a:r>
            <a:endParaRPr lang="ru-RU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44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257" y="0"/>
            <a:ext cx="3378200" cy="326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001" y="3072188"/>
            <a:ext cx="791615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u="sng" dirty="0" err="1" smtClean="0">
                <a:solidFill>
                  <a:srgbClr val="000090"/>
                </a:solidFill>
                <a:latin typeface="Arial"/>
                <a:cs typeface="Arial"/>
              </a:rPr>
              <a:t>Skype</a:t>
            </a: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3200" dirty="0" smtClean="0">
                <a:latin typeface="Arial"/>
                <a:cs typeface="Arial"/>
              </a:rPr>
              <a:t> </a:t>
            </a:r>
            <a:r>
              <a:rPr lang="ru-RU" sz="3200" i="1" dirty="0" smtClean="0">
                <a:solidFill>
                  <a:srgbClr val="000090"/>
                </a:solidFill>
                <a:latin typeface="Arial"/>
                <a:cs typeface="Arial"/>
              </a:rPr>
              <a:t>— </a:t>
            </a: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бесплатное </a:t>
            </a:r>
            <a:r>
              <a:rPr lang="ru-RU" sz="3200" dirty="0" err="1" smtClean="0">
                <a:solidFill>
                  <a:srgbClr val="000090"/>
                </a:solidFill>
                <a:latin typeface="Arial"/>
                <a:cs typeface="Arial"/>
              </a:rPr>
              <a:t>проприетарное</a:t>
            </a: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algn="just"/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Программное обеспечение с закрытым </a:t>
            </a:r>
          </a:p>
          <a:p>
            <a:pPr algn="just"/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кодом, обеспечивающее текстовую, </a:t>
            </a:r>
          </a:p>
          <a:p>
            <a:pPr algn="just"/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голосовую и видеосвязь через Интернет</a:t>
            </a:r>
          </a:p>
          <a:p>
            <a:pPr algn="just"/>
            <a:r>
              <a:rPr lang="ru-RU" sz="3200" dirty="0">
                <a:solidFill>
                  <a:srgbClr val="000090"/>
                </a:solidFill>
                <a:latin typeface="Arial"/>
                <a:cs typeface="Arial"/>
              </a:rPr>
              <a:t>м</a:t>
            </a: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ежду компьютерами (IP – телефония),</a:t>
            </a:r>
          </a:p>
          <a:p>
            <a:pPr algn="just"/>
            <a:r>
              <a:rPr lang="ru-RU" sz="3200" dirty="0">
                <a:solidFill>
                  <a:srgbClr val="000090"/>
                </a:solidFill>
                <a:latin typeface="Arial"/>
                <a:cs typeface="Arial"/>
              </a:rPr>
              <a:t>о</a:t>
            </a:r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пционально используя технологии </a:t>
            </a:r>
          </a:p>
          <a:p>
            <a:pPr algn="just"/>
            <a:r>
              <a:rPr lang="ru-RU" sz="3200" dirty="0" smtClean="0">
                <a:solidFill>
                  <a:srgbClr val="000090"/>
                </a:solidFill>
                <a:latin typeface="Arial"/>
                <a:cs typeface="Arial"/>
              </a:rPr>
              <a:t>пиринговых сетей</a:t>
            </a:r>
          </a:p>
        </p:txBody>
      </p:sp>
    </p:spTree>
    <p:extLst>
      <p:ext uri="{BB962C8B-B14F-4D97-AF65-F5344CB8AC3E}">
        <p14:creationId xmlns:p14="http://schemas.microsoft.com/office/powerpoint/2010/main" val="187486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3" y="0"/>
            <a:ext cx="4914900" cy="251619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3068111"/>
            <a:ext cx="5295900" cy="3810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68793" cy="320357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397" y="4030133"/>
            <a:ext cx="4305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9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0090"/>
                </a:solidFill>
              </a:rPr>
              <a:t>Google</a:t>
            </a:r>
            <a:r>
              <a:rPr lang="ru-RU" dirty="0" smtClean="0">
                <a:solidFill>
                  <a:srgbClr val="000090"/>
                </a:solidFill>
              </a:rPr>
              <a:t> - документы</a:t>
            </a:r>
            <a:endParaRPr lang="ru-RU" dirty="0">
              <a:solidFill>
                <a:srgbClr val="00009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6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457200" y="-13223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0090"/>
                </a:solidFill>
              </a:rPr>
              <a:t>Google</a:t>
            </a:r>
            <a:r>
              <a:rPr lang="ru-RU" dirty="0" smtClean="0">
                <a:solidFill>
                  <a:srgbClr val="000090"/>
                </a:solidFill>
              </a:rPr>
              <a:t> – таблицы</a:t>
            </a:r>
            <a:endParaRPr lang="ru-RU" dirty="0">
              <a:solidFill>
                <a:srgbClr val="00009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133"/>
            <a:ext cx="914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1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 txBox="1">
            <a:spLocks/>
          </p:cNvSpPr>
          <p:nvPr/>
        </p:nvSpPr>
        <p:spPr>
          <a:xfrm>
            <a:off x="423333" y="1730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solidFill>
                  <a:srgbClr val="000090"/>
                </a:solidFill>
              </a:rPr>
              <a:t>Google</a:t>
            </a:r>
            <a:r>
              <a:rPr lang="ru-RU" dirty="0" smtClean="0">
                <a:solidFill>
                  <a:srgbClr val="000090"/>
                </a:solidFill>
              </a:rPr>
              <a:t> - презентации</a:t>
            </a:r>
            <a:endParaRPr lang="ru-RU" dirty="0">
              <a:solidFill>
                <a:srgbClr val="00009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8" y="1553116"/>
            <a:ext cx="9127542" cy="46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524933" y="-2164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solidFill>
                  <a:srgbClr val="000090"/>
                </a:solidFill>
              </a:rPr>
              <a:t>Google</a:t>
            </a:r>
            <a:r>
              <a:rPr lang="ru-RU" dirty="0" smtClean="0">
                <a:solidFill>
                  <a:srgbClr val="000090"/>
                </a:solidFill>
              </a:rPr>
              <a:t> - формы</a:t>
            </a:r>
            <a:endParaRPr lang="ru-RU" dirty="0">
              <a:solidFill>
                <a:srgbClr val="00009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399"/>
            <a:ext cx="4859867" cy="337475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67" y="926598"/>
            <a:ext cx="4131733" cy="226445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8650"/>
            <a:ext cx="9144000" cy="23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122</Words>
  <Application>Microsoft Macintosh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Google - документы</vt:lpstr>
      <vt:lpstr>Google –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</dc:creator>
  <cp:lastModifiedBy>mac</cp:lastModifiedBy>
  <cp:revision>17</cp:revision>
  <dcterms:created xsi:type="dcterms:W3CDTF">2018-05-07T17:46:14Z</dcterms:created>
  <dcterms:modified xsi:type="dcterms:W3CDTF">2018-05-08T01:52:34Z</dcterms:modified>
</cp:coreProperties>
</file>