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5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29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5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39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2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7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5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5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6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2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7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EFE3-781A-41E5-A95F-4BBE3972CC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65CE93-A711-42DD-8950-2B1CB497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92BD6-0D6C-4053-8304-579EE489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3" y="377687"/>
            <a:ext cx="9543290" cy="29353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тренажёры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«Веб-грамотей» как инструмент подготовки к ОГЭ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4611C-9256-4AA3-B840-61E498EA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174434"/>
            <a:ext cx="8915400" cy="2305877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 Ирина Юрьевна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«Ключевская средняя общеобразовательная школа»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Татарский ключ,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Заиграевский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Республика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104971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83DA16-6115-47CD-BAC0-0DE501CE1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" y="62948"/>
            <a:ext cx="11974028" cy="6732104"/>
          </a:xfrm>
        </p:spPr>
      </p:pic>
    </p:spTree>
    <p:extLst>
      <p:ext uri="{BB962C8B-B14F-4D97-AF65-F5344CB8AC3E}">
        <p14:creationId xmlns:p14="http://schemas.microsoft.com/office/powerpoint/2010/main" val="6722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B3B0FB-FB20-429F-896E-1821249D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" y="46382"/>
            <a:ext cx="12032956" cy="6765235"/>
          </a:xfrm>
        </p:spPr>
      </p:pic>
    </p:spTree>
    <p:extLst>
      <p:ext uri="{BB962C8B-B14F-4D97-AF65-F5344CB8AC3E}">
        <p14:creationId xmlns:p14="http://schemas.microsoft.com/office/powerpoint/2010/main" val="197042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AC2267-587D-420D-A55C-EE105B61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" y="56321"/>
            <a:ext cx="11997600" cy="6745357"/>
          </a:xfrm>
        </p:spPr>
      </p:pic>
    </p:spTree>
    <p:extLst>
      <p:ext uri="{BB962C8B-B14F-4D97-AF65-F5344CB8AC3E}">
        <p14:creationId xmlns:p14="http://schemas.microsoft.com/office/powerpoint/2010/main" val="346842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CA25CD-89AA-4942-A7EB-34332384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9" y="115956"/>
            <a:ext cx="11785461" cy="6626087"/>
          </a:xfrm>
        </p:spPr>
      </p:pic>
    </p:spTree>
    <p:extLst>
      <p:ext uri="{BB962C8B-B14F-4D97-AF65-F5344CB8AC3E}">
        <p14:creationId xmlns:p14="http://schemas.microsoft.com/office/powerpoint/2010/main" val="75643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6F6463-B824-4211-9E25-18919A314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2" y="90528"/>
            <a:ext cx="11875915" cy="6676943"/>
          </a:xfrm>
        </p:spPr>
      </p:pic>
    </p:spTree>
    <p:extLst>
      <p:ext uri="{BB962C8B-B14F-4D97-AF65-F5344CB8AC3E}">
        <p14:creationId xmlns:p14="http://schemas.microsoft.com/office/powerpoint/2010/main" val="354983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BA38-3DB9-4C96-8EC0-EDBBF44B8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8C9296-4D9F-4FBF-8D01-D9FE9C8BE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FD93C2-4A58-4046-8024-F3359CCF5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3" y="161381"/>
            <a:ext cx="11734132" cy="65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2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BA38-3DB9-4C96-8EC0-EDBBF44B8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8C9296-4D9F-4FBF-8D01-D9FE9C8BE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FD93C2-4A58-4046-8024-F3359CCF5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143858"/>
            <a:ext cx="11184835" cy="62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3DC7B7-9A40-4299-A265-D930DC1B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5" y="143537"/>
            <a:ext cx="11687349" cy="6570926"/>
          </a:xfrm>
        </p:spPr>
      </p:pic>
    </p:spTree>
    <p:extLst>
      <p:ext uri="{BB962C8B-B14F-4D97-AF65-F5344CB8AC3E}">
        <p14:creationId xmlns:p14="http://schemas.microsoft.com/office/powerpoint/2010/main" val="173116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79A869-750E-4277-AB28-C654F71DF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" y="106016"/>
            <a:ext cx="12009386" cy="6751984"/>
          </a:xfrm>
        </p:spPr>
      </p:pic>
    </p:spTree>
    <p:extLst>
      <p:ext uri="{BB962C8B-B14F-4D97-AF65-F5344CB8AC3E}">
        <p14:creationId xmlns:p14="http://schemas.microsoft.com/office/powerpoint/2010/main" val="143529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143FCF-6318-4AEB-B9BF-9B1C33B5D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83631"/>
            <a:ext cx="11820940" cy="6646034"/>
          </a:xfrm>
        </p:spPr>
      </p:pic>
    </p:spTree>
    <p:extLst>
      <p:ext uri="{BB962C8B-B14F-4D97-AF65-F5344CB8AC3E}">
        <p14:creationId xmlns:p14="http://schemas.microsoft.com/office/powerpoint/2010/main" val="122300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5C4E63-4D1A-4B89-A809-019B9420C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" y="106017"/>
            <a:ext cx="12009386" cy="6751983"/>
          </a:xfrm>
        </p:spPr>
      </p:pic>
    </p:spTree>
    <p:extLst>
      <p:ext uri="{BB962C8B-B14F-4D97-AF65-F5344CB8AC3E}">
        <p14:creationId xmlns:p14="http://schemas.microsoft.com/office/powerpoint/2010/main" val="27782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AA98608-E04F-4805-87B1-6225CF1B4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" y="83077"/>
            <a:ext cx="11902420" cy="6691845"/>
          </a:xfrm>
        </p:spPr>
      </p:pic>
    </p:spTree>
    <p:extLst>
      <p:ext uri="{BB962C8B-B14F-4D97-AF65-F5344CB8AC3E}">
        <p14:creationId xmlns:p14="http://schemas.microsoft.com/office/powerpoint/2010/main" val="258607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C7BB48-169D-4FFA-B2F9-A2B537752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" y="37549"/>
            <a:ext cx="12064380" cy="6782902"/>
          </a:xfrm>
        </p:spPr>
      </p:pic>
    </p:spTree>
    <p:extLst>
      <p:ext uri="{BB962C8B-B14F-4D97-AF65-F5344CB8AC3E}">
        <p14:creationId xmlns:p14="http://schemas.microsoft.com/office/powerpoint/2010/main" val="239252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CBCDDD-ED3B-48FE-A2C0-8E1E522BC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6" y="68176"/>
            <a:ext cx="11955428" cy="6721647"/>
          </a:xfrm>
        </p:spPr>
      </p:pic>
    </p:spTree>
    <p:extLst>
      <p:ext uri="{BB962C8B-B14F-4D97-AF65-F5344CB8AC3E}">
        <p14:creationId xmlns:p14="http://schemas.microsoft.com/office/powerpoint/2010/main" val="155453672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40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Интерактивные тренажёры  «Веб-грамотей» как инструмент подготовки к ОГЭ 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Архипова Ирина</dc:creator>
  <cp:lastModifiedBy>Архипова Ирина</cp:lastModifiedBy>
  <cp:revision>5</cp:revision>
  <dcterms:created xsi:type="dcterms:W3CDTF">2020-04-27T07:59:29Z</dcterms:created>
  <dcterms:modified xsi:type="dcterms:W3CDTF">2020-04-27T09:01:36Z</dcterms:modified>
</cp:coreProperties>
</file>