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28E771-B34B-4BB8-ACFA-10686AFF5DC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B29CAD-D951-45DC-915C-E16C9EB6FE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96752"/>
            <a:ext cx="5723468" cy="165618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на дистанционном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программе для девятиклассников Веб-грамотей».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Талецкая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Бадмаева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7900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выпускников к успешной сдаче ОГЭ по русскому языку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рименять программу «Веб-грамотей» в качестве подготовки 5 задания «Орфографический анализ»;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еализовывать обратную связь с учащимися;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объективно оценивать выпускников с помощью инструментария, который предоставляет нам «Веб-грамотей»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4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выполнение 5 задания самостоятельно учащимися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гор\Desktop\DCIM\Camera\20200426_13064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362441"/>
            <a:ext cx="6196013" cy="311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в «Веб-грамотее» упражнения</a:t>
            </a:r>
            <a:endParaRPr lang="ru-RU" sz="2400" dirty="0"/>
          </a:p>
        </p:txBody>
      </p:sp>
      <p:pic>
        <p:nvPicPr>
          <p:cNvPr id="1026" name="Picture 2" descr="C:\Users\Егор\Desktop\DCIM\Camera\20200426_125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0504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усвоение правил, в данном случае,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«Правописание производных предлогов» 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«Гласные в суффиксах 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-) и 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(-ива-)»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Егор\Desktop\20200428_111234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8" y="2119313"/>
            <a:ext cx="3684107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оценивание.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моему мнению, достаточно объективное.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гор\Desktop\DCIM\Camera\20200426_12533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60" y="2119313"/>
            <a:ext cx="426044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47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        «Опыт работы на дистанционном обучении в программе для девятиклассников Веб-грамотей».   </vt:lpstr>
      <vt:lpstr>Презентация PowerPoint</vt:lpstr>
      <vt:lpstr>Из опыта работы: 1 этап - выполнение 5 задания самостоятельно учащимися </vt:lpstr>
      <vt:lpstr>2 этап – создание в «Веб-грамотее» упражнения</vt:lpstr>
      <vt:lpstr>3 этап – усвоение правил, в данном случае, «Правописание производных предлогов» и  «Гласные в суффиксах –ова- (-ева-) и –ыва- (-ива-)»</vt:lpstr>
      <vt:lpstr>4 этап – оценивание. По моему мнению, достаточно объективное.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 работы на дистанционном обучении в программе для девятиклассников Веб-грамотей».</dc:title>
  <dc:creator>Егор</dc:creator>
  <cp:lastModifiedBy>Егор</cp:lastModifiedBy>
  <cp:revision>5</cp:revision>
  <dcterms:created xsi:type="dcterms:W3CDTF">2020-04-28T02:48:53Z</dcterms:created>
  <dcterms:modified xsi:type="dcterms:W3CDTF">2020-04-28T03:33:53Z</dcterms:modified>
</cp:coreProperties>
</file>