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:go="http://customooxmlschemas.google.com/" r:id="rId19" roundtripDataSignature="AMtx7mis5mBdrZatFsWsOGNJHoTxj3b0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resentation-creation.ru/powerpoint-templates.html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Оригинальные шаблоны для презентаций: </a:t>
            </a:r>
            <a:r>
              <a:rPr lang="en-US" sz="1200" u="sng">
                <a:solidFill>
                  <a:schemeClr val="hlink"/>
                </a:solidFill>
                <a:hlinkClick r:id="rId2"/>
              </a:rPr>
              <a:t>https://presentation-creation.ru/powerpoint-templates.html</a:t>
            </a:r>
            <a:r>
              <a:rPr lang="en-US" sz="1200"/>
              <a:t>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Бесплатно и без регистрации.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ff8dfcb3a_0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ff8dfcb3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7ff8dfcb3a_0_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ff8dfcb3a_0_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ff8dfcb3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7ff8dfcb3a_0_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ff8dfcb3a_0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ff8dfcb3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7ff8dfcb3a_0_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ff8dfcb3a_0_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ff8dfcb3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7ff8dfcb3a_0_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ff8dfcb3a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ff8dfcb3a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>
  <p:cSld name="Титульный слайд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 txBox="1"/>
          <p:nvPr>
            <p:ph type="ctrTitle"/>
          </p:nvPr>
        </p:nvSpPr>
        <p:spPr>
          <a:xfrm>
            <a:off x="161764" y="5157192"/>
            <a:ext cx="8820472" cy="144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769C"/>
              </a:buClr>
              <a:buSzPts val="4400"/>
              <a:buFont typeface="Calibri"/>
              <a:buNone/>
              <a:defRPr b="1">
                <a:solidFill>
                  <a:srgbClr val="0B769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7"/>
          <p:cNvSpPr txBox="1"/>
          <p:nvPr>
            <p:ph idx="10" type="dt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B769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1" type="ftr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B769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2" type="sldNum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B76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B76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B76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B76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B76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B76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B76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B76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B76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179512" y="188640"/>
            <a:ext cx="6480720" cy="1224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02F6A"/>
              </a:buClr>
              <a:buSzPts val="4400"/>
              <a:buFont typeface="Calibri"/>
              <a:buNone/>
              <a:defRPr>
                <a:solidFill>
                  <a:srgbClr val="202F6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 rot="5400000">
            <a:off x="2411760" y="-387424"/>
            <a:ext cx="4392488" cy="8856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rgbClr val="F78B79"/>
              </a:buClr>
              <a:buSzPts val="3200"/>
              <a:buChar char="•"/>
              <a:defRPr>
                <a:solidFill>
                  <a:srgbClr val="F78B79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rgbClr val="F78B79"/>
              </a:buClr>
              <a:buSzPts val="2800"/>
              <a:buChar char="–"/>
              <a:defRPr>
                <a:solidFill>
                  <a:srgbClr val="F78B79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rgbClr val="F78B79"/>
              </a:buClr>
              <a:buSzPts val="2400"/>
              <a:buChar char="•"/>
              <a:defRPr>
                <a:solidFill>
                  <a:srgbClr val="F78B79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F78B79"/>
              </a:buClr>
              <a:buSzPts val="2000"/>
              <a:buChar char="–"/>
              <a:defRPr>
                <a:solidFill>
                  <a:srgbClr val="F78B79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F78B79"/>
              </a:buClr>
              <a:buSzPts val="2000"/>
              <a:buChar char="»"/>
              <a:defRPr>
                <a:solidFill>
                  <a:srgbClr val="F78B79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0" type="dt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78B7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1" type="ftr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78B7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2" type="sldNum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78B79"/>
              </a:buClr>
              <a:buSzPts val="4400"/>
              <a:buFont typeface="Calibri"/>
              <a:buNone/>
              <a:defRPr>
                <a:solidFill>
                  <a:srgbClr val="F78B7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rgbClr val="F78B79"/>
              </a:buClr>
              <a:buSzPts val="3200"/>
              <a:buChar char="•"/>
              <a:defRPr>
                <a:solidFill>
                  <a:srgbClr val="F78B79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rgbClr val="F78B79"/>
              </a:buClr>
              <a:buSzPts val="2800"/>
              <a:buChar char="–"/>
              <a:defRPr>
                <a:solidFill>
                  <a:srgbClr val="F78B79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rgbClr val="F78B79"/>
              </a:buClr>
              <a:buSzPts val="2400"/>
              <a:buChar char="•"/>
              <a:defRPr>
                <a:solidFill>
                  <a:srgbClr val="F78B79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F78B79"/>
              </a:buClr>
              <a:buSzPts val="2000"/>
              <a:buChar char="–"/>
              <a:defRPr>
                <a:solidFill>
                  <a:srgbClr val="F78B79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F78B79"/>
              </a:buClr>
              <a:buSzPts val="2000"/>
              <a:buChar char="»"/>
              <a:defRPr>
                <a:solidFill>
                  <a:srgbClr val="F78B79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0" type="dt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78B7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1" type="ftr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78B7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2" type="sldNum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ff8dfcb3a_0_60"/>
          <p:cNvSpPr txBox="1"/>
          <p:nvPr>
            <p:ph idx="1" type="body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indent="-342900" lvl="1" marL="9144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>
                <a:solidFill>
                  <a:schemeClr val="dk1"/>
                </a:solidFill>
              </a:defRPr>
            </a:lvl2pPr>
            <a:lvl3pPr indent="-342900" lvl="2" marL="13716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>
                <a:solidFill>
                  <a:schemeClr val="dk1"/>
                </a:solidFill>
              </a:defRPr>
            </a:lvl3pPr>
            <a:lvl4pPr indent="-342900" lvl="3" marL="18288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indent="-342900" lvl="4" marL="22860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>
                <a:solidFill>
                  <a:schemeClr val="dk1"/>
                </a:solidFill>
              </a:defRPr>
            </a:lvl5pPr>
            <a:lvl6pPr indent="-342900" lvl="5" marL="27432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>
                <a:solidFill>
                  <a:schemeClr val="dk1"/>
                </a:solidFill>
              </a:defRPr>
            </a:lvl6pPr>
            <a:lvl7pPr indent="-342900" lvl="6" marL="32004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indent="-342900" lvl="7" marL="36576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>
                <a:solidFill>
                  <a:schemeClr val="dk1"/>
                </a:solidFill>
              </a:defRPr>
            </a:lvl8pPr>
            <a:lvl9pPr indent="-342900" lvl="8" marL="41148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>
  <p:cSld name="Заголовок и объек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/>
          <p:nvPr>
            <p:ph idx="10" type="dt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1479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1" type="ftr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1479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8"/>
          <p:cNvSpPr txBox="1"/>
          <p:nvPr>
            <p:ph idx="12" type="sldNum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3147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3147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3147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3147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3147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3147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3147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3147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3147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8"/>
          <p:cNvSpPr txBox="1"/>
          <p:nvPr/>
        </p:nvSpPr>
        <p:spPr>
          <a:xfrm>
            <a:off x="6705600" y="65087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3147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8"/>
          <p:cNvSpPr txBox="1"/>
          <p:nvPr>
            <p:ph idx="1" type="body"/>
          </p:nvPr>
        </p:nvSpPr>
        <p:spPr>
          <a:xfrm>
            <a:off x="179512" y="1844824"/>
            <a:ext cx="8856984" cy="4392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0B769C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0B769C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0B769C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B769C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0B769C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type="title"/>
          </p:nvPr>
        </p:nvSpPr>
        <p:spPr>
          <a:xfrm>
            <a:off x="179512" y="188640"/>
            <a:ext cx="6480720" cy="1224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DDF4F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type="title"/>
          </p:nvPr>
        </p:nvSpPr>
        <p:spPr>
          <a:xfrm>
            <a:off x="179512" y="188640"/>
            <a:ext cx="6480720" cy="1224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DDF4FC"/>
              </a:buClr>
              <a:buSzPts val="4400"/>
              <a:buFont typeface="Calibri"/>
              <a:buNone/>
              <a:defRPr>
                <a:solidFill>
                  <a:srgbClr val="DDF4F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9"/>
          <p:cNvSpPr txBox="1"/>
          <p:nvPr>
            <p:ph idx="1" type="body"/>
          </p:nvPr>
        </p:nvSpPr>
        <p:spPr>
          <a:xfrm>
            <a:off x="323528" y="2060848"/>
            <a:ext cx="4112163" cy="4093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B769C"/>
              </a:buClr>
              <a:buSzPts val="2800"/>
              <a:buChar char="•"/>
              <a:defRPr sz="2800">
                <a:solidFill>
                  <a:srgbClr val="0B769C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B769C"/>
              </a:buClr>
              <a:buSzPts val="2400"/>
              <a:buChar char="–"/>
              <a:defRPr sz="2400">
                <a:solidFill>
                  <a:srgbClr val="0B769C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B769C"/>
              </a:buClr>
              <a:buSzPts val="2000"/>
              <a:buChar char="•"/>
              <a:defRPr sz="2000">
                <a:solidFill>
                  <a:srgbClr val="0B769C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B769C"/>
              </a:buClr>
              <a:buSzPts val="1800"/>
              <a:buChar char="–"/>
              <a:defRPr sz="1800">
                <a:solidFill>
                  <a:srgbClr val="0B769C"/>
                </a:solidFill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0B769C"/>
              </a:buClr>
              <a:buSzPts val="1800"/>
              <a:buChar char="»"/>
              <a:defRPr sz="1800">
                <a:solidFill>
                  <a:srgbClr val="0B769C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1" name="Google Shape;31;p9"/>
          <p:cNvSpPr txBox="1"/>
          <p:nvPr>
            <p:ph idx="2" type="body"/>
          </p:nvPr>
        </p:nvSpPr>
        <p:spPr>
          <a:xfrm>
            <a:off x="4708309" y="2060848"/>
            <a:ext cx="4112163" cy="4093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B769C"/>
              </a:buClr>
              <a:buSzPts val="2800"/>
              <a:buChar char="•"/>
              <a:defRPr sz="2800">
                <a:solidFill>
                  <a:srgbClr val="0B769C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B769C"/>
              </a:buClr>
              <a:buSzPts val="2400"/>
              <a:buChar char="–"/>
              <a:defRPr sz="2400">
                <a:solidFill>
                  <a:srgbClr val="0B769C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B769C"/>
              </a:buClr>
              <a:buSzPts val="2000"/>
              <a:buChar char="•"/>
              <a:defRPr sz="2000">
                <a:solidFill>
                  <a:srgbClr val="0B769C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B769C"/>
              </a:buClr>
              <a:buSzPts val="1800"/>
              <a:buChar char="–"/>
              <a:defRPr sz="1800">
                <a:solidFill>
                  <a:srgbClr val="0B769C"/>
                </a:solidFill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0B769C"/>
              </a:buClr>
              <a:buSzPts val="1800"/>
              <a:buChar char="»"/>
              <a:defRPr sz="1800">
                <a:solidFill>
                  <a:srgbClr val="0B769C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9"/>
          <p:cNvSpPr txBox="1"/>
          <p:nvPr>
            <p:ph idx="10" type="dt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B769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1" type="ftr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B769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2" type="sldNum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0B76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0B76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0B76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0B76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0B76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0B76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0B76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0B76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0B76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/>
          <p:nvPr>
            <p:ph type="title"/>
          </p:nvPr>
        </p:nvSpPr>
        <p:spPr>
          <a:xfrm>
            <a:off x="2771799" y="4406900"/>
            <a:ext cx="5722913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D78C9"/>
              </a:buClr>
              <a:buSzPts val="4000"/>
              <a:buFont typeface="Calibri"/>
              <a:buNone/>
              <a:defRPr b="1" sz="4000" cap="none">
                <a:solidFill>
                  <a:srgbClr val="0D78C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1" type="body"/>
          </p:nvPr>
        </p:nvSpPr>
        <p:spPr>
          <a:xfrm>
            <a:off x="2771799" y="2906713"/>
            <a:ext cx="5722913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0D78C9"/>
              </a:buClr>
              <a:buSzPts val="2000"/>
              <a:buNone/>
              <a:defRPr sz="2000">
                <a:solidFill>
                  <a:srgbClr val="0D78C9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10"/>
          <p:cNvSpPr txBox="1"/>
          <p:nvPr>
            <p:ph idx="10" type="dt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D78C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1" type="ftr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D78C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0D78C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0D78C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0D78C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0D78C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0D78C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0D78C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0D78C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0D78C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0D78C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type="title"/>
          </p:nvPr>
        </p:nvSpPr>
        <p:spPr>
          <a:xfrm>
            <a:off x="179512" y="188640"/>
            <a:ext cx="6480720" cy="1224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02F6A"/>
              </a:buClr>
              <a:buSzPts val="4400"/>
              <a:buFont typeface="Calibri"/>
              <a:buNone/>
              <a:defRPr>
                <a:solidFill>
                  <a:srgbClr val="202F6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251520" y="1916832"/>
            <a:ext cx="417646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F78B79"/>
              </a:buClr>
              <a:buSzPts val="2400"/>
              <a:buNone/>
              <a:defRPr b="1" sz="2400">
                <a:solidFill>
                  <a:srgbClr val="F78B79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0B769C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0B769C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0B769C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0B769C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1"/>
          <p:cNvSpPr txBox="1"/>
          <p:nvPr>
            <p:ph idx="2" type="body"/>
          </p:nvPr>
        </p:nvSpPr>
        <p:spPr>
          <a:xfrm>
            <a:off x="251520" y="2556594"/>
            <a:ext cx="4176464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F78B79"/>
              </a:buClr>
              <a:buSzPts val="2400"/>
              <a:buChar char="•"/>
              <a:defRPr sz="2400">
                <a:solidFill>
                  <a:srgbClr val="F78B79"/>
                </a:solidFill>
              </a:defRPr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F78B79"/>
              </a:buClr>
              <a:buSzPts val="2000"/>
              <a:buChar char="–"/>
              <a:defRPr sz="2000">
                <a:solidFill>
                  <a:srgbClr val="F78B79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78B79"/>
              </a:buClr>
              <a:buSzPts val="1800"/>
              <a:buChar char="•"/>
              <a:defRPr sz="1800">
                <a:solidFill>
                  <a:srgbClr val="F78B79"/>
                </a:solidFill>
              </a:defRPr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F78B79"/>
              </a:buClr>
              <a:buSzPts val="1600"/>
              <a:buChar char="–"/>
              <a:defRPr sz="1600">
                <a:solidFill>
                  <a:srgbClr val="F78B79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F78B79"/>
              </a:buClr>
              <a:buSzPts val="1600"/>
              <a:buChar char="»"/>
              <a:defRPr sz="1600">
                <a:solidFill>
                  <a:srgbClr val="F78B79"/>
                </a:solidFill>
              </a:defRPr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5" name="Google Shape;45;p11"/>
          <p:cNvSpPr txBox="1"/>
          <p:nvPr>
            <p:ph idx="3" type="body"/>
          </p:nvPr>
        </p:nvSpPr>
        <p:spPr>
          <a:xfrm>
            <a:off x="4716016" y="1934294"/>
            <a:ext cx="4248472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F78B79"/>
              </a:buClr>
              <a:buSzPts val="2400"/>
              <a:buNone/>
              <a:defRPr b="1" sz="2400">
                <a:solidFill>
                  <a:srgbClr val="F78B79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0B769C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0B769C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0B769C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0B769C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11"/>
          <p:cNvSpPr txBox="1"/>
          <p:nvPr>
            <p:ph idx="4" type="body"/>
          </p:nvPr>
        </p:nvSpPr>
        <p:spPr>
          <a:xfrm>
            <a:off x="4716016" y="2574056"/>
            <a:ext cx="4248472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F78B79"/>
              </a:buClr>
              <a:buSzPts val="2400"/>
              <a:buChar char="•"/>
              <a:defRPr sz="2400">
                <a:solidFill>
                  <a:srgbClr val="F78B79"/>
                </a:solidFill>
              </a:defRPr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F78B79"/>
              </a:buClr>
              <a:buSzPts val="2000"/>
              <a:buChar char="–"/>
              <a:defRPr sz="2000">
                <a:solidFill>
                  <a:srgbClr val="F78B79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78B79"/>
              </a:buClr>
              <a:buSzPts val="1800"/>
              <a:buChar char="•"/>
              <a:defRPr sz="1800">
                <a:solidFill>
                  <a:srgbClr val="F78B79"/>
                </a:solidFill>
              </a:defRPr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F78B79"/>
              </a:buClr>
              <a:buSzPts val="1600"/>
              <a:buChar char="–"/>
              <a:defRPr sz="1600">
                <a:solidFill>
                  <a:srgbClr val="F78B79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F78B79"/>
              </a:buClr>
              <a:buSzPts val="1600"/>
              <a:buChar char="»"/>
              <a:defRPr sz="1600">
                <a:solidFill>
                  <a:srgbClr val="F78B79"/>
                </a:solidFill>
              </a:defRPr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7" name="Google Shape;47;p11"/>
          <p:cNvSpPr txBox="1"/>
          <p:nvPr>
            <p:ph idx="10" type="dt"/>
          </p:nvPr>
        </p:nvSpPr>
        <p:spPr>
          <a:xfrm>
            <a:off x="1375310" y="6410896"/>
            <a:ext cx="12154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78B7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1" type="ftr"/>
          </p:nvPr>
        </p:nvSpPr>
        <p:spPr>
          <a:xfrm>
            <a:off x="4154184" y="6356350"/>
            <a:ext cx="1649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78B7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7471310" y="6356350"/>
            <a:ext cx="12154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type="title"/>
          </p:nvPr>
        </p:nvSpPr>
        <p:spPr>
          <a:xfrm>
            <a:off x="179512" y="188640"/>
            <a:ext cx="6480720" cy="1224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02F6A"/>
              </a:buClr>
              <a:buSzPts val="4400"/>
              <a:buFont typeface="Calibri"/>
              <a:buNone/>
              <a:defRPr>
                <a:solidFill>
                  <a:srgbClr val="202F6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0" type="dt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78B7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1" type="ftr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78B7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idx="10" type="dt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78B7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1" type="ftr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78B7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457200" y="513622"/>
            <a:ext cx="3008313" cy="9214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78B79"/>
              </a:buClr>
              <a:buSzPts val="2000"/>
              <a:buFont typeface="Calibri"/>
              <a:buNone/>
              <a:defRPr b="1" sz="2000">
                <a:solidFill>
                  <a:srgbClr val="F78B7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563888" y="1916832"/>
            <a:ext cx="5111750" cy="4353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rgbClr val="F78B79"/>
              </a:buClr>
              <a:buSzPts val="3200"/>
              <a:buChar char="•"/>
              <a:defRPr sz="3200">
                <a:solidFill>
                  <a:srgbClr val="F78B79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rgbClr val="F78B79"/>
              </a:buClr>
              <a:buSzPts val="2800"/>
              <a:buChar char="–"/>
              <a:defRPr sz="2800">
                <a:solidFill>
                  <a:srgbClr val="F78B79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rgbClr val="F78B79"/>
              </a:buClr>
              <a:buSzPts val="2400"/>
              <a:buChar char="•"/>
              <a:defRPr sz="2400">
                <a:solidFill>
                  <a:srgbClr val="F78B79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F78B79"/>
              </a:buClr>
              <a:buSzPts val="2000"/>
              <a:buChar char="–"/>
              <a:defRPr sz="2000">
                <a:solidFill>
                  <a:srgbClr val="F78B79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F78B79"/>
              </a:buClr>
              <a:buSzPts val="2000"/>
              <a:buChar char="»"/>
              <a:defRPr sz="2000">
                <a:solidFill>
                  <a:srgbClr val="F78B79"/>
                </a:solidFill>
              </a:defRPr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1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F78B79"/>
              </a:buClr>
              <a:buSzPts val="1400"/>
              <a:buNone/>
              <a:defRPr sz="1400">
                <a:solidFill>
                  <a:srgbClr val="F78B79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0B769C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0B769C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0B769C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0B769C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14"/>
          <p:cNvSpPr txBox="1"/>
          <p:nvPr>
            <p:ph idx="10" type="dt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78B7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1" type="ftr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78B7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78B79"/>
              </a:buClr>
              <a:buSzPts val="2000"/>
              <a:buFont typeface="Calibri"/>
              <a:buNone/>
              <a:defRPr b="1" sz="2000">
                <a:solidFill>
                  <a:srgbClr val="F78B7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F78B79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0B769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B76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0B769C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B76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0B769C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B76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0B769C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B76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F78B79"/>
              </a:buClr>
              <a:buSzPts val="1400"/>
              <a:buNone/>
              <a:defRPr sz="1400">
                <a:solidFill>
                  <a:srgbClr val="F78B79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0B769C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0B769C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0B769C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0B769C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15"/>
          <p:cNvSpPr txBox="1"/>
          <p:nvPr>
            <p:ph idx="10" type="dt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78B7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1" type="ftr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78B7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F78B7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2.jpg"/><Relationship Id="rId2" Type="http://schemas.openxmlformats.org/officeDocument/2006/relationships/hyperlink" Target="https://presentation-creation.ru/" TargetMode="External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title"/>
          </p:nvPr>
        </p:nvSpPr>
        <p:spPr>
          <a:xfrm>
            <a:off x="179512" y="188640"/>
            <a:ext cx="6480720" cy="1224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DDF4FC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DDF4F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6"/>
          <p:cNvSpPr txBox="1"/>
          <p:nvPr>
            <p:ph idx="1" type="body"/>
          </p:nvPr>
        </p:nvSpPr>
        <p:spPr>
          <a:xfrm>
            <a:off x="179512" y="1844824"/>
            <a:ext cx="8856984" cy="4392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B769C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B76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0B769C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0B76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0B769C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B76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0B769C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0B76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0B769C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0B76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B76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B76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2" type="sldNum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B76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B76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B76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B76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B76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B76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B76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B76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B76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6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20688" y="45855"/>
            <a:ext cx="757762" cy="75776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>
            <p:ph type="ctrTitle"/>
          </p:nvPr>
        </p:nvSpPr>
        <p:spPr>
          <a:xfrm>
            <a:off x="161775" y="387325"/>
            <a:ext cx="2823000" cy="62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B769C"/>
              </a:buClr>
              <a:buSzPts val="2800"/>
              <a:buFont typeface="Calibri"/>
              <a:buNone/>
            </a:pPr>
            <a:r>
              <a:rPr lang="en-US" sz="2800"/>
              <a:t>Возможности виртуальной доски PADLET в подготовке к ОГЭ по русскому языку</a:t>
            </a:r>
            <a:endParaRPr b="1" sz="48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>
            <p:ph type="title"/>
          </p:nvPr>
        </p:nvSpPr>
        <p:spPr>
          <a:xfrm>
            <a:off x="179512" y="188640"/>
            <a:ext cx="6480720" cy="1224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DDF4FC"/>
              </a:buClr>
              <a:buSzPts val="4400"/>
              <a:buFont typeface="Calibri"/>
              <a:buNone/>
            </a:pPr>
            <a:r>
              <a:rPr lang="en-US"/>
              <a:t>P</a:t>
            </a:r>
            <a:r>
              <a:rPr lang="en-US" sz="3000"/>
              <a:t>ADLET - возможность организации виртуального образовательного пространства</a:t>
            </a:r>
            <a:endParaRPr sz="3000"/>
          </a:p>
        </p:txBody>
      </p:sp>
      <p:cxnSp>
        <p:nvCxnSpPr>
          <p:cNvPr id="98" name="Google Shape;98;p2"/>
          <p:cNvCxnSpPr/>
          <p:nvPr/>
        </p:nvCxnSpPr>
        <p:spPr>
          <a:xfrm>
            <a:off x="2435696" y="5277937"/>
            <a:ext cx="4800600" cy="0"/>
          </a:xfrm>
          <a:prstGeom prst="straightConnector1">
            <a:avLst/>
          </a:prstGeom>
          <a:noFill/>
          <a:ln cap="flat" cmpd="sng" w="25400">
            <a:solidFill>
              <a:srgbClr val="31479F"/>
            </a:solidFill>
            <a:prstDash val="dot"/>
            <a:round/>
            <a:headEnd len="med" w="med" type="none"/>
            <a:tailEnd len="med" w="med" type="oval"/>
          </a:ln>
        </p:spPr>
      </p:cxnSp>
      <p:sp>
        <p:nvSpPr>
          <p:cNvPr id="99" name="Google Shape;99;p2"/>
          <p:cNvSpPr/>
          <p:nvPr/>
        </p:nvSpPr>
        <p:spPr>
          <a:xfrm rot="3419336">
            <a:off x="2151533" y="4701675"/>
            <a:ext cx="479425" cy="520700"/>
          </a:xfrm>
          <a:prstGeom prst="rect">
            <a:avLst/>
          </a:prstGeom>
          <a:gradFill>
            <a:gsLst>
              <a:gs pos="0">
                <a:schemeClr val="folHlink"/>
              </a:gs>
              <a:gs pos="100000">
                <a:srgbClr val="3E7693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2207096" y="4744537"/>
            <a:ext cx="35401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cxnSp>
        <p:nvCxnSpPr>
          <p:cNvPr id="101" name="Google Shape;101;p2"/>
          <p:cNvCxnSpPr/>
          <p:nvPr/>
        </p:nvCxnSpPr>
        <p:spPr>
          <a:xfrm>
            <a:off x="2435696" y="2763337"/>
            <a:ext cx="4800600" cy="0"/>
          </a:xfrm>
          <a:prstGeom prst="straightConnector1">
            <a:avLst/>
          </a:prstGeom>
          <a:noFill/>
          <a:ln cap="flat" cmpd="sng" w="25400">
            <a:solidFill>
              <a:srgbClr val="31479F"/>
            </a:solidFill>
            <a:prstDash val="dot"/>
            <a:round/>
            <a:headEnd len="med" w="med" type="none"/>
            <a:tailEnd len="med" w="med" type="oval"/>
          </a:ln>
        </p:spPr>
      </p:cxnSp>
      <p:sp>
        <p:nvSpPr>
          <p:cNvPr id="102" name="Google Shape;102;p2"/>
          <p:cNvSpPr/>
          <p:nvPr/>
        </p:nvSpPr>
        <p:spPr>
          <a:xfrm rot="3419336">
            <a:off x="2079525" y="2187075"/>
            <a:ext cx="479425" cy="5207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36488C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2790625" y="2274375"/>
            <a:ext cx="522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B769C"/>
                </a:solidFill>
              </a:rPr>
              <a:t>Организация групповой исследовательской  работы</a:t>
            </a:r>
            <a:endParaRPr sz="2400">
              <a:solidFill>
                <a:srgbClr val="0B76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 txBox="1"/>
          <p:nvPr/>
        </p:nvSpPr>
        <p:spPr>
          <a:xfrm flipH="1">
            <a:off x="2081700" y="2104575"/>
            <a:ext cx="697800" cy="6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cxnSp>
        <p:nvCxnSpPr>
          <p:cNvPr id="105" name="Google Shape;105;p2"/>
          <p:cNvCxnSpPr/>
          <p:nvPr/>
        </p:nvCxnSpPr>
        <p:spPr>
          <a:xfrm>
            <a:off x="2435696" y="3601537"/>
            <a:ext cx="4800600" cy="0"/>
          </a:xfrm>
          <a:prstGeom prst="straightConnector1">
            <a:avLst/>
          </a:prstGeom>
          <a:noFill/>
          <a:ln cap="flat" cmpd="sng" w="25400">
            <a:solidFill>
              <a:srgbClr val="31479F"/>
            </a:solidFill>
            <a:prstDash val="dot"/>
            <a:round/>
            <a:headEnd len="med" w="med" type="none"/>
            <a:tailEnd len="med" w="med" type="oval"/>
          </a:ln>
        </p:spPr>
      </p:cxnSp>
      <p:sp>
        <p:nvSpPr>
          <p:cNvPr id="106" name="Google Shape;106;p2"/>
          <p:cNvSpPr/>
          <p:nvPr/>
        </p:nvSpPr>
        <p:spPr>
          <a:xfrm rot="3419336">
            <a:off x="2151533" y="3025275"/>
            <a:ext cx="479425" cy="5207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428FAB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2207096" y="3068137"/>
            <a:ext cx="35401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cxnSp>
        <p:nvCxnSpPr>
          <p:cNvPr id="108" name="Google Shape;108;p2"/>
          <p:cNvCxnSpPr/>
          <p:nvPr/>
        </p:nvCxnSpPr>
        <p:spPr>
          <a:xfrm>
            <a:off x="2437284" y="4438150"/>
            <a:ext cx="4799012" cy="1587"/>
          </a:xfrm>
          <a:prstGeom prst="straightConnector1">
            <a:avLst/>
          </a:prstGeom>
          <a:noFill/>
          <a:ln cap="flat" cmpd="sng" w="25400">
            <a:solidFill>
              <a:srgbClr val="31479F"/>
            </a:solidFill>
            <a:prstDash val="dot"/>
            <a:round/>
            <a:headEnd len="med" w="med" type="none"/>
            <a:tailEnd len="med" w="med" type="oval"/>
          </a:ln>
        </p:spPr>
      </p:cxnSp>
      <p:sp>
        <p:nvSpPr>
          <p:cNvPr id="109" name="Google Shape;109;p2"/>
          <p:cNvSpPr/>
          <p:nvPr/>
        </p:nvSpPr>
        <p:spPr>
          <a:xfrm rot="3419336">
            <a:off x="2151533" y="3863475"/>
            <a:ext cx="479425" cy="520700"/>
          </a:xfrm>
          <a:prstGeom prst="rect">
            <a:avLst/>
          </a:prstGeom>
          <a:gradFill>
            <a:gsLst>
              <a:gs pos="0">
                <a:schemeClr val="hlink"/>
              </a:gs>
              <a:gs pos="100000">
                <a:srgbClr val="3C8C77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2207096" y="3906337"/>
            <a:ext cx="35401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cxnSp>
        <p:nvCxnSpPr>
          <p:cNvPr id="111" name="Google Shape;111;p2"/>
          <p:cNvCxnSpPr/>
          <p:nvPr/>
        </p:nvCxnSpPr>
        <p:spPr>
          <a:xfrm>
            <a:off x="2435696" y="6138362"/>
            <a:ext cx="4800600" cy="0"/>
          </a:xfrm>
          <a:prstGeom prst="straightConnector1">
            <a:avLst/>
          </a:prstGeom>
          <a:noFill/>
          <a:ln cap="flat" cmpd="sng" w="25400">
            <a:solidFill>
              <a:srgbClr val="31479F"/>
            </a:solidFill>
            <a:prstDash val="dot"/>
            <a:round/>
            <a:headEnd len="med" w="med" type="none"/>
            <a:tailEnd len="med" w="med" type="oval"/>
          </a:ln>
        </p:spPr>
      </p:cxnSp>
      <p:sp>
        <p:nvSpPr>
          <p:cNvPr id="112" name="Google Shape;112;p2"/>
          <p:cNvSpPr/>
          <p:nvPr/>
        </p:nvSpPr>
        <p:spPr>
          <a:xfrm rot="3419336">
            <a:off x="2151533" y="5562100"/>
            <a:ext cx="479425" cy="520700"/>
          </a:xfrm>
          <a:prstGeom prst="rect">
            <a:avLst/>
          </a:prstGeom>
          <a:gradFill>
            <a:gsLst>
              <a:gs pos="0">
                <a:srgbClr val="990099"/>
              </a:gs>
              <a:gs pos="100000">
                <a:srgbClr val="6B006B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2207096" y="5604962"/>
            <a:ext cx="35401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14" name="Google Shape;114;p2"/>
          <p:cNvSpPr txBox="1"/>
          <p:nvPr/>
        </p:nvSpPr>
        <p:spPr>
          <a:xfrm>
            <a:off x="2742750" y="3136400"/>
            <a:ext cx="55749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B769C"/>
                </a:solidFill>
              </a:rPr>
              <a:t>Размещение учебно-методических материалов</a:t>
            </a:r>
            <a:endParaRPr sz="2400">
              <a:solidFill>
                <a:srgbClr val="0B76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2742750" y="3976175"/>
            <a:ext cx="60747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B769C"/>
                </a:solidFill>
                <a:latin typeface="Arial"/>
                <a:ea typeface="Arial"/>
                <a:cs typeface="Arial"/>
                <a:sym typeface="Arial"/>
              </a:rPr>
              <a:t>Раз</a:t>
            </a:r>
            <a:r>
              <a:rPr lang="en-US" sz="2400">
                <a:solidFill>
                  <a:srgbClr val="0B769C"/>
                </a:solidFill>
              </a:rPr>
              <a:t>мещение контрольно-измерительных материалов</a:t>
            </a:r>
            <a:endParaRPr sz="2400">
              <a:solidFill>
                <a:srgbClr val="0B76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2790625" y="4817550"/>
            <a:ext cx="607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B769C"/>
                </a:solidFill>
              </a:rPr>
              <a:t>Получение обратной связи в режиме реального времени</a:t>
            </a:r>
            <a:endParaRPr sz="2400">
              <a:solidFill>
                <a:srgbClr val="0B76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2893576" y="5668450"/>
            <a:ext cx="583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B769C"/>
                </a:solidFill>
              </a:rPr>
              <a:t>Создание и сохранение методической базы для учителя.</a:t>
            </a:r>
            <a:endParaRPr sz="2400">
              <a:solidFill>
                <a:srgbClr val="0B769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/>
          <p:nvPr>
            <p:ph type="title"/>
          </p:nvPr>
        </p:nvSpPr>
        <p:spPr>
          <a:xfrm>
            <a:off x="179512" y="188640"/>
            <a:ext cx="6480720" cy="1224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DDF4FC"/>
              </a:buClr>
              <a:buSzPts val="4400"/>
              <a:buFont typeface="Calibri"/>
              <a:buNone/>
            </a:pPr>
            <a:r>
              <a:rPr lang="en-US"/>
              <a:t>Заголовок слайда</a:t>
            </a:r>
            <a:endParaRPr/>
          </a:p>
        </p:txBody>
      </p:sp>
      <p:sp>
        <p:nvSpPr>
          <p:cNvPr id="123" name="Google Shape;123;p3"/>
          <p:cNvSpPr txBox="1"/>
          <p:nvPr>
            <p:ph idx="1" type="body"/>
          </p:nvPr>
        </p:nvSpPr>
        <p:spPr>
          <a:xfrm>
            <a:off x="323528" y="2060848"/>
            <a:ext cx="8463314" cy="4093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Работа в виртуальном пространстве, в котором учащиеся или группа учащихся будут получать образовательные материалы в электронной форме, дает неоспоримое преимущество. Обучение становится намного эффективнее, особенно если к каким-либо текстовым материалам прикреплены презентации, изображения, аудио-, видеоматериалы, которые не могут не остаться в памяти слушателя.</a:t>
            </a:r>
            <a:endParaRPr sz="1800">
              <a:solidFill>
                <a:srgbClr val="40404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При этом сам ученик может готовить и размещать свои работы в аналогичной форме, знакомиться с работами других, иметь возможность участвовать в различных проектах.</a:t>
            </a:r>
            <a:endParaRPr sz="1800">
              <a:solidFill>
                <a:srgbClr val="40404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165100" lvl="0" marL="342900" rtl="0" algn="l">
              <a:spcBef>
                <a:spcPts val="1200"/>
              </a:spcBef>
              <a:spcAft>
                <a:spcPts val="0"/>
              </a:spcAft>
              <a:buClr>
                <a:srgbClr val="0B769C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/>
          <p:nvPr>
            <p:ph idx="1" type="body"/>
          </p:nvPr>
        </p:nvSpPr>
        <p:spPr>
          <a:xfrm>
            <a:off x="179512" y="1844824"/>
            <a:ext cx="8856984" cy="4392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B769C"/>
              </a:buClr>
              <a:buSzPts val="2400"/>
              <a:buChar char="•"/>
            </a:pPr>
            <a:r>
              <a:t/>
            </a:r>
            <a:endParaRPr sz="2400"/>
          </a:p>
        </p:txBody>
      </p:sp>
      <p:sp>
        <p:nvSpPr>
          <p:cNvPr id="129" name="Google Shape;129;p5"/>
          <p:cNvSpPr txBox="1"/>
          <p:nvPr>
            <p:ph type="title"/>
          </p:nvPr>
        </p:nvSpPr>
        <p:spPr>
          <a:xfrm>
            <a:off x="179512" y="188640"/>
            <a:ext cx="6480720" cy="1224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DDF4FC"/>
              </a:buClr>
              <a:buSzPts val="4400"/>
              <a:buFont typeface="Calibri"/>
              <a:buNone/>
            </a:pPr>
            <a:r>
              <a:rPr lang="en-US"/>
              <a:t>Система подготовки к ОГЭ</a:t>
            </a:r>
            <a:endParaRPr/>
          </a:p>
        </p:txBody>
      </p:sp>
      <p:pic>
        <p:nvPicPr>
          <p:cNvPr id="130" name="Google Shape;13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ff8dfcb3a_0_4"/>
          <p:cNvSpPr txBox="1"/>
          <p:nvPr>
            <p:ph idx="1" type="body"/>
          </p:nvPr>
        </p:nvSpPr>
        <p:spPr>
          <a:xfrm>
            <a:off x="179512" y="1844824"/>
            <a:ext cx="8856900" cy="439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7ff8dfcb3a_0_4"/>
          <p:cNvSpPr txBox="1"/>
          <p:nvPr>
            <p:ph type="title"/>
          </p:nvPr>
        </p:nvSpPr>
        <p:spPr>
          <a:xfrm>
            <a:off x="179512" y="188640"/>
            <a:ext cx="6480600" cy="1224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Подготовка к изложению</a:t>
            </a:r>
            <a:endParaRPr/>
          </a:p>
        </p:txBody>
      </p:sp>
      <p:pic>
        <p:nvPicPr>
          <p:cNvPr id="138" name="Google Shape;138;g7ff8dfcb3a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50" y="1469375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ff8dfcb3a_0_11"/>
          <p:cNvSpPr txBox="1"/>
          <p:nvPr>
            <p:ph idx="1" type="body"/>
          </p:nvPr>
        </p:nvSpPr>
        <p:spPr>
          <a:xfrm>
            <a:off x="179512" y="1844824"/>
            <a:ext cx="8856900" cy="439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7ff8dfcb3a_0_11"/>
          <p:cNvSpPr txBox="1"/>
          <p:nvPr>
            <p:ph type="title"/>
          </p:nvPr>
        </p:nvSpPr>
        <p:spPr>
          <a:xfrm>
            <a:off x="179512" y="188640"/>
            <a:ext cx="6480600" cy="1224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Подготовка к тестовой части</a:t>
            </a:r>
            <a:endParaRPr/>
          </a:p>
        </p:txBody>
      </p:sp>
      <p:pic>
        <p:nvPicPr>
          <p:cNvPr id="146" name="Google Shape;146;g7ff8dfcb3a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44825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ff8dfcb3a_0_18"/>
          <p:cNvSpPr txBox="1"/>
          <p:nvPr>
            <p:ph idx="1" type="body"/>
          </p:nvPr>
        </p:nvSpPr>
        <p:spPr>
          <a:xfrm>
            <a:off x="179512" y="1844824"/>
            <a:ext cx="8856900" cy="439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7ff8dfcb3a_0_18"/>
          <p:cNvSpPr txBox="1"/>
          <p:nvPr>
            <p:ph type="title"/>
          </p:nvPr>
        </p:nvSpPr>
        <p:spPr>
          <a:xfrm>
            <a:off x="179512" y="188640"/>
            <a:ext cx="6480600" cy="1224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Подготовка к сочинению</a:t>
            </a:r>
            <a:endParaRPr/>
          </a:p>
        </p:txBody>
      </p:sp>
      <p:pic>
        <p:nvPicPr>
          <p:cNvPr id="154" name="Google Shape;154;g7ff8dfcb3a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06075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ff8dfcb3a_0_25"/>
          <p:cNvSpPr txBox="1"/>
          <p:nvPr>
            <p:ph idx="1" type="body"/>
          </p:nvPr>
        </p:nvSpPr>
        <p:spPr>
          <a:xfrm>
            <a:off x="179512" y="1844824"/>
            <a:ext cx="8856900" cy="439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7ff8dfcb3a_0_25"/>
          <p:cNvSpPr txBox="1"/>
          <p:nvPr>
            <p:ph type="title"/>
          </p:nvPr>
        </p:nvSpPr>
        <p:spPr>
          <a:xfrm>
            <a:off x="179512" y="188640"/>
            <a:ext cx="6480600" cy="1224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Виртуальные уроки литературы</a:t>
            </a:r>
            <a:endParaRPr/>
          </a:p>
        </p:txBody>
      </p:sp>
      <p:pic>
        <p:nvPicPr>
          <p:cNvPr id="162" name="Google Shape;162;g7ff8dfcb3a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500" y="1714500"/>
            <a:ext cx="885690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-ru.padlet.com 2014-07-16 18-01-21.png" id="167" name="Google Shape;167;g7ff8dfcb3a_0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72236"/>
            <a:ext cx="9144000" cy="5313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2018-02-25T09:09:03Z</dcterms:created>
  <dc:creator>obstinate</dc:creator>
</cp:coreProperties>
</file>