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6" r:id="rId5"/>
    <p:sldId id="267" r:id="rId6"/>
    <p:sldId id="258" r:id="rId7"/>
    <p:sldId id="263" r:id="rId8"/>
    <p:sldId id="268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833688148764253E-2"/>
          <c:y val="4.5806909449298151E-3"/>
          <c:w val="0.72249717498856481"/>
          <c:h val="0.949612399605772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сайт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есть (67% - 90) </c:v>
                </c:pt>
                <c:pt idx="1">
                  <c:v>нет (23% - 27) </c:v>
                </c:pt>
                <c:pt idx="2">
                  <c:v>используют (7% - 7)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0.67</c:v>
                </c:pt>
                <c:pt idx="1">
                  <c:v>0.23</c:v>
                </c:pt>
                <c:pt idx="2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483860827509301"/>
          <c:y val="0.42009341704324671"/>
          <c:w val="0.25161391724906995"/>
          <c:h val="0.1598129760491854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B381-91F5-4DD0-8E73-C4AB36FD8C19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ABD1-3DC0-4B56-9FDB-698E17BBC20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B381-91F5-4DD0-8E73-C4AB36FD8C19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ABD1-3DC0-4B56-9FDB-698E17BBC2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B381-91F5-4DD0-8E73-C4AB36FD8C19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ABD1-3DC0-4B56-9FDB-698E17BBC2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B381-91F5-4DD0-8E73-C4AB36FD8C19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ABD1-3DC0-4B56-9FDB-698E17BBC20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B381-91F5-4DD0-8E73-C4AB36FD8C19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ABD1-3DC0-4B56-9FDB-698E17BBC2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B381-91F5-4DD0-8E73-C4AB36FD8C19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ABD1-3DC0-4B56-9FDB-698E17BBC20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B381-91F5-4DD0-8E73-C4AB36FD8C19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ABD1-3DC0-4B56-9FDB-698E17BBC20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B381-91F5-4DD0-8E73-C4AB36FD8C19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ABD1-3DC0-4B56-9FDB-698E17BBC2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B381-91F5-4DD0-8E73-C4AB36FD8C19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ABD1-3DC0-4B56-9FDB-698E17BBC2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B381-91F5-4DD0-8E73-C4AB36FD8C19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ABD1-3DC0-4B56-9FDB-698E17BBC2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B381-91F5-4DD0-8E73-C4AB36FD8C19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ABD1-3DC0-4B56-9FDB-698E17BBC20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E9B381-91F5-4DD0-8E73-C4AB36FD8C19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B41ABD1-3DC0-4B56-9FDB-698E17BBC20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oo-gl.su/SbHfq" TargetMode="External"/><Relationship Id="rId2" Type="http://schemas.openxmlformats.org/officeDocument/2006/relationships/hyperlink" Target="https://goo-gl.su/EbQ4r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goo-gl.su/HzIpnpW" TargetMode="External"/><Relationship Id="rId5" Type="http://schemas.openxmlformats.org/officeDocument/2006/relationships/hyperlink" Target="https://goo-gl.su/WKwt" TargetMode="External"/><Relationship Id="rId4" Type="http://schemas.openxmlformats.org/officeDocument/2006/relationships/hyperlink" Target="https://goo-gl.su/tkn5eJ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енис\Desktop\презентация\unnamed-file-24-e15572057652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x-lines.ru/letters/i/cyrillicscript/0652/0808c4/36/0/4nepdystomemmwcb4gbpbcgto5emtwcx8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0757">
            <a:off x="-4740" y="848382"/>
            <a:ext cx="4674221" cy="94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x-lines.ru/letters/i/cyrillicscript/1878/f5ab0f/46/0/4nm7bcgosmemtwcbrbpg655p8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4032">
            <a:off x="4890185" y="1007103"/>
            <a:ext cx="4250910" cy="87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4627835" y="5085184"/>
            <a:ext cx="356553" cy="163129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6" name="Picture 12" descr="https://x-lines.ru/letters/i/cyrillicscript/0652/f10984/42/1/4nkpbqgto8eafwfo4n67dbsozdem7wf74n67bxsoswopbxsos8ea8wc84n47bxqozdemkx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620" y="3717032"/>
            <a:ext cx="7298981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307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652120" y="4725144"/>
            <a:ext cx="3260746" cy="115212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Мельникова Наталья Леонидовна, </a:t>
            </a:r>
          </a:p>
          <a:p>
            <a:r>
              <a:rPr lang="ru-RU" dirty="0" smtClean="0"/>
              <a:t>МАОУ СОШ №35</a:t>
            </a:r>
          </a:p>
          <a:p>
            <a:r>
              <a:rPr lang="ru-RU" dirty="0" smtClean="0"/>
              <a:t>+79244533072</a:t>
            </a:r>
          </a:p>
          <a:p>
            <a:r>
              <a:rPr lang="en-US" dirty="0" smtClean="0"/>
              <a:t>natdvz@mail.ru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988840"/>
            <a:ext cx="9144000" cy="3224649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effectLst/>
              </a:rPr>
              <a:t>Личный </a:t>
            </a:r>
            <a:r>
              <a:rPr lang="ru-RU" sz="3600" dirty="0">
                <a:effectLst/>
              </a:rPr>
              <a:t>сайт учителя </a:t>
            </a: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>как </a:t>
            </a:r>
            <a:r>
              <a:rPr lang="ru-RU" sz="3600" dirty="0">
                <a:effectLst/>
              </a:rPr>
              <a:t>один из </a:t>
            </a:r>
            <a:r>
              <a:rPr lang="ru-RU" sz="3600" dirty="0" smtClean="0">
                <a:effectLst/>
              </a:rPr>
              <a:t>инструментов </a:t>
            </a:r>
            <a:r>
              <a:rPr lang="ru-RU" sz="3600" dirty="0">
                <a:effectLst/>
              </a:rPr>
              <a:t>работы </a:t>
            </a: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>в </a:t>
            </a:r>
            <a:r>
              <a:rPr lang="ru-RU" sz="3600" dirty="0">
                <a:effectLst/>
              </a:rPr>
              <a:t>условиях дистанционного </a:t>
            </a:r>
            <a:r>
              <a:rPr lang="ru-RU" sz="3600" dirty="0" smtClean="0">
                <a:effectLst/>
              </a:rPr>
              <a:t>обучения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24914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63656969"/>
              </p:ext>
            </p:extLst>
          </p:nvPr>
        </p:nvGraphicFramePr>
        <p:xfrm>
          <a:off x="827584" y="1268760"/>
          <a:ext cx="7920880" cy="5266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https://x-lines.ru/letters/i/cyrillicscript/0312/07079c/48/0/grauqebpryauycb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22" y="1268760"/>
            <a:ext cx="2629271" cy="5561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x-lines.ru/letters/i/cyrillicscript/0688/0aa3a9/48/0/4gy7bcgoz8ea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246" y="263590"/>
            <a:ext cx="2016224" cy="81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137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029597"/>
              </p:ext>
            </p:extLst>
          </p:nvPr>
        </p:nvGraphicFramePr>
        <p:xfrm>
          <a:off x="323528" y="332656"/>
          <a:ext cx="8568952" cy="638904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24536"/>
                <a:gridCol w="3744416"/>
              </a:tblGrid>
              <a:tr h="1803514">
                <a:tc gridSpan="2">
                  <a:txBody>
                    <a:bodyPr/>
                    <a:lstStyle/>
                    <a:p>
                      <a:pPr marL="0" indent="5302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Авторский образовательный ресурс — персональный сайт педагога — не только инструмент для создания имиджа современного педагога: сайт помогает накапливать и хранить материалы, может стать эффективным средством рефлексии и корректировки собственной деятельности.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1181">
                <a:tc>
                  <a:txBody>
                    <a:bodyPr/>
                    <a:lstStyle/>
                    <a:p>
                      <a:pPr marL="0" indent="5302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Персональный сайт учителя способствует обмену опытом с коллегами, сокращению дистанции между учителем и родителями, а также между учителем и учениками. С помощью сайта можно распространить нужную информацию в сжатые строки, поделиться новостями, разместить учебно-методические разработки и творческие работы учеников.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088" y="2564904"/>
            <a:ext cx="3560370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338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Возможности личного сайта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6837" y="1124744"/>
            <a:ext cx="84969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0225"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Автоматизация процессов</a:t>
            </a:r>
            <a:r>
              <a:rPr lang="ru-RU" sz="2000" dirty="0" smtClean="0"/>
              <a:t>. В разделе «</a:t>
            </a:r>
            <a:r>
              <a:rPr lang="ru-RU" sz="2000" b="1" dirty="0" smtClean="0"/>
              <a:t>Дистанционное обучение</a:t>
            </a:r>
            <a:r>
              <a:rPr lang="ru-RU" sz="2000" dirty="0" smtClean="0"/>
              <a:t>» публикуются уроки на различные темы. Каждый урок содержит не только теоретическую часть, но и практическое задание, которое необходимо выполнить за определенный период времени. </a:t>
            </a:r>
          </a:p>
          <a:p>
            <a:pPr indent="530225"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Удаленная демонстрация</a:t>
            </a:r>
            <a:r>
              <a:rPr lang="ru-RU" sz="2000" b="1" dirty="0" smtClean="0"/>
              <a:t>.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smtClean="0"/>
              <a:t>На уроках используется как текстовая, так и графическая, звуковая, видео-информация. В качестве иллюстративного и справочного материала школьникам предлагаются как материалы, разработанные учителем, так и ресурсы сети Интернет. </a:t>
            </a:r>
            <a:endParaRPr lang="ru-RU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4365104"/>
            <a:ext cx="2984205" cy="2119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9871" y="4365103"/>
            <a:ext cx="3539129" cy="2119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4288" y="4365103"/>
            <a:ext cx="1824367" cy="2119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31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142" y="260648"/>
            <a:ext cx="8424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0225" algn="just"/>
            <a:r>
              <a:rPr lang="ru-RU" sz="2000" dirty="0" smtClean="0"/>
              <a:t>Организация дистанционного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обучение через интерактивные учебные материалы</a:t>
            </a:r>
            <a:r>
              <a:rPr lang="ru-RU" sz="2000" dirty="0" smtClean="0"/>
              <a:t>, которые </a:t>
            </a:r>
            <a:r>
              <a:rPr lang="ru-RU" sz="2000" dirty="0"/>
              <a:t>содержат инструкции, учебный контент (видео, интерактивные видео, текст, рисунки), самопроверку, ссылки и т.д. При помощи таких учебных материалов ученик изучает новую тему самостоятельно. </a:t>
            </a:r>
            <a:r>
              <a:rPr lang="ru-RU" sz="2000" dirty="0" smtClean="0"/>
              <a:t>При этом стоит </a:t>
            </a:r>
            <a:r>
              <a:rPr lang="ru-RU" sz="2000" dirty="0"/>
              <a:t>создать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чат для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общения </a:t>
            </a:r>
            <a:r>
              <a:rPr lang="ru-RU" sz="2000" dirty="0" smtClean="0"/>
              <a:t>либо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интегрировать сайт с почтовыми сервисами</a:t>
            </a:r>
            <a:r>
              <a:rPr lang="ru-RU" sz="2000" dirty="0" smtClean="0"/>
              <a:t>, </a:t>
            </a:r>
            <a:r>
              <a:rPr lang="ru-RU" sz="2000" dirty="0"/>
              <a:t>чтобы, сталкиваясь с трудностями, </a:t>
            </a:r>
            <a:r>
              <a:rPr lang="ru-RU" sz="2000" dirty="0" smtClean="0"/>
              <a:t>ученики смогли получить ответ на вопрос и продолжали </a:t>
            </a:r>
            <a:r>
              <a:rPr lang="ru-RU" sz="2000" dirty="0"/>
              <a:t>выполнять задания.</a:t>
            </a:r>
            <a:r>
              <a:rPr lang="ru-RU" sz="2000" dirty="0" smtClean="0"/>
              <a:t> </a:t>
            </a:r>
          </a:p>
          <a:p>
            <a:pPr indent="530225" algn="just"/>
            <a:r>
              <a:rPr lang="ru-RU" sz="2000" dirty="0" smtClean="0"/>
              <a:t>Стоит предусмотреть </a:t>
            </a:r>
            <a:r>
              <a:rPr lang="ru-RU" sz="2000" dirty="0" smtClean="0"/>
              <a:t>подключение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кроссплатформенности/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межплатформенности</a:t>
            </a:r>
            <a:r>
              <a:rPr lang="ru-RU" sz="2000" dirty="0" smtClean="0"/>
              <a:t>, </a:t>
            </a:r>
            <a:r>
              <a:rPr lang="ru-RU" sz="2000" dirty="0" smtClean="0"/>
              <a:t>чтобы ученики могли входить с любого устройства (стационарного компьютера, ноутбука, планшета, смартфона)</a:t>
            </a:r>
          </a:p>
          <a:p>
            <a:pPr indent="530225" algn="just"/>
            <a:endParaRPr lang="ru-RU" sz="2000" dirty="0" smtClean="0"/>
          </a:p>
          <a:p>
            <a:pPr indent="530225" algn="just"/>
            <a:endParaRPr lang="ru-RU" sz="20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1" t="25625" r="59590" b="20833"/>
          <a:stretch/>
        </p:blipFill>
        <p:spPr bwMode="auto">
          <a:xfrm>
            <a:off x="406797" y="4375107"/>
            <a:ext cx="1565636" cy="2260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7" t="35416" r="20116" b="13542"/>
          <a:stretch/>
        </p:blipFill>
        <p:spPr bwMode="auto">
          <a:xfrm>
            <a:off x="3206459" y="4375107"/>
            <a:ext cx="2444845" cy="2260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7" t="16875" r="38506" b="6251"/>
          <a:stretch/>
        </p:blipFill>
        <p:spPr bwMode="auto">
          <a:xfrm>
            <a:off x="7020272" y="4375106"/>
            <a:ext cx="1249305" cy="2260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21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3" y="116632"/>
            <a:ext cx="3064774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1720" y="1628800"/>
            <a:ext cx="3064774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62991" y="2964426"/>
            <a:ext cx="3061286" cy="2162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4252" y="4630994"/>
            <a:ext cx="3027425" cy="216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96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600" l="700" r="93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32158">
            <a:off x="5826000" y="3540000"/>
            <a:ext cx="2873530" cy="287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ttps://x-lines.ru/letters/i/cyrillicscript/1175/f10984/60/0/4no7bx6osdeadwfa4na7bxty4n57bcby4n3pbxqozdem3wfo4n67bqgoswo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8188022" cy="117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433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496944" cy="1143000"/>
          </a:xfrm>
        </p:spPr>
        <p:txBody>
          <a:bodyPr/>
          <a:lstStyle/>
          <a:p>
            <a:pPr algn="ctr"/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5381" y="1916832"/>
            <a:ext cx="52488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2"/>
              </a:rPr>
              <a:t>https://goo-gl.su/EbQ4r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en-US" sz="2400" dirty="0" smtClean="0">
                <a:hlinkClick r:id="rId3"/>
              </a:rPr>
              <a:t>https://goo-gl.su/SbHfq</a:t>
            </a:r>
            <a:endParaRPr lang="ru-RU" sz="2400" dirty="0" smtClean="0"/>
          </a:p>
          <a:p>
            <a:endParaRPr lang="ru-RU" sz="2400" dirty="0"/>
          </a:p>
          <a:p>
            <a:r>
              <a:rPr lang="en-US" sz="2400" dirty="0" smtClean="0">
                <a:hlinkClick r:id="rId4"/>
              </a:rPr>
              <a:t>https://goo-gl.su/tkn5eJ</a:t>
            </a:r>
            <a:r>
              <a:rPr lang="ru-RU" sz="2400" dirty="0" smtClean="0"/>
              <a:t> </a:t>
            </a:r>
          </a:p>
          <a:p>
            <a:endParaRPr lang="ru-RU" sz="2400" dirty="0"/>
          </a:p>
          <a:p>
            <a:r>
              <a:rPr lang="en-US" sz="2400" dirty="0" smtClean="0">
                <a:hlinkClick r:id="rId5"/>
              </a:rPr>
              <a:t>https://goo-gl.su/WKwt</a:t>
            </a:r>
            <a:r>
              <a:rPr lang="ru-RU" sz="2400" dirty="0" smtClean="0"/>
              <a:t> </a:t>
            </a:r>
          </a:p>
          <a:p>
            <a:endParaRPr lang="ru-RU" sz="2400" dirty="0"/>
          </a:p>
          <a:p>
            <a:r>
              <a:rPr lang="en-US" sz="2400" dirty="0" smtClean="0">
                <a:hlinkClick r:id="rId6"/>
              </a:rPr>
              <a:t>https://goo-gl.su/HzIpnpW</a:t>
            </a:r>
            <a:r>
              <a:rPr lang="ru-RU" sz="2400" dirty="0" smtClean="0"/>
              <a:t>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5873135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1419</TotalTime>
  <Words>281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Личный сайт учителя  как один из инструментов работы  в условиях дистанционного обучения</vt:lpstr>
      <vt:lpstr>Презентация PowerPoint</vt:lpstr>
      <vt:lpstr>Презентация PowerPoint</vt:lpstr>
      <vt:lpstr>Возможности личного сайта</vt:lpstr>
      <vt:lpstr>Презентация PowerPoint</vt:lpstr>
      <vt:lpstr>Презентация PowerPoint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</dc:creator>
  <cp:lastModifiedBy>Денис</cp:lastModifiedBy>
  <cp:revision>32</cp:revision>
  <dcterms:created xsi:type="dcterms:W3CDTF">2020-04-27T12:48:57Z</dcterms:created>
  <dcterms:modified xsi:type="dcterms:W3CDTF">2020-04-28T12:54:41Z</dcterms:modified>
</cp:coreProperties>
</file>