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7" r:id="rId4"/>
    <p:sldId id="261" r:id="rId5"/>
    <p:sldId id="264" r:id="rId6"/>
    <p:sldId id="265" r:id="rId7"/>
    <p:sldId id="259" r:id="rId8"/>
    <p:sldId id="262" r:id="rId9"/>
    <p:sldId id="260" r:id="rId10"/>
    <p:sldId id="263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43" d="100"/>
          <a:sy n="43" d="100"/>
        </p:scale>
        <p:origin x="180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4/28/2020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Опыт работы дистанционного обучения в малокомплектной сельской школе</a:t>
            </a:r>
            <a:endParaRPr lang="ru-RU" sz="4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МАОУ «Саянская СОШ» </a:t>
            </a:r>
            <a:r>
              <a:rPr lang="ru-RU" dirty="0" err="1" smtClean="0"/>
              <a:t>Окинский</a:t>
            </a:r>
            <a:r>
              <a:rPr lang="ru-RU" dirty="0" smtClean="0"/>
              <a:t> район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290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3584" y="324971"/>
            <a:ext cx="4034117" cy="302558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495" y="324972"/>
            <a:ext cx="1963012" cy="5201770"/>
          </a:xfrm>
        </p:spPr>
        <p:txBody>
          <a:bodyPr vert="vert270"/>
          <a:lstStyle/>
          <a:p>
            <a:r>
              <a:rPr lang="ru-RU" dirty="0" smtClean="0"/>
              <a:t>Мы    скучаем 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по      школе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543584" y="3718755"/>
            <a:ext cx="4970866" cy="37281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0543" t="50392" r="18869" b="17451"/>
          <a:stretch/>
        </p:blipFill>
        <p:spPr>
          <a:xfrm>
            <a:off x="7052873" y="324971"/>
            <a:ext cx="4679577" cy="28424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622" b="32745"/>
          <a:stretch/>
        </p:blipFill>
        <p:spPr>
          <a:xfrm rot="16200000">
            <a:off x="7660770" y="3706966"/>
            <a:ext cx="4109242" cy="375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568" y="0"/>
            <a:ext cx="8603862" cy="3375212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2568" y="2507448"/>
            <a:ext cx="10394707" cy="3311189"/>
          </a:xfrm>
        </p:spPr>
        <p:txBody>
          <a:bodyPr/>
          <a:lstStyle/>
          <a:p>
            <a:r>
              <a:rPr lang="ru-RU" dirty="0" smtClean="0"/>
              <a:t>64 учащихся;</a:t>
            </a:r>
          </a:p>
          <a:p>
            <a:r>
              <a:rPr lang="ru-RU" dirty="0" smtClean="0"/>
              <a:t>9 учителей;</a:t>
            </a:r>
          </a:p>
          <a:p>
            <a:r>
              <a:rPr lang="ru-RU" dirty="0" smtClean="0"/>
              <a:t>От районного центра 30  км;</a:t>
            </a:r>
          </a:p>
          <a:p>
            <a:r>
              <a:rPr lang="ru-RU" dirty="0" smtClean="0"/>
              <a:t>Инфраструктура :  Детский сад, ФАП, Администрация,  СДК, социально-реабилитационный центр для несовершеннолетних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473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10396882" cy="1151965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Образовательные площадки</a:t>
            </a:r>
            <a:endParaRPr lang="ru-RU" sz="24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55742" y="0"/>
            <a:ext cx="3132916" cy="2349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06" y="0"/>
            <a:ext cx="8976394" cy="67235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8085"/>
            <a:ext cx="4865191" cy="2667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143701"/>
            <a:ext cx="5715000" cy="25527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2470" y="3603685"/>
            <a:ext cx="5042991" cy="284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1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846" y="443753"/>
            <a:ext cx="7751154" cy="58133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77029" y="-140727"/>
            <a:ext cx="4798383" cy="63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4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28792" y="0"/>
            <a:ext cx="11794968" cy="7420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223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1" y="101664"/>
            <a:ext cx="11698941" cy="71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469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07624" y="685800"/>
            <a:ext cx="4419599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Мама тоже учится!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7789" y="2860965"/>
            <a:ext cx="6239434" cy="3509682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405313" y="34026"/>
            <a:ext cx="6587158" cy="4940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39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2929" y="685800"/>
            <a:ext cx="3587378" cy="27432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Рядом надежный тыл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-31378" y="132229"/>
            <a:ext cx="8304306" cy="622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4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4823" y="685800"/>
            <a:ext cx="3818965" cy="1151965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Я тоже устаю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476565" cy="560742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6138989" y="2389094"/>
            <a:ext cx="5958541" cy="446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2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301</TotalTime>
  <Words>56</Words>
  <Application>Microsoft Office PowerPoint</Application>
  <PresentationFormat>Широкоэкранный</PresentationFormat>
  <Paragraphs>11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3" baseType="lpstr">
      <vt:lpstr>Arial</vt:lpstr>
      <vt:lpstr>Impact</vt:lpstr>
      <vt:lpstr>Главное мероприятие</vt:lpstr>
      <vt:lpstr>Опыт работы дистанционного обучения в малокомплектной сельской школе</vt:lpstr>
      <vt:lpstr>Презентация PowerPoint</vt:lpstr>
      <vt:lpstr>Образовательные площадки</vt:lpstr>
      <vt:lpstr>Презентация PowerPoint</vt:lpstr>
      <vt:lpstr>Презентация PowerPoint</vt:lpstr>
      <vt:lpstr>Презентация PowerPoint</vt:lpstr>
      <vt:lpstr>Мама тоже учится!</vt:lpstr>
      <vt:lpstr>Рядом надежный тыл</vt:lpstr>
      <vt:lpstr>Я тоже устаю</vt:lpstr>
      <vt:lpstr>Мы    скучаем            по      школе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Опыт работы дистанционного обучения в малокомплектной сельской школе</dc:title>
  <dc:creator>Пользователь Windows</dc:creator>
  <cp:lastModifiedBy>Пользователь Windows</cp:lastModifiedBy>
  <cp:revision>13</cp:revision>
  <dcterms:created xsi:type="dcterms:W3CDTF">2020-04-24T05:41:08Z</dcterms:created>
  <dcterms:modified xsi:type="dcterms:W3CDTF">2020-04-28T04:13:14Z</dcterms:modified>
</cp:coreProperties>
</file>