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7B3B5-C654-4A04-8BD5-47EA8BDDBAD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3CC2C-2B16-4F0A-AD5F-FFA1E954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CC2C-2B16-4F0A-AD5F-FFA1E95493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7522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933056"/>
            <a:ext cx="4776192" cy="124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учебнику</a:t>
            </a:r>
          </a:p>
          <a:p>
            <a:r>
              <a:rPr lang="ru-RU" dirty="0" smtClean="0"/>
              <a:t>На сайте Решу ВПР</a:t>
            </a:r>
          </a:p>
          <a:p>
            <a:r>
              <a:rPr lang="ru-RU" dirty="0" smtClean="0"/>
              <a:t> </a:t>
            </a:r>
            <a:r>
              <a:rPr lang="en-US" dirty="0" smtClean="0"/>
              <a:t>Google</a:t>
            </a:r>
            <a:r>
              <a:rPr lang="ru-RU" dirty="0" smtClean="0"/>
              <a:t>Класс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9149" t="18922" r="27660" b="9176"/>
          <a:stretch>
            <a:fillRect/>
          </a:stretch>
        </p:blipFill>
        <p:spPr bwMode="auto">
          <a:xfrm>
            <a:off x="4427984" y="1412776"/>
            <a:ext cx="3024336" cy="22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3312436" cy="186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 группе удобно выкладывать ссылки на конкурсы и различную литературу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 smtClean="0"/>
              <a:t>всего вышесказанного можно сделать вывод о том, что дистанционное обучение через социальную сеть в контакте имеет место быть, потому что наши современные дети основное время проводят в сети, так мы становимся ближе.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924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         Обучение должно происходить там, где ученики проводят больше всего времени. А если учесть, что социальные сети пользуются большой популярностью среди учащихся, логично использовать их в качестве площадки для учебной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я выбрала ВК для дистанционного обучения: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 этой социальной сети зарегистрировано огромное количество школьников;</a:t>
            </a:r>
          </a:p>
          <a:p>
            <a:pPr marL="514350" indent="-514350"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Вконтакте</a:t>
            </a:r>
            <a:r>
              <a:rPr lang="ru-RU" dirty="0" smtClean="0"/>
              <a:t>» есть сервис «Группы». Была создана группа по русскому языку и литературе для моих учеников;</a:t>
            </a:r>
          </a:p>
          <a:p>
            <a:pPr marL="514350" indent="-514350">
              <a:buAutoNum type="arabicPeriod"/>
            </a:pPr>
            <a:r>
              <a:rPr lang="ru-RU" dirty="0" smtClean="0"/>
              <a:t>Легко и быстро можно выложить информацию.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000" dirty="0" smtClean="0"/>
              <a:t>Организационный момент (2 мин.)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 Проверка домашнего задания (5 мин)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 Изучение нового материала (6 мин)</a:t>
            </a:r>
          </a:p>
          <a:p>
            <a:pPr marL="514350" indent="-514350">
              <a:buNone/>
            </a:pPr>
            <a:r>
              <a:rPr lang="ru-RU" sz="2000" dirty="0" smtClean="0"/>
              <a:t>4. Закрепление изученного материала (13 мин)</a:t>
            </a:r>
          </a:p>
          <a:p>
            <a:pPr marL="514350" indent="-514350">
              <a:buNone/>
            </a:pPr>
            <a:r>
              <a:rPr lang="ru-RU" sz="2000" dirty="0" smtClean="0"/>
              <a:t>5. Поведение итогов, вывод (3 мин)</a:t>
            </a:r>
          </a:p>
          <a:p>
            <a:pPr marL="514350" indent="-514350">
              <a:buNone/>
            </a:pPr>
            <a:r>
              <a:rPr lang="ru-RU" sz="2000" dirty="0" smtClean="0"/>
              <a:t>6. Домашняя работа (1 мин)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4766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Организационный момент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1. приветствие, мотивация, перекличка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60" t="11769" r="44632" b="18227"/>
          <a:stretch>
            <a:fillRect/>
          </a:stretch>
        </p:blipFill>
        <p:spPr bwMode="auto">
          <a:xfrm>
            <a:off x="539552" y="1196752"/>
            <a:ext cx="25202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3307129">
            <a:off x="3382070" y="1345361"/>
            <a:ext cx="484632" cy="1916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0945" t="10133" r="21775" b="14563"/>
          <a:stretch>
            <a:fillRect/>
          </a:stretch>
        </p:blipFill>
        <p:spPr bwMode="auto">
          <a:xfrm>
            <a:off x="4572000" y="2001362"/>
            <a:ext cx="3879960" cy="286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Текст</a:t>
            </a:r>
          </a:p>
          <a:p>
            <a:r>
              <a:rPr lang="ru-RU" dirty="0" smtClean="0"/>
              <a:t>Видео</a:t>
            </a:r>
          </a:p>
          <a:p>
            <a:r>
              <a:rPr lang="ru-RU" dirty="0" smtClean="0"/>
              <a:t>Фото</a:t>
            </a:r>
          </a:p>
          <a:p>
            <a:r>
              <a:rPr lang="ru-RU" dirty="0" smtClean="0"/>
              <a:t>Голосовое сообщение</a:t>
            </a:r>
          </a:p>
          <a:p>
            <a:r>
              <a:rPr lang="ru-RU" dirty="0" smtClean="0"/>
              <a:t>Сообщение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268" y="3933056"/>
            <a:ext cx="24334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1" y="3429000"/>
            <a:ext cx="2031669" cy="114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124744"/>
            <a:ext cx="2287822" cy="12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628800"/>
            <a:ext cx="2232248" cy="125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204864"/>
            <a:ext cx="2808312" cy="157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Закрепление изученного на уроке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по учебнику</a:t>
            </a:r>
          </a:p>
          <a:p>
            <a:r>
              <a:rPr lang="ru-RU" dirty="0" smtClean="0"/>
              <a:t>Просмотр видео- лекций</a:t>
            </a:r>
            <a:r>
              <a:rPr lang="en-US" dirty="0" smtClean="0"/>
              <a:t> (</a:t>
            </a:r>
            <a:r>
              <a:rPr lang="ru-RU" dirty="0" smtClean="0"/>
              <a:t>ссылка на материал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Работа по </a:t>
            </a:r>
            <a:r>
              <a:rPr lang="ru-RU" dirty="0" err="1" smtClean="0"/>
              <a:t>мультимедийным</a:t>
            </a:r>
            <a:r>
              <a:rPr lang="ru-RU" dirty="0" smtClean="0"/>
              <a:t> материалам</a:t>
            </a:r>
          </a:p>
          <a:p>
            <a:r>
              <a:rPr lang="ru-RU" dirty="0" smtClean="0"/>
              <a:t>Выполнение интерактивных заданий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73216"/>
            <a:ext cx="1775515" cy="99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Вопрос-ответ</a:t>
            </a:r>
          </a:p>
          <a:p>
            <a:r>
              <a:rPr lang="ru-RU" dirty="0" smtClean="0"/>
              <a:t>Мини тест</a:t>
            </a:r>
          </a:p>
          <a:p>
            <a:r>
              <a:rPr lang="ru-RU" dirty="0" smtClean="0"/>
              <a:t>Контроль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6603" t="11812" r="41890"/>
          <a:stretch>
            <a:fillRect/>
          </a:stretch>
        </p:blipFill>
        <p:spPr bwMode="auto">
          <a:xfrm>
            <a:off x="6084168" y="1844824"/>
            <a:ext cx="2448272" cy="29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29457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284984"/>
            <a:ext cx="3568590" cy="200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242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Почему я выбрала ВК для дистанционного обучения:</vt:lpstr>
      <vt:lpstr>Этапы урока</vt:lpstr>
      <vt:lpstr>Слайд 5</vt:lpstr>
      <vt:lpstr>Домашняя работа</vt:lpstr>
      <vt:lpstr>Изучение нового материала</vt:lpstr>
      <vt:lpstr>Закрепление изученного на уроке </vt:lpstr>
      <vt:lpstr>Подведение итого</vt:lpstr>
      <vt:lpstr>Домашняя работа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ljv</dc:creator>
  <cp:lastModifiedBy>Пользователь Windows</cp:lastModifiedBy>
  <cp:revision>4</cp:revision>
  <dcterms:created xsi:type="dcterms:W3CDTF">2020-04-28T09:34:33Z</dcterms:created>
  <dcterms:modified xsi:type="dcterms:W3CDTF">2020-04-29T03:45:27Z</dcterms:modified>
</cp:coreProperties>
</file>