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8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86460CA-D0F7-44E7-9448-187F74EC1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BF8D301C-D244-4DC0-831A-8A9796425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19916BF-A29D-4629-8C23-F9913B765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FB94-BE97-4236-AE3F-525B84658666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3DAA989-093F-41AE-8ACB-C0518537A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6004A1C-FD8D-4152-A935-3DE21DB7D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E79A-4717-47C8-B2B8-70302161A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57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054CBA3-81C0-4B7A-8408-BDB523C3C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BF47B56-BBDB-4D41-81B3-2AE898DEF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F6B6123-20A1-436E-9C3E-00FF0BF85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FB94-BE97-4236-AE3F-525B84658666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F2E2904-A7C8-4D5E-9CEC-2EE15AB3F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8CDA450-8F1D-4829-BFCA-F569D1C3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E79A-4717-47C8-B2B8-70302161A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8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F6BE8DB-7CB8-4FD9-91CF-CCD0A2A5BB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B3D437E-9355-4F2F-96FF-61DE29D24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C7C6461-847C-42FE-8568-94ED677F3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FB94-BE97-4236-AE3F-525B84658666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1581F10-FBDB-491E-BC26-270140709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4D22BEB-F117-4409-BB94-3AFA195ED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E79A-4717-47C8-B2B8-70302161A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66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62E9EC-804B-4CD8-94FF-A6A8AFEFA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3F0C57A-A854-4C96-B43C-8D5765833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BF7815A-F90E-47BE-B907-0761126D0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FB94-BE97-4236-AE3F-525B84658666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0CDA4AA-8FF0-4426-8802-D84587386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6A6747C-1CA7-43C6-8B69-63573C754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E79A-4717-47C8-B2B8-70302161A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1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EE7D81-6EDF-4D71-A0F9-E308BF162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26A4625-5DAC-4DD2-913B-2E7DEB781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68B980D-63D4-4A4A-B64D-06B8B2EB1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FB94-BE97-4236-AE3F-525B84658666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C66394A-0F74-4959-924F-BFEB5B0CA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39F57BE-FCFC-4A4D-A4A4-689F7E31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E79A-4717-47C8-B2B8-70302161A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76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78D6620-7BF1-4BAF-914C-A8906A83A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381C755-A80F-49F8-9B4D-7E50BCFFB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A183F75-1F35-4020-B828-A22395B6B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068A2B4-2B4B-4015-AD34-E525D83E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FB94-BE97-4236-AE3F-525B84658666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FF10FA0-986F-4424-AE49-E024A45B4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8E89C3B-01C0-466E-BA76-AB7C5151E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E79A-4717-47C8-B2B8-70302161A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2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A91230-B80A-417D-8373-D26160B3A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067751C-487A-4130-AAB4-B95E8BCAE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29144F0-A1D3-4D61-BDB1-8966156C2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D744080-A0ED-4AC2-ADBB-5C2434DC5B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34DCD30-30D6-4702-882E-0C7DBF80C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7B7E0129-2DA4-4437-B1D3-BD41D7844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FB94-BE97-4236-AE3F-525B84658666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BCAE74A5-8910-4354-80D2-CDCF755D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D0563ECE-4347-4A52-884C-54EF619E8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E79A-4717-47C8-B2B8-70302161A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33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AB4EC40-A4EB-4925-A92B-DCEE09CB9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90FAF32C-1896-4A72-AFD8-2597F5576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FB94-BE97-4236-AE3F-525B84658666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E82C16A-6CC9-4780-B52F-FA1F47243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1EC53CA-57A9-45BC-BB10-4C02EC115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E79A-4717-47C8-B2B8-70302161A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4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1FA24721-B57D-4E31-BD01-8076417B7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FB94-BE97-4236-AE3F-525B84658666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DF6B362-BED1-43F5-96B5-BFB1DC89C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B0B4081C-6555-4DD3-B1A4-B8FFE4AEF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E79A-4717-47C8-B2B8-70302161A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06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B67AE85-DD0B-4E9A-8472-86AFCD38D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1039ACA-CB65-42AB-A5B0-9DE86A76F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1A8A5140-B189-4BA6-908B-A41CF5D656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0B12EBE-A9F1-46A8-BE0A-F42FD2325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FB94-BE97-4236-AE3F-525B84658666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ADC2907-AAA3-4686-B114-081467B1F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E15B152-4CB6-443E-8F16-47BFAD1A3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E79A-4717-47C8-B2B8-70302161A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02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BF13833-1E7C-476E-AA9F-1B984BA51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FCA77EB-4B1E-4095-B06A-784E0CA38A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03F0F05-DB15-4332-9941-584888D72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71F231C-8C6F-4485-9E59-C025B3346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FB94-BE97-4236-AE3F-525B84658666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C32D020-88D7-4C1C-93EE-41E96E38D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C5A8FA8-1D04-4C32-9081-7A1600E16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AE79A-4717-47C8-B2B8-70302161A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1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1E4BED-639F-4E74-9A7D-8CD418031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0FC3AFB-B329-41AF-AE1D-8E00ADC93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6368C42-0909-4849-B23D-625588BD27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4FB94-BE97-4236-AE3F-525B84658666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1874DF3-1C38-4119-B2E5-96FC3C39FE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2B437C-8BFF-4B14-9C57-1341C694E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AE79A-4717-47C8-B2B8-70302161AE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71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380990-7CB0-47D6-9A51-66903D3A3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4564" y="921760"/>
            <a:ext cx="9448800" cy="3186113"/>
          </a:xfrm>
        </p:spPr>
        <p:txBody>
          <a:bodyPr>
            <a:normAutofit fontScale="90000"/>
          </a:bodyPr>
          <a:lstStyle/>
          <a:p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nstantia" panose="02030602050306030303" pitchFamily="18" charset="0"/>
              </a:rPr>
              <a:t>Онлайн-семинар </a:t>
            </a:r>
            <a:b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nstantia" panose="02030602050306030303" pitchFamily="18" charset="0"/>
              </a:rPr>
            </a:b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nstantia" panose="02030602050306030303" pitchFamily="18" charset="0"/>
              </a:rPr>
              <a:t>"Дистанционное обучение русскому языку и литературе: из опыта решения проблем"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24400" y="5347855"/>
            <a:ext cx="70519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rgbClr val="E56823"/>
                </a:solidFill>
                <a:latin typeface="Constantia" panose="02030602050306030303" pitchFamily="18" charset="0"/>
              </a:rPr>
              <a:t>Кафедра гуманитарных дисциплин </a:t>
            </a:r>
          </a:p>
          <a:p>
            <a:r>
              <a:rPr lang="ru-RU" sz="2400" i="1" dirty="0" smtClean="0">
                <a:solidFill>
                  <a:srgbClr val="E56823"/>
                </a:solidFill>
                <a:latin typeface="Constantia" panose="02030602050306030303" pitchFamily="18" charset="0"/>
              </a:rPr>
              <a:t>ГАУ ДПО РБ «Бурятский республиканский институт образовательной политики» </a:t>
            </a:r>
            <a:endParaRPr lang="ru-RU" sz="2400" i="1" dirty="0">
              <a:solidFill>
                <a:srgbClr val="E56823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96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03C97D69-1817-4135-AA1A-C93DB3CB06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49" y="760413"/>
            <a:ext cx="9665277" cy="2924896"/>
          </a:xfrm>
        </p:spPr>
        <p:txBody>
          <a:bodyPr>
            <a:normAutofit/>
          </a:bodyPr>
          <a:lstStyle/>
          <a:p>
            <a:r>
              <a:rPr lang="ru-RU" sz="4000" dirty="0">
                <a:ln w="0"/>
                <a:solidFill>
                  <a:srgbClr val="E56823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Проблемы первых недель дистанционного обучения и пути их разрешения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="" xmlns:a16="http://schemas.microsoft.com/office/drawing/2014/main" id="{BCBEF7E3-D3C3-4406-A476-BA21D3673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15125" y="5553074"/>
            <a:ext cx="5562600" cy="1171575"/>
          </a:xfrm>
        </p:spPr>
        <p:txBody>
          <a:bodyPr/>
          <a:lstStyle/>
          <a:p>
            <a:r>
              <a:rPr lang="ru-RU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И.П.Цыренова</a:t>
            </a:r>
            <a:r>
              <a:rPr lang="ru-RU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, </a:t>
            </a:r>
            <a:r>
              <a:rPr lang="ru-RU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ст.преп</a:t>
            </a:r>
            <a:r>
              <a:rPr lang="ru-RU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. КГД</a:t>
            </a:r>
          </a:p>
          <a:p>
            <a:r>
              <a:rPr lang="ru-RU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ГАУ ДПО РБ «БРИОП»</a:t>
            </a:r>
          </a:p>
        </p:txBody>
      </p:sp>
    </p:spTree>
    <p:extLst>
      <p:ext uri="{BB962C8B-B14F-4D97-AF65-F5344CB8AC3E}">
        <p14:creationId xmlns:p14="http://schemas.microsoft.com/office/powerpoint/2010/main" val="30716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8477E8A-E13A-49CC-A36E-E9EFCB342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6" y="238124"/>
            <a:ext cx="11058524" cy="621030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Технические проблемы</a:t>
            </a:r>
          </a:p>
          <a:p>
            <a:r>
              <a:rPr lang="ru-RU" dirty="0">
                <a:latin typeface="Constantia" panose="02030602050306030303" pitchFamily="18" charset="0"/>
              </a:rPr>
              <a:t>«зависание» платформ и сервисов;</a:t>
            </a:r>
          </a:p>
          <a:p>
            <a:r>
              <a:rPr lang="ru-RU" dirty="0">
                <a:latin typeface="Constantia" panose="02030602050306030303" pitchFamily="18" charset="0"/>
              </a:rPr>
              <a:t>нестабильность или вообще отсутствие интернета;</a:t>
            </a:r>
          </a:p>
          <a:p>
            <a:r>
              <a:rPr lang="ru-RU" dirty="0">
                <a:latin typeface="Constantia" panose="02030602050306030303" pitchFamily="18" charset="0"/>
              </a:rPr>
              <a:t>отсутствие необходимого оборудования;</a:t>
            </a:r>
          </a:p>
          <a:p>
            <a:r>
              <a:rPr lang="ru-RU" dirty="0">
                <a:latin typeface="Constantia" panose="02030602050306030303" pitchFamily="18" charset="0"/>
              </a:rPr>
              <a:t>оборудование есть, но семья многодетная, или родители работают удалённо;</a:t>
            </a:r>
          </a:p>
          <a:p>
            <a:r>
              <a:rPr lang="ru-RU" dirty="0">
                <a:latin typeface="Constantia" panose="02030602050306030303" pitchFamily="18" charset="0"/>
              </a:rPr>
              <a:t>отсутствие необходимых навыков у учителя….</a:t>
            </a:r>
          </a:p>
          <a:p>
            <a:pPr marL="0" indent="0">
              <a:buNone/>
            </a:pPr>
            <a:r>
              <a:rPr lang="ru-R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2. Проблемы по содержанию обучения</a:t>
            </a:r>
          </a:p>
          <a:p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pitchFamily="18" charset="0"/>
              </a:rPr>
              <a:t>соблюдение норм СанПин;</a:t>
            </a:r>
          </a:p>
          <a:p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pitchFamily="18" charset="0"/>
              </a:rPr>
              <a:t>большой объём самостоятельной работы школьника;</a:t>
            </a:r>
          </a:p>
          <a:p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pitchFamily="18" charset="0"/>
              </a:rPr>
              <a:t>большой объём проверки работ для учителя;</a:t>
            </a:r>
          </a:p>
          <a:p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pitchFamily="18" charset="0"/>
              </a:rPr>
              <a:t>несостоятельность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pitchFamily="18" charset="0"/>
              </a:rPr>
              <a:t>контроля </a:t>
            </a:r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pitchFamily="18" charset="0"/>
              </a:rPr>
              <a:t>и оценки;</a:t>
            </a:r>
          </a:p>
          <a:p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pitchFamily="18" charset="0"/>
              </a:rPr>
              <a:t>прохождение программы…</a:t>
            </a:r>
          </a:p>
          <a:p>
            <a:endParaRPr lang="ru-RU" dirty="0">
              <a:latin typeface="Constantia" panose="02030602050306030303" pitchFamily="18" charset="0"/>
            </a:endParaRPr>
          </a:p>
          <a:p>
            <a:endParaRPr lang="ru-RU" dirty="0">
              <a:latin typeface="Constantia" panose="02030602050306030303" pitchFamily="18" charset="0"/>
            </a:endParaRPr>
          </a:p>
          <a:p>
            <a:endParaRPr lang="ru-RU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60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158715-1915-4E99-8251-5C5FE2F47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778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Пути решения проблем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B9D4FAC-4900-4AFE-A79C-E1905EA7B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4" y="1219199"/>
            <a:ext cx="11134725" cy="5191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Constantia" panose="02030602050306030303" pitchFamily="18" charset="0"/>
              </a:rPr>
              <a:t>Чётко поделить уроки онлайн и офлайн. Посмотреть, в каком формате уроки проводить целесообразно именно в Вашем классе, с конкретным контингентом учеников.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Constantia" panose="02030602050306030303" pitchFamily="18" charset="0"/>
              </a:rPr>
              <a:t>Продумать задания, требующие обратного ответа. Не перегружать их.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Constantia" panose="02030602050306030303" pitchFamily="18" charset="0"/>
              </a:rPr>
              <a:t>Есть большое количество сервисов, где задания проверяются автоматически.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>
                <a:latin typeface="Constantia" panose="02030602050306030303" pitchFamily="18" charset="0"/>
              </a:rPr>
              <a:t>Прежде чем дать готовое задание с сервиса, проверить его корректность, правильность ответов, ключей. Или предупредить детей о том, что ошибки возможны.</a:t>
            </a:r>
          </a:p>
          <a:p>
            <a:pPr marL="514350" indent="-514350">
              <a:buFont typeface="+mj-lt"/>
              <a:buAutoNum type="arabicPeriod"/>
            </a:pPr>
            <a:endParaRPr lang="ru-RU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88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3158715-1915-4E99-8251-5C5FE2F47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778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nstantia" panose="02030602050306030303" pitchFamily="18" charset="0"/>
              </a:rPr>
              <a:t>Пути решения проблем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B9D4FAC-4900-4AFE-A79C-E1905EA7B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09" y="1233055"/>
            <a:ext cx="10945090" cy="517726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Constantia" panose="02030602050306030303" pitchFamily="18" charset="0"/>
              </a:rPr>
              <a:t>5.  Оптимизировать количество домашнего задания.</a:t>
            </a:r>
          </a:p>
          <a:p>
            <a:pPr marL="514350" indent="-514350">
              <a:buAutoNum type="arabicPeriod" startAt="6"/>
            </a:pPr>
            <a:r>
              <a:rPr lang="ru-RU" dirty="0">
                <a:latin typeface="Constantia" panose="02030602050306030303" pitchFamily="18" charset="0"/>
              </a:rPr>
              <a:t>Продумывать задания, исключающие «помощь» родителей.</a:t>
            </a:r>
          </a:p>
          <a:p>
            <a:pPr marL="0" indent="0">
              <a:buNone/>
            </a:pPr>
            <a:r>
              <a:rPr lang="ru-RU" dirty="0">
                <a:latin typeface="Constantia" panose="02030602050306030303" pitchFamily="18" charset="0"/>
              </a:rPr>
              <a:t>7. Индивидуализировать обучение, дифференцированно подходить к объёму материала для каждого обучающегося в зависимости от степени его обучаемости и обученности.</a:t>
            </a:r>
          </a:p>
          <a:p>
            <a:pPr marL="0" indent="0">
              <a:buNone/>
            </a:pPr>
            <a:r>
              <a:rPr lang="ru-RU" dirty="0">
                <a:latin typeface="Constantia" panose="02030602050306030303" pitchFamily="18" charset="0"/>
              </a:rPr>
              <a:t>8. Выделить в рабочей программе ключевые темы, которые вызывают затруднения в конкретном классе, укрупнить тематические блоки, провести коррекцию КТП.</a:t>
            </a:r>
          </a:p>
          <a:p>
            <a:pPr marL="0" indent="0">
              <a:buNone/>
            </a:pPr>
            <a:r>
              <a:rPr lang="ru-RU" dirty="0">
                <a:latin typeface="Constantia" panose="02030602050306030303" pitchFamily="18" charset="0"/>
              </a:rPr>
              <a:t>9. Обязательно осуществлять обратную связь, психологическую поддержку детей и родителей.</a:t>
            </a:r>
          </a:p>
        </p:txBody>
      </p:sp>
    </p:spTree>
    <p:extLst>
      <p:ext uri="{BB962C8B-B14F-4D97-AF65-F5344CB8AC3E}">
        <p14:creationId xmlns:p14="http://schemas.microsoft.com/office/powerpoint/2010/main" val="246975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256</Words>
  <Application>Microsoft Office PowerPoint</Application>
  <PresentationFormat>Произвольный</PresentationFormat>
  <Paragraphs>30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Онлайн-семинар  "Дистанционное обучение русскому языку и литературе: из опыта решения проблем"</vt:lpstr>
      <vt:lpstr>Проблемы первых недель дистанционного обучения и пути их разрешения</vt:lpstr>
      <vt:lpstr>Презентация PowerPoint</vt:lpstr>
      <vt:lpstr>Пути решения проблем</vt:lpstr>
      <vt:lpstr>Пути решения проблем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Онлайн-семинар  "Дистанционное обучение русскому языку и литературе: из опыта решения проблем"</dc:title>
  <dc:creator>User</dc:creator>
  <cp:lastModifiedBy>1</cp:lastModifiedBy>
  <cp:revision>12</cp:revision>
  <dcterms:created xsi:type="dcterms:W3CDTF">2020-04-27T02:42:01Z</dcterms:created>
  <dcterms:modified xsi:type="dcterms:W3CDTF">2020-04-29T08:06:17Z</dcterms:modified>
</cp:coreProperties>
</file>