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58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0" d="100"/>
          <a:sy n="70" d="100"/>
        </p:scale>
        <p:origin x="138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1EF792-CB61-48EC-BE5D-6856405F2C8E}" type="datetimeFigureOut">
              <a:rPr lang="ru-RU" smtClean="0"/>
              <a:t>11.10.2020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BE53308-562B-4B4A-BA25-3F4FF7BA3555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340769"/>
            <a:ext cx="7772400" cy="2376264"/>
          </a:xfrm>
        </p:spPr>
        <p:txBody>
          <a:bodyPr>
            <a:normAutofit fontScale="90000"/>
          </a:bodyPr>
          <a:lstStyle/>
          <a:p>
            <a:r>
              <a:rPr lang="ru-RU" sz="6000" dirty="0" smtClean="0"/>
              <a:t>Образование для устойчивого развития: осмысление понятия</a:t>
            </a:r>
            <a:endParaRPr lang="ru-RU" sz="60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Ц. П. Моисеева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чем причина такой деградации образования?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ru-RU" dirty="0">
                <a:solidFill>
                  <a:srgbClr val="FF0000"/>
                </a:solidFill>
              </a:rPr>
              <a:t>Н</a:t>
            </a:r>
            <a:r>
              <a:rPr lang="ru-RU" dirty="0" smtClean="0">
                <a:solidFill>
                  <a:srgbClr val="FF0000"/>
                </a:solidFill>
              </a:rPr>
              <a:t>арастающей конкуренцией между школой, СМИ и интернетом за право передавать знания. </a:t>
            </a:r>
          </a:p>
          <a:p>
            <a:r>
              <a:rPr lang="ru-RU" dirty="0" smtClean="0"/>
              <a:t>Школа в течение последнего века потеряла монополию на обучение. </a:t>
            </a:r>
            <a:r>
              <a:rPr lang="ru-RU" dirty="0" smtClean="0">
                <a:solidFill>
                  <a:srgbClr val="FF0000"/>
                </a:solidFill>
              </a:rPr>
              <a:t>Большинство знаний об окружающем мире </a:t>
            </a:r>
            <a:r>
              <a:rPr lang="ru-RU" dirty="0" smtClean="0"/>
              <a:t>современные дети получают с экрана телевизора и монитора компьютера. </a:t>
            </a:r>
          </a:p>
          <a:p>
            <a:r>
              <a:rPr lang="ru-RU" dirty="0" smtClean="0"/>
              <a:t>Произошел в некотором роде возврат к древним первобытным формам обучения, основанного не на усвоении информации из книг, </a:t>
            </a:r>
            <a:r>
              <a:rPr lang="ru-RU" dirty="0" smtClean="0">
                <a:solidFill>
                  <a:srgbClr val="FF0000"/>
                </a:solidFill>
              </a:rPr>
              <a:t>а напрямую через зрение и слух</a:t>
            </a:r>
            <a:endParaRPr lang="ru-RU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чем причина такой деградации образования?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Неготовность школы принять на себя часть образовательных и воспитательных функций семьи.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Шаги к устойчивому развитию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Ключевые слова: ФГОС, экологическое образование, образование для устойчивого развития, требования к результатам.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354162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Проект при МБОУ «</a:t>
            </a:r>
            <a:r>
              <a:rPr lang="ru-RU" dirty="0" err="1" smtClean="0"/>
              <a:t>Кыренская</a:t>
            </a:r>
            <a:r>
              <a:rPr lang="ru-RU" dirty="0" smtClean="0"/>
              <a:t> СОШ» - Цифровая школа юного предпринимателя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348880"/>
            <a:ext cx="8229600" cy="3777283"/>
          </a:xfrm>
        </p:spPr>
        <p:txBody>
          <a:bodyPr/>
          <a:lstStyle/>
          <a:p>
            <a:pPr marL="514350" indent="-514350">
              <a:buAutoNum type="arabicPeriod"/>
            </a:pPr>
            <a:r>
              <a:rPr lang="ru-RU" dirty="0" smtClean="0"/>
              <a:t>Здоровье – образ жизни</a:t>
            </a:r>
          </a:p>
          <a:p>
            <a:pPr marL="514350" indent="-514350">
              <a:buAutoNum type="arabicPeriod"/>
            </a:pPr>
            <a:r>
              <a:rPr lang="ru-RU" dirty="0" smtClean="0"/>
              <a:t>Зеленая экономика</a:t>
            </a:r>
          </a:p>
          <a:p>
            <a:pPr marL="514350" indent="-514350">
              <a:buAutoNum type="arabicPeriod"/>
            </a:pPr>
            <a:r>
              <a:rPr lang="ru-RU" dirty="0" smtClean="0"/>
              <a:t>Природа- капитал будущего</a:t>
            </a:r>
          </a:p>
          <a:p>
            <a:pPr marL="514350" indent="-514350">
              <a:buAutoNum type="arabicPeriod"/>
            </a:pPr>
            <a:r>
              <a:rPr lang="ru-RU" smtClean="0"/>
              <a:t>Культурное многообразие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1. ОБРАЗОВАНИЕ ДЛЯ УСТОЙЧИВОГО РАЗВИТИЯ: введение в проблему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в Рио-де-Жанейро на конференции ООН по окружающей среде ,приняли Повестку дня на 21 век. В ней говорилось, что </a:t>
            </a:r>
            <a:r>
              <a:rPr lang="ru-RU" dirty="0" smtClean="0">
                <a:solidFill>
                  <a:srgbClr val="FF0000"/>
                </a:solidFill>
              </a:rPr>
              <a:t>основным инструментом сохранения жизни на планете </a:t>
            </a:r>
            <a:r>
              <a:rPr lang="ru-RU" dirty="0" smtClean="0"/>
              <a:t>является образование в интересах устойчивого (гармоничного) развития общества и природы.</a:t>
            </a:r>
          </a:p>
          <a:p>
            <a:r>
              <a:rPr lang="ru-RU" dirty="0" smtClean="0"/>
              <a:t> Образование для устойчивого развития (ОУР) – не отдельный предмет, а общекультурный вектор образования, который </a:t>
            </a:r>
            <a:r>
              <a:rPr lang="ru-RU" dirty="0" smtClean="0">
                <a:solidFill>
                  <a:srgbClr val="FF0000"/>
                </a:solidFill>
              </a:rPr>
              <a:t>формирует мышление, ценности и действия </a:t>
            </a:r>
            <a:r>
              <a:rPr lang="ru-RU" dirty="0" smtClean="0"/>
              <a:t>в интересах сохранения для будущих поколений природного и культурного наследия, доставшегося нам от предков. </a:t>
            </a:r>
          </a:p>
          <a:p>
            <a:r>
              <a:rPr lang="ru-RU" dirty="0" smtClean="0"/>
              <a:t>А условием этого является «зеленый» образ жизни и ресурсосберегающее потребление.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2. ЧЕМУ И КАК УЧИТЬ ДЛЯ УСТОЙЧИВОГО РАЗВИТИЯ?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Статья </a:t>
            </a:r>
            <a:r>
              <a:rPr lang="ru-RU" dirty="0" smtClean="0"/>
              <a:t>написана на основе двух докладов автора на международных конференциях Российского Зеленого Креста в 2009 и 2010 гг. (Марфенин Н.Н. Чему и как учить в современном мире? / XV Международная конференция </a:t>
            </a:r>
            <a:r>
              <a:rPr lang="ru-RU" dirty="0" smtClean="0">
                <a:solidFill>
                  <a:srgbClr val="FF0000"/>
                </a:solidFill>
              </a:rPr>
              <a:t>«Образование в интересах устойчивого развития». </a:t>
            </a:r>
            <a:r>
              <a:rPr lang="ru-RU" dirty="0" smtClean="0"/>
              <a:t>Тезисы докладов и презентаций. СПб, 2009. С. 9–17). Россия в окружающем мире: 2010. Устойчивое развитие: экология, политика, экономика: Аналитический ежегодник / Отв. ред. Н.Н. Марфенин; под общей </a:t>
            </a:r>
            <a:r>
              <a:rPr lang="ru-RU" dirty="0" smtClean="0">
                <a:solidFill>
                  <a:srgbClr val="FF0000"/>
                </a:solidFill>
              </a:rPr>
              <a:t>редакцией Н.Н. Марфенина, С.А. Степанова. </a:t>
            </a:r>
            <a:r>
              <a:rPr lang="ru-RU" dirty="0" smtClean="0"/>
              <a:t>— М.: Изд-во МНЭПУ, 2010. — 352 с.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ФУНДАМЕНТАЛЬНЫЕ ПРОБЛЕМЫ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/>
              <a:t>Мир неминуемо должен пережить </a:t>
            </a:r>
            <a:r>
              <a:rPr lang="ru-RU" dirty="0" smtClean="0">
                <a:solidFill>
                  <a:srgbClr val="FF0000"/>
                </a:solidFill>
              </a:rPr>
              <a:t>Революцию в образовании</a:t>
            </a:r>
            <a:r>
              <a:rPr lang="ru-RU" dirty="0" smtClean="0"/>
              <a:t>, так как</a:t>
            </a:r>
          </a:p>
          <a:p>
            <a:r>
              <a:rPr lang="ru-RU" dirty="0" smtClean="0"/>
              <a:t> назревают серьезные противоречия и проблемы внутри самой системы передачи знаний, навыков и опыта от поколения к поколению.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ФУНДАМЕНТАЛЬНЫЕ ПРОБЛЕМЫ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363272" cy="4925144"/>
          </a:xfrm>
        </p:spPr>
        <p:txBody>
          <a:bodyPr>
            <a:normAutofit fontScale="77500" lnSpcReduction="20000"/>
          </a:bodyPr>
          <a:lstStyle/>
          <a:p>
            <a:r>
              <a:rPr lang="ru-RU" dirty="0" smtClean="0"/>
              <a:t>Образование становится менее эффективным. </a:t>
            </a:r>
          </a:p>
          <a:p>
            <a:r>
              <a:rPr lang="ru-RU" dirty="0" smtClean="0"/>
              <a:t>Возрастает продолжительность среднего образования и нагрузка на школьников </a:t>
            </a:r>
          </a:p>
          <a:p>
            <a:pPr algn="just"/>
            <a:r>
              <a:rPr lang="ru-RU" dirty="0" smtClean="0"/>
              <a:t>Остаточные знания, по мнению преподавателей вузов, «принимающих эстафету обучения», шокируют своим низким уровнем. </a:t>
            </a:r>
          </a:p>
          <a:p>
            <a:pPr algn="just"/>
            <a:r>
              <a:rPr lang="ru-RU" dirty="0" smtClean="0"/>
              <a:t>Выпускники школ плохо владеют родным языком</a:t>
            </a:r>
          </a:p>
          <a:p>
            <a:pPr algn="just"/>
            <a:r>
              <a:rPr lang="ru-RU" dirty="0" smtClean="0"/>
              <a:t>Не умеют пользоваться элементарными математическими навыками</a:t>
            </a:r>
          </a:p>
          <a:p>
            <a:pPr algn="just"/>
            <a:r>
              <a:rPr lang="ru-RU" dirty="0" smtClean="0"/>
              <a:t>Имеют отрывочные представления об устройстве окружающего мира.</a:t>
            </a:r>
          </a:p>
          <a:p>
            <a:pPr algn="just"/>
            <a:r>
              <a:rPr lang="ru-RU" dirty="0" smtClean="0"/>
              <a:t> Полученные в школе знания не привлекают подростков и поэтому не задерживаются в их головах.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ФУНДАМЕНТАЛЬНЫЕ ПРОБЛЕМЫ ОБРАЗОВАНИЯ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ru-RU" dirty="0" smtClean="0"/>
              <a:t>Несмотря на то, что сейчас больше используется в системе образования привлекательных средств (красочных учебников, видео и аудиоматериалов)</a:t>
            </a:r>
          </a:p>
          <a:p>
            <a:pPr algn="just"/>
            <a:r>
              <a:rPr lang="ru-RU" dirty="0" smtClean="0"/>
              <a:t>Доля школьников, испытывающих тягу к обучению, к овладению сложными знаниями и навыками, недопустимо мала. </a:t>
            </a:r>
          </a:p>
          <a:p>
            <a:pPr algn="just"/>
            <a:r>
              <a:rPr lang="ru-RU" dirty="0" smtClean="0"/>
              <a:t>В противовес идеалу, каким еще недавно считался культурный разносторонне развитый человек, укрепляется иной привлекательный образ — богатого обывателя с узким кругом интересов. </a:t>
            </a:r>
          </a:p>
          <a:p>
            <a:pPr algn="just"/>
            <a:r>
              <a:rPr lang="ru-RU" dirty="0" smtClean="0"/>
              <a:t>Все больше детей подросткового возраста становятся своенравными и неуправляемыми, что, видимо, отражает ослабление семьи и школы в плане воспитания и контроля поведения детей. Снижается социальная ответственность у детей и родителей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чем причина такой деградации образования?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Отчужденности образования от личности ученика</a:t>
            </a:r>
            <a:r>
              <a:rPr lang="ru-RU" dirty="0" smtClean="0"/>
              <a:t>. </a:t>
            </a:r>
          </a:p>
          <a:p>
            <a:r>
              <a:rPr lang="ru-RU" dirty="0" smtClean="0"/>
              <a:t>Проще говоря, учитель приходит в класс для того, чтобы заставить учеников усвоить знания, причем в сжатые сроки и строго по утвержденной программе.</a:t>
            </a:r>
          </a:p>
          <a:p>
            <a:r>
              <a:rPr lang="ru-RU" dirty="0" smtClean="0"/>
              <a:t>Школа исторически является учреждением принуждения. Личность ученика со своими проблемами и особенностями отступает на второй план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чем причина такой деградации образования?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Обязательностью среднего образования, что лишает его привлекательности. </a:t>
            </a:r>
          </a:p>
          <a:p>
            <a:r>
              <a:rPr lang="ru-RU" dirty="0" smtClean="0"/>
              <a:t>Рекомендуемый уровень необходимого для общества массового образования неуклонно повышается в течение всей истории человечества.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В чем причина такой деградации образования?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Возрастающим количеством знаний и ограниченной «емкостью образования» человека. </a:t>
            </a:r>
          </a:p>
          <a:p>
            <a:r>
              <a:rPr lang="ru-RU" dirty="0" smtClean="0"/>
              <a:t>Объем знаний во все века превышал емкость усвоения. </a:t>
            </a:r>
          </a:p>
          <a:p>
            <a:r>
              <a:rPr lang="ru-RU" dirty="0" smtClean="0"/>
              <a:t>Чем обобщеннее и абстрактнее знание, тем схематичнее оно и дальше от окружающей жизни.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</TotalTime>
  <Words>697</Words>
  <Application>Microsoft Office PowerPoint</Application>
  <PresentationFormat>Экран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2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6" baseType="lpstr">
      <vt:lpstr>Arial</vt:lpstr>
      <vt:lpstr>Calibri</vt:lpstr>
      <vt:lpstr>Тема Office</vt:lpstr>
      <vt:lpstr>Образование для устойчивого развития: осмысление понятия</vt:lpstr>
      <vt:lpstr>1. ОБРАЗОВАНИЕ ДЛЯ УСТОЙЧИВОГО РАЗВИТИЯ: введение в проблему</vt:lpstr>
      <vt:lpstr>2. ЧЕМУ И КАК УЧИТЬ ДЛЯ УСТОЙЧИВОГО РАЗВИТИЯ?</vt:lpstr>
      <vt:lpstr>ФУНДАМЕНТАЛЬНЫЕ ПРОБЛЕМЫ ОБРАЗОВАНИЯ</vt:lpstr>
      <vt:lpstr>ФУНДАМЕНТАЛЬНЫЕ ПРОБЛЕМЫ ОБРАЗОВАНИЯ</vt:lpstr>
      <vt:lpstr>ФУНДАМЕНТАЛЬНЫЕ ПРОБЛЕМЫ ОБРАЗОВАНИЯ</vt:lpstr>
      <vt:lpstr>В чем причина такой деградации образования?</vt:lpstr>
      <vt:lpstr>В чем причина такой деградации образования?</vt:lpstr>
      <vt:lpstr>В чем причина такой деградации образования?</vt:lpstr>
      <vt:lpstr>В чем причина такой деградации образования?</vt:lpstr>
      <vt:lpstr>В чем причина такой деградации образования?</vt:lpstr>
      <vt:lpstr>Шаги к устойчивому развитию</vt:lpstr>
      <vt:lpstr>Проект при МБОУ «Кыренская СОШ» - Цифровая школа юного предпринимателя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Моисеева СП</dc:creator>
  <cp:lastModifiedBy>Microsoft</cp:lastModifiedBy>
  <cp:revision>6</cp:revision>
  <dcterms:created xsi:type="dcterms:W3CDTF">2020-05-28T00:03:49Z</dcterms:created>
  <dcterms:modified xsi:type="dcterms:W3CDTF">2020-10-11T09:10:25Z</dcterms:modified>
</cp:coreProperties>
</file>