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7" r:id="rId5"/>
    <p:sldId id="268" r:id="rId6"/>
    <p:sldId id="269" r:id="rId7"/>
    <p:sldId id="270" r:id="rId8"/>
    <p:sldId id="273" r:id="rId9"/>
    <p:sldId id="274" r:id="rId10"/>
    <p:sldId id="275" r:id="rId11"/>
    <p:sldId id="276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 varScale="1">
        <p:scale>
          <a:sx n="50" d="100"/>
          <a:sy n="50" d="100"/>
        </p:scale>
        <p:origin x="-6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AD07-4994-40B6-A588-30606A48C674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AD07-4994-40B6-A588-30606A48C674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AD07-4994-40B6-A588-30606A48C674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AD07-4994-40B6-A588-30606A48C674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AD07-4994-40B6-A588-30606A48C674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AD07-4994-40B6-A588-30606A48C674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AD07-4994-40B6-A588-30606A48C674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AD07-4994-40B6-A588-30606A48C674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AD07-4994-40B6-A588-30606A48C674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AD07-4994-40B6-A588-30606A48C674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AD07-4994-40B6-A588-30606A48C674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AD07-4994-40B6-A588-30606A48C674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20423-5A4A-42C4-ABD0-8C0D182426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3214709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Отчет – 2015 год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Организационно-методическое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 научно-методическое, информационно-методическое сопровождение внедрения ФГОС ООО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286256"/>
            <a:ext cx="6572296" cy="1857388"/>
          </a:xfrm>
        </p:spPr>
        <p:txBody>
          <a:bodyPr>
            <a:normAutofit/>
          </a:bodyPr>
          <a:lstStyle/>
          <a:p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АОУ ДПО РБ «БРИОП»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для руководящих и педагогических работников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Республиканский семинар-совещание  27-28.05. 2014 г.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«Деятельность муниципальных органов управления образованием в условиях реализации ФЗ № 273 «Об образовании  в Российской Федерации»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(39 чел.)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Республиканский практико-ориентированный семинар – 05-06.02. 2015 г.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«Проблемы, тенденции и перспективы развития школьного исторического образования»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(81 чел.)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Республиканский практико-ориентированный семинар  - 27.03. 2015 г.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«Модернизация муниципальной методической службы в контексте современного образования»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(76 чел.)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618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актуального опыта работы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Республиканская выставка-ярмарка  12.12. 2013 г.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«Педагогические инновации, методические идеи в республиканской системе образования»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(122 чел).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НПК  19.06. 2014 г.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«Инновации в процессе реализации требований ФГОС в естественнонаучном образовании в основной и старшей школе»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 чел.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Республиканская выставка- ярмарка  - 11.12. 2014 г.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«Педагогические инновации как ресурс развития региональной системы образования»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(22 проекта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МНПК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«Обобщение и распространение передового педагогического опыта: современные тенденции, цели, задачи, перспективы развития математического образования в Республике Бурятия»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15-16.04 2015 г. (113 чел.).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394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Информационно-методическое сопровождение внедрения ФГОС ООО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858312" cy="528641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Страница «ФГОС» на сайте института;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Страница «Методическая работа» на сайте института;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Раздел «Новости».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Инициирование обсуждения примерной основной образовательной программы основного общего образования на сайте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edu.crowdexpert.ru/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приняли участие 467 педагогов республики.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роведение совместно с Центром развития молодежи (г. Екатеринбург)  мониторинга в 5-1 классах (математические умения, орфографическая грамотность) – запуск май 2015 г.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Направление работы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обеспечение возможности получения методической помощи в интерактивной форме через создание на сайте раздела «Вопросы и ответы по реализации ФГОС ООО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Приоритетные направления деятельности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643998" cy="550072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Обновление содержания программ повышения квалификации по управлению внедрением ФГОС, проектированию образовательного процесса на предметном и технологическом уровне, проектирование урока с позиций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метапредметного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подхода, программ внеурочной деятельности.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внедренческих (стажерских) площадок в каждом районе на основе имеющегося позитивного опыта реализации ФГОС ОУ по основным направлениям ООП ООО.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Проведение мониторинга готовности образовательных организаций РБ к введению ФГОС основного общего образования в 2015 – 2016 учебном году для обеспечения преемственности между начальной и основной школой.</a:t>
            </a:r>
          </a:p>
          <a:p>
            <a:pPr>
              <a:buFont typeface="Wingdings" pitchFamily="2" charset="2"/>
              <a:buChar char="§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Федеральный уровень:</a:t>
            </a:r>
            <a:endParaRPr lang="ru-RU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92935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Распоряжение Правительства Российской Федерации от 07 сентября 2010 г. № 1507-р: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введение ФГОС ООО по мере готовности в 5-х классах в 2012 году;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введение ФГОС ООО во всех общеобразовательных учреждениях РФ в 5-х классах в 2015 году.</a:t>
            </a:r>
          </a:p>
          <a:p>
            <a:pPr marL="514350" indent="-51435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Региональный уровень: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РБ от 14.09. 2012 г. № 2591 «О проведении конкурса на присвоение статуса Республиканской экспериментальной площадки по внедрению ФГОС ООО»;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РБ от 30.10. 2012 г. № 3038 «Об утверждении списка победителей на присвоение статуса Республиканской экспериментальной площадки по внедрению федерального государственного образовательного стандарта основного общего образования».</a:t>
            </a:r>
          </a:p>
          <a:p>
            <a:pPr marL="514350" indent="-514350">
              <a:buFont typeface="Wingdings" pitchFamily="2" charset="2"/>
              <a:buChar char="§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Сопровождение внедрения ФГОС ООО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50072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Учебно-методическое сопровождение (повышение квалификации педагогических и руководящих работников ОО);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Научно-методическое сопровождение;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Организационно-методическое сопровождение;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Информационно-методическая работа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Учебно-методическое сопровождение  (повышение квалификации педагогических и руководящих работников по проблематике ФГОС ООО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688" y="1785926"/>
            <a:ext cx="8644030" cy="481142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3570968"/>
              </p:ext>
            </p:extLst>
          </p:nvPr>
        </p:nvGraphicFramePr>
        <p:xfrm>
          <a:off x="827584" y="1719296"/>
          <a:ext cx="7632848" cy="5080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482"/>
                <a:gridCol w="2449183"/>
                <a:gridCol w="2449183"/>
              </a:tblGrid>
              <a:tr h="81300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педагогических и руководящих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работников, обучившихся по проблемам внедрения ФГОС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3009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1971 чел.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3009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1542 чел.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3009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1281 чел.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3009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2015 (1 квартал)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473 чел.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 с 2012 по 2015  (1 квартал) годы: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5267 чел.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3009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Разработаны  и  реализованы  с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2012 по 2015 (1 квартал) годы  92  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программы дополнительного профессионального образования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Научно-методическое сопровождение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858312" cy="56436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Инструктивно-методические письма: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Инструктивно-методическое письмо о переходе на Федеральный государственный образовательный стандарт основного общего образования на 2012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2013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учебный год;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Инструктивно-методическое письмо «Об основных направлениях развития, воспитания в образовательных учреждениях Республики Бурятия в рамках реализации ФГОС на 2012 – 2013 учебный год»;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рекомендации, разъяснения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Управление внедрением ФГОС основного общего образования в образовательном учреждении;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Модель введения ФГОС основного общего образования в школе: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Разъяснения по ФГОС ООО;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Аннотированный путеводитель по источникам информации о ФГОС;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 актуальных вопросов о ФГОС основного общего образования;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 мероприятий по введению ФГОС ООО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Обучающие семинары, конференции по работе с УМК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 год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Республиканская конференция «Географическое образование в условиях введения ФГОС второго поколения» (100 чел.)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Республиканский семинар учителей биологии «Авторские программы и новый образовательный стандарт» (25 чел.)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Республиканский семинар «Содержание биологического образования  в связи с введением ФГОС второго поколения» (25 чел).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Обучающие семинары по работе с УМК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84976" cy="53614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 год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требований ФГОС основного общего образования на уроках истории в 5-6 классе» (совместно с изд-вом «ВЕНТАНА-ГРАФ») (37 чел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«Достижение личностных, предметных и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 образования средствами УМК по русскому языку и литературе издательства «ДРОФА» в контексте ФГОС общего образования» (68 чел.)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обучения решению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межпредметных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задач. Авторский курс Л.А.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лександровой, А.Г.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Мордковича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изд-ва «Мнемозина»: школа учителя математики (100 чел.)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025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Обучающие семинары по работе с УМК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832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год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РНПК  10-11 12. 2014 г. «Особенности предметного содержания и методического обеспечения УМК «ВЕНТАНА_ГРАФ» как средство достижения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предметных результатов образования по истории и обществознанию» (78 чел.).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качеством образования в условиях внедрения ФГОС ООО»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чел.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требований ФГОС в учебно-методических комплектах по русскому языку и литературе ИД «Просвещение» (110 чел.)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обучения решению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межпредметных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задач. Авторский курс Г.К.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Муравина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О.В.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Муравиной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Изд-во «Дрофа»: школа учителей математики (107 чел.)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217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960</Words>
  <Application>Microsoft Office PowerPoint</Application>
  <PresentationFormat>Экран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Отчет – 2015 год Организационно-методическое,  научно-методическое, информационно-методическое сопровождение внедрения ФГОС ООО </vt:lpstr>
      <vt:lpstr>Федеральный уровень:</vt:lpstr>
      <vt:lpstr>Сопровождение внедрения ФГОС ООО</vt:lpstr>
      <vt:lpstr>Учебно-методическое сопровождение  (повышение квалификации педагогических и руководящих работников по проблематике ФГОС ООО</vt:lpstr>
      <vt:lpstr>Научно-методическое сопровождение</vt:lpstr>
      <vt:lpstr>Методические рекомендации, разъяснения</vt:lpstr>
      <vt:lpstr> Обучающие семинары, конференции по работе с УМК</vt:lpstr>
      <vt:lpstr>Обучающие семинары по работе с УМК</vt:lpstr>
      <vt:lpstr>Обучающие семинары по работе с УМК</vt:lpstr>
      <vt:lpstr>Мероприятия для руководящих и педагогических работников</vt:lpstr>
      <vt:lpstr>Обобщение актуального опыта работы</vt:lpstr>
      <vt:lpstr>Информационно-методическое сопровождение внедрения ФГОС ООО</vt:lpstr>
      <vt:lpstr>Приоритетные направления деятельности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Boss</cp:lastModifiedBy>
  <cp:revision>48</cp:revision>
  <dcterms:created xsi:type="dcterms:W3CDTF">2015-03-21T10:26:24Z</dcterms:created>
  <dcterms:modified xsi:type="dcterms:W3CDTF">2015-05-27T07:49:59Z</dcterms:modified>
</cp:coreProperties>
</file>