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72" autoAdjust="0"/>
    <p:restoredTop sz="94660"/>
  </p:normalViewPr>
  <p:slideViewPr>
    <p:cSldViewPr>
      <p:cViewPr varScale="1">
        <p:scale>
          <a:sx n="69" d="100"/>
          <a:sy n="69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44DC51-36B2-41B3-8009-CD3171D3BFA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D8E5D7-22B4-47E0-8266-632B1233D554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</a:rPr>
            <a:t>Психолого-педагогические </a:t>
          </a:r>
          <a:r>
            <a:rPr lang="ru-RU" sz="1400" b="0" dirty="0" smtClean="0">
              <a:solidFill>
                <a:schemeClr val="tx1"/>
              </a:solidFill>
            </a:rPr>
            <a:t>условия реализации основной образовательной программы должны обеспечивать:</a:t>
          </a:r>
          <a:endParaRPr lang="ru-RU" sz="1400" b="0" dirty="0">
            <a:solidFill>
              <a:schemeClr val="tx1"/>
            </a:solidFill>
          </a:endParaRPr>
        </a:p>
      </dgm:t>
    </dgm:pt>
    <dgm:pt modelId="{E1A7D12F-4CCF-4622-82B8-5899967BE94B}" type="parTrans" cxnId="{9B0C086D-A141-4144-96DC-B081461833B6}">
      <dgm:prSet/>
      <dgm:spPr/>
      <dgm:t>
        <a:bodyPr/>
        <a:lstStyle/>
        <a:p>
          <a:endParaRPr lang="ru-RU"/>
        </a:p>
      </dgm:t>
    </dgm:pt>
    <dgm:pt modelId="{2646F68A-DEC8-48F8-9828-C84E06699505}" type="sibTrans" cxnId="{9B0C086D-A141-4144-96DC-B081461833B6}">
      <dgm:prSet/>
      <dgm:spPr/>
      <dgm:t>
        <a:bodyPr/>
        <a:lstStyle/>
        <a:p>
          <a:endParaRPr lang="ru-RU"/>
        </a:p>
      </dgm:t>
    </dgm:pt>
    <dgm:pt modelId="{D3B0AAEC-9899-4EF4-B1E0-FAFB082F7BB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0" dirty="0" smtClean="0"/>
            <a:t>Преемственность содержания и форм организации образовательного процесса</a:t>
          </a:r>
        </a:p>
      </dgm:t>
    </dgm:pt>
    <dgm:pt modelId="{3AD4A221-97BA-44D7-B56A-357BF94FACA9}" type="parTrans" cxnId="{0A9C808B-2B40-46AE-AB43-04901D5D3200}">
      <dgm:prSet/>
      <dgm:spPr/>
      <dgm:t>
        <a:bodyPr/>
        <a:lstStyle/>
        <a:p>
          <a:endParaRPr lang="ru-RU" dirty="0"/>
        </a:p>
      </dgm:t>
    </dgm:pt>
    <dgm:pt modelId="{7A68BD82-6AD6-45D6-8DD1-97C4C6BCCC38}" type="sibTrans" cxnId="{0A9C808B-2B40-46AE-AB43-04901D5D3200}">
      <dgm:prSet/>
      <dgm:spPr/>
      <dgm:t>
        <a:bodyPr/>
        <a:lstStyle/>
        <a:p>
          <a:endParaRPr lang="ru-RU"/>
        </a:p>
      </dgm:t>
    </dgm:pt>
    <dgm:pt modelId="{9955D4F8-86A3-4339-B5FB-861E83644BB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0" dirty="0" smtClean="0"/>
            <a:t>Учёт специфики возрастного психофизического развития обучающихся</a:t>
          </a:r>
        </a:p>
      </dgm:t>
    </dgm:pt>
    <dgm:pt modelId="{31DCED4B-2B1A-4144-B50E-2B4D24420C9D}" type="parTrans" cxnId="{17F08DF9-1170-41AD-9474-D8B305E21036}">
      <dgm:prSet/>
      <dgm:spPr/>
      <dgm:t>
        <a:bodyPr/>
        <a:lstStyle/>
        <a:p>
          <a:endParaRPr lang="ru-RU" dirty="0"/>
        </a:p>
      </dgm:t>
    </dgm:pt>
    <dgm:pt modelId="{A7F6A00B-4849-42D8-A574-AC43930C0E78}" type="sibTrans" cxnId="{17F08DF9-1170-41AD-9474-D8B305E21036}">
      <dgm:prSet/>
      <dgm:spPr/>
      <dgm:t>
        <a:bodyPr/>
        <a:lstStyle/>
        <a:p>
          <a:endParaRPr lang="ru-RU"/>
        </a:p>
      </dgm:t>
    </dgm:pt>
    <dgm:pt modelId="{235BE70A-94F5-4ACC-BCE4-A16908D6D2B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0" dirty="0" smtClean="0"/>
            <a:t>Формирование и развитие психолого-педагогической компетентности</a:t>
          </a:r>
        </a:p>
      </dgm:t>
    </dgm:pt>
    <dgm:pt modelId="{8B5AB68A-6EDC-4C29-B6E5-82018E0C397D}" type="parTrans" cxnId="{796FAF3C-BF24-4682-A136-00936000194C}">
      <dgm:prSet/>
      <dgm:spPr/>
      <dgm:t>
        <a:bodyPr/>
        <a:lstStyle/>
        <a:p>
          <a:endParaRPr lang="ru-RU" dirty="0"/>
        </a:p>
      </dgm:t>
    </dgm:pt>
    <dgm:pt modelId="{C0C439B4-300F-46F3-82DE-8E008D0CD1EE}" type="sibTrans" cxnId="{796FAF3C-BF24-4682-A136-00936000194C}">
      <dgm:prSet/>
      <dgm:spPr/>
      <dgm:t>
        <a:bodyPr/>
        <a:lstStyle/>
        <a:p>
          <a:endParaRPr lang="ru-RU"/>
        </a:p>
      </dgm:t>
    </dgm:pt>
    <dgm:pt modelId="{F7740EC3-C303-4A8C-B55E-B10FC632AE8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100" b="0" dirty="0" smtClean="0"/>
            <a:t>Вариативность направлений психолого-педагогического сопровождения участников образовательного процесса</a:t>
          </a:r>
        </a:p>
      </dgm:t>
    </dgm:pt>
    <dgm:pt modelId="{35C494EA-327E-4F7D-8D30-FAE146B1BB94}" type="parTrans" cxnId="{4C8C06C7-CDFF-4EED-A55C-0083CB9F293A}">
      <dgm:prSet/>
      <dgm:spPr/>
      <dgm:t>
        <a:bodyPr/>
        <a:lstStyle/>
        <a:p>
          <a:endParaRPr lang="ru-RU" dirty="0"/>
        </a:p>
      </dgm:t>
    </dgm:pt>
    <dgm:pt modelId="{D91B4566-9BBC-4C43-B54D-5A2B0A260524}" type="sibTrans" cxnId="{4C8C06C7-CDFF-4EED-A55C-0083CB9F293A}">
      <dgm:prSet/>
      <dgm:spPr/>
      <dgm:t>
        <a:bodyPr/>
        <a:lstStyle/>
        <a:p>
          <a:endParaRPr lang="ru-RU"/>
        </a:p>
      </dgm:t>
    </dgm:pt>
    <dgm:pt modelId="{8CC84D91-87C7-425A-8E30-583B572781A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0" dirty="0" smtClean="0"/>
            <a:t>Диверсификацию уровней психолого-педагогического сопровождения</a:t>
          </a:r>
        </a:p>
      </dgm:t>
    </dgm:pt>
    <dgm:pt modelId="{EDC1954C-95DF-4358-824E-55865071B242}" type="parTrans" cxnId="{B83B1BA8-5519-45CC-920E-735EF9E8C7B2}">
      <dgm:prSet/>
      <dgm:spPr/>
      <dgm:t>
        <a:bodyPr/>
        <a:lstStyle/>
        <a:p>
          <a:endParaRPr lang="ru-RU" dirty="0"/>
        </a:p>
      </dgm:t>
    </dgm:pt>
    <dgm:pt modelId="{38F01B30-9AA8-4B9F-9815-9AA073F8B856}" type="sibTrans" cxnId="{B83B1BA8-5519-45CC-920E-735EF9E8C7B2}">
      <dgm:prSet/>
      <dgm:spPr/>
      <dgm:t>
        <a:bodyPr/>
        <a:lstStyle/>
        <a:p>
          <a:endParaRPr lang="ru-RU"/>
        </a:p>
      </dgm:t>
    </dgm:pt>
    <dgm:pt modelId="{C28B6DD3-76B1-4552-898B-72AC95191AA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100" b="0" dirty="0" smtClean="0"/>
            <a:t>Вариативность форм психолого-педагогического сопровождения участников образовательного процесса</a:t>
          </a:r>
        </a:p>
      </dgm:t>
    </dgm:pt>
    <dgm:pt modelId="{3EE9B69B-0180-455E-84C3-1E417585B556}" type="parTrans" cxnId="{B3AAFABD-6D02-4A18-80C7-148F1B11BAD1}">
      <dgm:prSet/>
      <dgm:spPr/>
      <dgm:t>
        <a:bodyPr/>
        <a:lstStyle/>
        <a:p>
          <a:endParaRPr lang="ru-RU" dirty="0"/>
        </a:p>
      </dgm:t>
    </dgm:pt>
    <dgm:pt modelId="{F75EA9FE-8766-4247-9A92-E1AD3B13B8FB}" type="sibTrans" cxnId="{B3AAFABD-6D02-4A18-80C7-148F1B11BAD1}">
      <dgm:prSet/>
      <dgm:spPr/>
      <dgm:t>
        <a:bodyPr/>
        <a:lstStyle/>
        <a:p>
          <a:endParaRPr lang="ru-RU"/>
        </a:p>
      </dgm:t>
    </dgm:pt>
    <dgm:pt modelId="{EF41F57C-C6AA-4503-890C-681F6901C69D}" type="pres">
      <dgm:prSet presAssocID="{C444DC51-36B2-41B3-8009-CD3171D3BFA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7F63D0-1134-4633-8173-8F7D9AE8EBB5}" type="pres">
      <dgm:prSet presAssocID="{4DD8E5D7-22B4-47E0-8266-632B1233D554}" presName="centerShape" presStyleLbl="node0" presStyleIdx="0" presStyleCnt="1" custScaleX="214309" custScaleY="145688"/>
      <dgm:spPr/>
      <dgm:t>
        <a:bodyPr/>
        <a:lstStyle/>
        <a:p>
          <a:endParaRPr lang="ru-RU"/>
        </a:p>
      </dgm:t>
    </dgm:pt>
    <dgm:pt modelId="{BA111123-393F-41F8-A6D2-2DD822C4849A}" type="pres">
      <dgm:prSet presAssocID="{3EE9B69B-0180-455E-84C3-1E417585B556}" presName="parTrans" presStyleLbl="sibTrans2D1" presStyleIdx="0" presStyleCnt="6"/>
      <dgm:spPr/>
      <dgm:t>
        <a:bodyPr/>
        <a:lstStyle/>
        <a:p>
          <a:endParaRPr lang="ru-RU"/>
        </a:p>
      </dgm:t>
    </dgm:pt>
    <dgm:pt modelId="{4F6C0623-4F6F-4341-BB9D-D718A7A6992A}" type="pres">
      <dgm:prSet presAssocID="{3EE9B69B-0180-455E-84C3-1E417585B556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0118E9E0-3AE4-4A66-BF37-BFE4BA8B37FC}" type="pres">
      <dgm:prSet presAssocID="{C28B6DD3-76B1-4552-898B-72AC95191AAC}" presName="node" presStyleLbl="node1" presStyleIdx="0" presStyleCnt="6" custScaleX="115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6038F-5CA8-49A8-9713-D593ACE78C62}" type="pres">
      <dgm:prSet presAssocID="{31DCED4B-2B1A-4144-B50E-2B4D24420C9D}" presName="parTrans" presStyleLbl="sibTrans2D1" presStyleIdx="1" presStyleCnt="6"/>
      <dgm:spPr/>
      <dgm:t>
        <a:bodyPr/>
        <a:lstStyle/>
        <a:p>
          <a:endParaRPr lang="ru-RU"/>
        </a:p>
      </dgm:t>
    </dgm:pt>
    <dgm:pt modelId="{B4D0B007-6C2D-4984-A7EC-937FC49A9D12}" type="pres">
      <dgm:prSet presAssocID="{31DCED4B-2B1A-4144-B50E-2B4D24420C9D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6ABE56BA-FD56-4693-BCF1-2DC25059789A}" type="pres">
      <dgm:prSet presAssocID="{9955D4F8-86A3-4339-B5FB-861E83644BB4}" presName="node" presStyleLbl="node1" presStyleIdx="1" presStyleCnt="6" custRadScaleRad="162160" custRadScaleInc="22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00C62-0EC8-4E52-A230-CE0AAD3F67BF}" type="pres">
      <dgm:prSet presAssocID="{3AD4A221-97BA-44D7-B56A-357BF94FACA9}" presName="parTrans" presStyleLbl="sibTrans2D1" presStyleIdx="2" presStyleCnt="6"/>
      <dgm:spPr/>
      <dgm:t>
        <a:bodyPr/>
        <a:lstStyle/>
        <a:p>
          <a:endParaRPr lang="ru-RU"/>
        </a:p>
      </dgm:t>
    </dgm:pt>
    <dgm:pt modelId="{530471B6-A99F-4F13-8063-D688E7E543C7}" type="pres">
      <dgm:prSet presAssocID="{3AD4A221-97BA-44D7-B56A-357BF94FACA9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CF064B9F-ED18-4406-BF65-ABCA3D900571}" type="pres">
      <dgm:prSet presAssocID="{D3B0AAEC-9899-4EF4-B1E0-FAFB082F7BB7}" presName="node" presStyleLbl="node1" presStyleIdx="2" presStyleCnt="6" custScaleX="109753" custRadScaleRad="146106" custRadScaleInc="-1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93038-EEC0-4630-A55A-68485A6DED97}" type="pres">
      <dgm:prSet presAssocID="{8B5AB68A-6EDC-4C29-B6E5-82018E0C397D}" presName="parTrans" presStyleLbl="sibTrans2D1" presStyleIdx="3" presStyleCnt="6"/>
      <dgm:spPr/>
      <dgm:t>
        <a:bodyPr/>
        <a:lstStyle/>
        <a:p>
          <a:endParaRPr lang="ru-RU"/>
        </a:p>
      </dgm:t>
    </dgm:pt>
    <dgm:pt modelId="{AD4A6F14-26D4-42AB-B373-3083D842B52F}" type="pres">
      <dgm:prSet presAssocID="{8B5AB68A-6EDC-4C29-B6E5-82018E0C397D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31480FC5-21C8-42E7-8762-155DC05173FB}" type="pres">
      <dgm:prSet presAssocID="{235BE70A-94F5-4ACC-BCE4-A16908D6D2BC}" presName="node" presStyleLbl="node1" presStyleIdx="3" presStyleCnt="6" custRadScaleRad="97864" custRadScaleInc="-5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51C67-3E37-4EA0-99B2-FDA976C8CA69}" type="pres">
      <dgm:prSet presAssocID="{35C494EA-327E-4F7D-8D30-FAE146B1BB94}" presName="parTrans" presStyleLbl="sibTrans2D1" presStyleIdx="4" presStyleCnt="6"/>
      <dgm:spPr/>
      <dgm:t>
        <a:bodyPr/>
        <a:lstStyle/>
        <a:p>
          <a:endParaRPr lang="ru-RU"/>
        </a:p>
      </dgm:t>
    </dgm:pt>
    <dgm:pt modelId="{E0DDFECE-3EB7-4552-9AF3-662F107BA576}" type="pres">
      <dgm:prSet presAssocID="{35C494EA-327E-4F7D-8D30-FAE146B1BB94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AB955387-B320-4594-9287-188124387549}" type="pres">
      <dgm:prSet presAssocID="{F7740EC3-C303-4A8C-B55E-B10FC632AE84}" presName="node" presStyleLbl="node1" presStyleIdx="4" presStyleCnt="6" custScaleX="110543" custRadScaleRad="158056" custRadScaleInc="8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37408-E9C1-455B-BC4E-F5115E0D24EE}" type="pres">
      <dgm:prSet presAssocID="{EDC1954C-95DF-4358-824E-55865071B242}" presName="parTrans" presStyleLbl="sibTrans2D1" presStyleIdx="5" presStyleCnt="6"/>
      <dgm:spPr/>
      <dgm:t>
        <a:bodyPr/>
        <a:lstStyle/>
        <a:p>
          <a:endParaRPr lang="ru-RU"/>
        </a:p>
      </dgm:t>
    </dgm:pt>
    <dgm:pt modelId="{C9DC113A-C100-435E-B779-228B6FE1CA6F}" type="pres">
      <dgm:prSet presAssocID="{EDC1954C-95DF-4358-824E-55865071B242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5F92BFC9-C4F8-4FDB-80A8-65BC31C60497}" type="pres">
      <dgm:prSet presAssocID="{8CC84D91-87C7-425A-8E30-583B572781AD}" presName="node" presStyleLbl="node1" presStyleIdx="5" presStyleCnt="6" custScaleX="113597" custRadScaleRad="146718" custRadScaleInc="-9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26D70E-3724-4125-B492-090D141D4663}" type="presOf" srcId="{4DD8E5D7-22B4-47E0-8266-632B1233D554}" destId="{497F63D0-1134-4633-8173-8F7D9AE8EBB5}" srcOrd="0" destOrd="0" presId="urn:microsoft.com/office/officeart/2005/8/layout/radial5"/>
    <dgm:cxn modelId="{8E6A5DD6-2E4E-423B-8BE7-B938E1D94EA5}" type="presOf" srcId="{8B5AB68A-6EDC-4C29-B6E5-82018E0C397D}" destId="{C1C93038-EEC0-4630-A55A-68485A6DED97}" srcOrd="0" destOrd="0" presId="urn:microsoft.com/office/officeart/2005/8/layout/radial5"/>
    <dgm:cxn modelId="{8AAD74EB-C864-4F6F-BA75-2D4AD2CB314C}" type="presOf" srcId="{8B5AB68A-6EDC-4C29-B6E5-82018E0C397D}" destId="{AD4A6F14-26D4-42AB-B373-3083D842B52F}" srcOrd="1" destOrd="0" presId="urn:microsoft.com/office/officeart/2005/8/layout/radial5"/>
    <dgm:cxn modelId="{EF221F86-9B4C-47E5-94E6-3D8CB23AEE1D}" type="presOf" srcId="{3EE9B69B-0180-455E-84C3-1E417585B556}" destId="{4F6C0623-4F6F-4341-BB9D-D718A7A6992A}" srcOrd="1" destOrd="0" presId="urn:microsoft.com/office/officeart/2005/8/layout/radial5"/>
    <dgm:cxn modelId="{3BA31783-68EB-4001-A770-2FD21F0EB99B}" type="presOf" srcId="{F7740EC3-C303-4A8C-B55E-B10FC632AE84}" destId="{AB955387-B320-4594-9287-188124387549}" srcOrd="0" destOrd="0" presId="urn:microsoft.com/office/officeart/2005/8/layout/radial5"/>
    <dgm:cxn modelId="{184524E6-FC95-40D1-9745-EE6419597B27}" type="presOf" srcId="{9955D4F8-86A3-4339-B5FB-861E83644BB4}" destId="{6ABE56BA-FD56-4693-BCF1-2DC25059789A}" srcOrd="0" destOrd="0" presId="urn:microsoft.com/office/officeart/2005/8/layout/radial5"/>
    <dgm:cxn modelId="{B83B1BA8-5519-45CC-920E-735EF9E8C7B2}" srcId="{4DD8E5D7-22B4-47E0-8266-632B1233D554}" destId="{8CC84D91-87C7-425A-8E30-583B572781AD}" srcOrd="5" destOrd="0" parTransId="{EDC1954C-95DF-4358-824E-55865071B242}" sibTransId="{38F01B30-9AA8-4B9F-9815-9AA073F8B856}"/>
    <dgm:cxn modelId="{0A9C808B-2B40-46AE-AB43-04901D5D3200}" srcId="{4DD8E5D7-22B4-47E0-8266-632B1233D554}" destId="{D3B0AAEC-9899-4EF4-B1E0-FAFB082F7BB7}" srcOrd="2" destOrd="0" parTransId="{3AD4A221-97BA-44D7-B56A-357BF94FACA9}" sibTransId="{7A68BD82-6AD6-45D6-8DD1-97C4C6BCCC38}"/>
    <dgm:cxn modelId="{5F73EF11-93E2-4706-8B5B-C8531EFED4DB}" type="presOf" srcId="{35C494EA-327E-4F7D-8D30-FAE146B1BB94}" destId="{0ED51C67-3E37-4EA0-99B2-FDA976C8CA69}" srcOrd="0" destOrd="0" presId="urn:microsoft.com/office/officeart/2005/8/layout/radial5"/>
    <dgm:cxn modelId="{49AB30CE-5D07-4EBE-9F16-C40E7D546ACB}" type="presOf" srcId="{3AD4A221-97BA-44D7-B56A-357BF94FACA9}" destId="{530471B6-A99F-4F13-8063-D688E7E543C7}" srcOrd="1" destOrd="0" presId="urn:microsoft.com/office/officeart/2005/8/layout/radial5"/>
    <dgm:cxn modelId="{F06CA10F-81F8-4781-B046-A823A675C890}" type="presOf" srcId="{EDC1954C-95DF-4358-824E-55865071B242}" destId="{C9DC113A-C100-435E-B779-228B6FE1CA6F}" srcOrd="1" destOrd="0" presId="urn:microsoft.com/office/officeart/2005/8/layout/radial5"/>
    <dgm:cxn modelId="{44826045-9740-431C-93C8-9444F9FF5E9A}" type="presOf" srcId="{3AD4A221-97BA-44D7-B56A-357BF94FACA9}" destId="{93B00C62-0EC8-4E52-A230-CE0AAD3F67BF}" srcOrd="0" destOrd="0" presId="urn:microsoft.com/office/officeart/2005/8/layout/radial5"/>
    <dgm:cxn modelId="{DF25B09C-12FA-40FB-B8DA-AC88B1854B30}" type="presOf" srcId="{EDC1954C-95DF-4358-824E-55865071B242}" destId="{76F37408-E9C1-455B-BC4E-F5115E0D24EE}" srcOrd="0" destOrd="0" presId="urn:microsoft.com/office/officeart/2005/8/layout/radial5"/>
    <dgm:cxn modelId="{2F50760B-8039-4663-82F1-19FC7E24595B}" type="presOf" srcId="{8CC84D91-87C7-425A-8E30-583B572781AD}" destId="{5F92BFC9-C4F8-4FDB-80A8-65BC31C60497}" srcOrd="0" destOrd="0" presId="urn:microsoft.com/office/officeart/2005/8/layout/radial5"/>
    <dgm:cxn modelId="{E61CD32D-AEF6-4D9C-A10E-18A64568BD56}" type="presOf" srcId="{C444DC51-36B2-41B3-8009-CD3171D3BFA8}" destId="{EF41F57C-C6AA-4503-890C-681F6901C69D}" srcOrd="0" destOrd="0" presId="urn:microsoft.com/office/officeart/2005/8/layout/radial5"/>
    <dgm:cxn modelId="{B54B804E-703B-433B-9C5E-1B27283617AA}" type="presOf" srcId="{31DCED4B-2B1A-4144-B50E-2B4D24420C9D}" destId="{ECA6038F-5CA8-49A8-9713-D593ACE78C62}" srcOrd="0" destOrd="0" presId="urn:microsoft.com/office/officeart/2005/8/layout/radial5"/>
    <dgm:cxn modelId="{C2558A1D-C336-410C-BAC6-7FAC7B44E22F}" type="presOf" srcId="{31DCED4B-2B1A-4144-B50E-2B4D24420C9D}" destId="{B4D0B007-6C2D-4984-A7EC-937FC49A9D12}" srcOrd="1" destOrd="0" presId="urn:microsoft.com/office/officeart/2005/8/layout/radial5"/>
    <dgm:cxn modelId="{4C8C06C7-CDFF-4EED-A55C-0083CB9F293A}" srcId="{4DD8E5D7-22B4-47E0-8266-632B1233D554}" destId="{F7740EC3-C303-4A8C-B55E-B10FC632AE84}" srcOrd="4" destOrd="0" parTransId="{35C494EA-327E-4F7D-8D30-FAE146B1BB94}" sibTransId="{D91B4566-9BBC-4C43-B54D-5A2B0A260524}"/>
    <dgm:cxn modelId="{796FAF3C-BF24-4682-A136-00936000194C}" srcId="{4DD8E5D7-22B4-47E0-8266-632B1233D554}" destId="{235BE70A-94F5-4ACC-BCE4-A16908D6D2BC}" srcOrd="3" destOrd="0" parTransId="{8B5AB68A-6EDC-4C29-B6E5-82018E0C397D}" sibTransId="{C0C439B4-300F-46F3-82DE-8E008D0CD1EE}"/>
    <dgm:cxn modelId="{6A73B5DE-CC83-47B7-AA17-52FDF48F93F7}" type="presOf" srcId="{3EE9B69B-0180-455E-84C3-1E417585B556}" destId="{BA111123-393F-41F8-A6D2-2DD822C4849A}" srcOrd="0" destOrd="0" presId="urn:microsoft.com/office/officeart/2005/8/layout/radial5"/>
    <dgm:cxn modelId="{B3AAFABD-6D02-4A18-80C7-148F1B11BAD1}" srcId="{4DD8E5D7-22B4-47E0-8266-632B1233D554}" destId="{C28B6DD3-76B1-4552-898B-72AC95191AAC}" srcOrd="0" destOrd="0" parTransId="{3EE9B69B-0180-455E-84C3-1E417585B556}" sibTransId="{F75EA9FE-8766-4247-9A92-E1AD3B13B8FB}"/>
    <dgm:cxn modelId="{9940028C-0595-4DAB-8B6C-4649B6A358EB}" type="presOf" srcId="{D3B0AAEC-9899-4EF4-B1E0-FAFB082F7BB7}" destId="{CF064B9F-ED18-4406-BF65-ABCA3D900571}" srcOrd="0" destOrd="0" presId="urn:microsoft.com/office/officeart/2005/8/layout/radial5"/>
    <dgm:cxn modelId="{915AD9EC-C6B5-4F22-88C7-401806F7AC19}" type="presOf" srcId="{235BE70A-94F5-4ACC-BCE4-A16908D6D2BC}" destId="{31480FC5-21C8-42E7-8762-155DC05173FB}" srcOrd="0" destOrd="0" presId="urn:microsoft.com/office/officeart/2005/8/layout/radial5"/>
    <dgm:cxn modelId="{17F08DF9-1170-41AD-9474-D8B305E21036}" srcId="{4DD8E5D7-22B4-47E0-8266-632B1233D554}" destId="{9955D4F8-86A3-4339-B5FB-861E83644BB4}" srcOrd="1" destOrd="0" parTransId="{31DCED4B-2B1A-4144-B50E-2B4D24420C9D}" sibTransId="{A7F6A00B-4849-42D8-A574-AC43930C0E78}"/>
    <dgm:cxn modelId="{0752AEDC-04A6-4FD8-A7FC-4D560880F007}" type="presOf" srcId="{C28B6DD3-76B1-4552-898B-72AC95191AAC}" destId="{0118E9E0-3AE4-4A66-BF37-BFE4BA8B37FC}" srcOrd="0" destOrd="0" presId="urn:microsoft.com/office/officeart/2005/8/layout/radial5"/>
    <dgm:cxn modelId="{E52C607E-A474-45D6-95F5-CEAF941A2981}" type="presOf" srcId="{35C494EA-327E-4F7D-8D30-FAE146B1BB94}" destId="{E0DDFECE-3EB7-4552-9AF3-662F107BA576}" srcOrd="1" destOrd="0" presId="urn:microsoft.com/office/officeart/2005/8/layout/radial5"/>
    <dgm:cxn modelId="{9B0C086D-A141-4144-96DC-B081461833B6}" srcId="{C444DC51-36B2-41B3-8009-CD3171D3BFA8}" destId="{4DD8E5D7-22B4-47E0-8266-632B1233D554}" srcOrd="0" destOrd="0" parTransId="{E1A7D12F-4CCF-4622-82B8-5899967BE94B}" sibTransId="{2646F68A-DEC8-48F8-9828-C84E06699505}"/>
    <dgm:cxn modelId="{DFF2EB7F-1B16-4AF6-BBED-FFE4F23B1123}" type="presParOf" srcId="{EF41F57C-C6AA-4503-890C-681F6901C69D}" destId="{497F63D0-1134-4633-8173-8F7D9AE8EBB5}" srcOrd="0" destOrd="0" presId="urn:microsoft.com/office/officeart/2005/8/layout/radial5"/>
    <dgm:cxn modelId="{75A227E7-F79B-4A4C-9EA9-B4ABA2CC4301}" type="presParOf" srcId="{EF41F57C-C6AA-4503-890C-681F6901C69D}" destId="{BA111123-393F-41F8-A6D2-2DD822C4849A}" srcOrd="1" destOrd="0" presId="urn:microsoft.com/office/officeart/2005/8/layout/radial5"/>
    <dgm:cxn modelId="{6FCCC233-B13E-48A9-AA6D-FD80CBF7C0CB}" type="presParOf" srcId="{BA111123-393F-41F8-A6D2-2DD822C4849A}" destId="{4F6C0623-4F6F-4341-BB9D-D718A7A6992A}" srcOrd="0" destOrd="0" presId="urn:microsoft.com/office/officeart/2005/8/layout/radial5"/>
    <dgm:cxn modelId="{BC932E9E-62F1-44CA-9F44-07A8EA4FCBE6}" type="presParOf" srcId="{EF41F57C-C6AA-4503-890C-681F6901C69D}" destId="{0118E9E0-3AE4-4A66-BF37-BFE4BA8B37FC}" srcOrd="2" destOrd="0" presId="urn:microsoft.com/office/officeart/2005/8/layout/radial5"/>
    <dgm:cxn modelId="{AE520B5A-D9D5-4355-B4B5-4B3F5D630B1F}" type="presParOf" srcId="{EF41F57C-C6AA-4503-890C-681F6901C69D}" destId="{ECA6038F-5CA8-49A8-9713-D593ACE78C62}" srcOrd="3" destOrd="0" presId="urn:microsoft.com/office/officeart/2005/8/layout/radial5"/>
    <dgm:cxn modelId="{A73C4E55-D70B-4D30-866C-916EA9F5651C}" type="presParOf" srcId="{ECA6038F-5CA8-49A8-9713-D593ACE78C62}" destId="{B4D0B007-6C2D-4984-A7EC-937FC49A9D12}" srcOrd="0" destOrd="0" presId="urn:microsoft.com/office/officeart/2005/8/layout/radial5"/>
    <dgm:cxn modelId="{02139D3D-0E0C-4CE5-866B-E80A5D5CD3AE}" type="presParOf" srcId="{EF41F57C-C6AA-4503-890C-681F6901C69D}" destId="{6ABE56BA-FD56-4693-BCF1-2DC25059789A}" srcOrd="4" destOrd="0" presId="urn:microsoft.com/office/officeart/2005/8/layout/radial5"/>
    <dgm:cxn modelId="{80E666D5-42E3-41B0-BBAF-2DA7BADC7786}" type="presParOf" srcId="{EF41F57C-C6AA-4503-890C-681F6901C69D}" destId="{93B00C62-0EC8-4E52-A230-CE0AAD3F67BF}" srcOrd="5" destOrd="0" presId="urn:microsoft.com/office/officeart/2005/8/layout/radial5"/>
    <dgm:cxn modelId="{E647E69F-7A37-4964-8895-42F89F2CC141}" type="presParOf" srcId="{93B00C62-0EC8-4E52-A230-CE0AAD3F67BF}" destId="{530471B6-A99F-4F13-8063-D688E7E543C7}" srcOrd="0" destOrd="0" presId="urn:microsoft.com/office/officeart/2005/8/layout/radial5"/>
    <dgm:cxn modelId="{14236812-DE84-42B9-A10A-8B49C0C4E2F6}" type="presParOf" srcId="{EF41F57C-C6AA-4503-890C-681F6901C69D}" destId="{CF064B9F-ED18-4406-BF65-ABCA3D900571}" srcOrd="6" destOrd="0" presId="urn:microsoft.com/office/officeart/2005/8/layout/radial5"/>
    <dgm:cxn modelId="{3DAB2833-514E-484B-9CFF-C9706A5B1D9B}" type="presParOf" srcId="{EF41F57C-C6AA-4503-890C-681F6901C69D}" destId="{C1C93038-EEC0-4630-A55A-68485A6DED97}" srcOrd="7" destOrd="0" presId="urn:microsoft.com/office/officeart/2005/8/layout/radial5"/>
    <dgm:cxn modelId="{A79D3E88-2CCB-4CF9-A40E-38A70FDD7104}" type="presParOf" srcId="{C1C93038-EEC0-4630-A55A-68485A6DED97}" destId="{AD4A6F14-26D4-42AB-B373-3083D842B52F}" srcOrd="0" destOrd="0" presId="urn:microsoft.com/office/officeart/2005/8/layout/radial5"/>
    <dgm:cxn modelId="{C37B54C8-6B66-4837-9590-BD2B103BFC7D}" type="presParOf" srcId="{EF41F57C-C6AA-4503-890C-681F6901C69D}" destId="{31480FC5-21C8-42E7-8762-155DC05173FB}" srcOrd="8" destOrd="0" presId="urn:microsoft.com/office/officeart/2005/8/layout/radial5"/>
    <dgm:cxn modelId="{2D901F1D-E60F-4D0A-A89C-1AC23493ED40}" type="presParOf" srcId="{EF41F57C-C6AA-4503-890C-681F6901C69D}" destId="{0ED51C67-3E37-4EA0-99B2-FDA976C8CA69}" srcOrd="9" destOrd="0" presId="urn:microsoft.com/office/officeart/2005/8/layout/radial5"/>
    <dgm:cxn modelId="{061ACA63-D682-4ACE-B2FC-B95DBCCDD3D7}" type="presParOf" srcId="{0ED51C67-3E37-4EA0-99B2-FDA976C8CA69}" destId="{E0DDFECE-3EB7-4552-9AF3-662F107BA576}" srcOrd="0" destOrd="0" presId="urn:microsoft.com/office/officeart/2005/8/layout/radial5"/>
    <dgm:cxn modelId="{2376861B-351D-402C-9DC2-0F44B1DBBA78}" type="presParOf" srcId="{EF41F57C-C6AA-4503-890C-681F6901C69D}" destId="{AB955387-B320-4594-9287-188124387549}" srcOrd="10" destOrd="0" presId="urn:microsoft.com/office/officeart/2005/8/layout/radial5"/>
    <dgm:cxn modelId="{ACA61BB6-2C6E-43E0-918B-D6D329E66710}" type="presParOf" srcId="{EF41F57C-C6AA-4503-890C-681F6901C69D}" destId="{76F37408-E9C1-455B-BC4E-F5115E0D24EE}" srcOrd="11" destOrd="0" presId="urn:microsoft.com/office/officeart/2005/8/layout/radial5"/>
    <dgm:cxn modelId="{0C4A9E5C-494C-4653-A673-A373FEDEA57D}" type="presParOf" srcId="{76F37408-E9C1-455B-BC4E-F5115E0D24EE}" destId="{C9DC113A-C100-435E-B779-228B6FE1CA6F}" srcOrd="0" destOrd="0" presId="urn:microsoft.com/office/officeart/2005/8/layout/radial5"/>
    <dgm:cxn modelId="{9F5CBE9F-B576-4847-A4B2-350F39565FBB}" type="presParOf" srcId="{EF41F57C-C6AA-4503-890C-681F6901C69D}" destId="{5F92BFC9-C4F8-4FDB-80A8-65BC31C60497}" srcOrd="12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5E97C5-3323-4A83-B3B6-B6A4B57BBE4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83832570-F231-4AD7-BF27-A61A60B20BDB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Входная диагностика при поступлении на определенную ступень образования</a:t>
          </a:r>
          <a:endParaRPr lang="ru-RU" dirty="0"/>
        </a:p>
      </dgm:t>
    </dgm:pt>
    <dgm:pt modelId="{93889799-A827-4C07-A6B9-DFEBF424469E}" type="parTrans" cxnId="{3874E939-8862-413E-8439-C21F370A70F9}">
      <dgm:prSet/>
      <dgm:spPr/>
      <dgm:t>
        <a:bodyPr/>
        <a:lstStyle/>
        <a:p>
          <a:endParaRPr lang="ru-RU"/>
        </a:p>
      </dgm:t>
    </dgm:pt>
    <dgm:pt modelId="{9ED14EE5-7AAB-4280-A6A2-A0F06D6D715B}" type="sibTrans" cxnId="{3874E939-8862-413E-8439-C21F370A70F9}">
      <dgm:prSet/>
      <dgm:spPr/>
      <dgm:t>
        <a:bodyPr/>
        <a:lstStyle/>
        <a:p>
          <a:endParaRPr lang="ru-RU"/>
        </a:p>
      </dgm:t>
    </dgm:pt>
    <dgm:pt modelId="{B7EB5522-742F-428F-AAC9-8D6AC91C682A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Диагностика адаптации</a:t>
          </a:r>
          <a:endParaRPr lang="ru-RU" dirty="0"/>
        </a:p>
      </dgm:t>
    </dgm:pt>
    <dgm:pt modelId="{ED0309B3-A091-4F8A-B54D-5CB60EC06D43}" type="parTrans" cxnId="{734EA056-5393-456D-87E9-F1FAF8F83088}">
      <dgm:prSet/>
      <dgm:spPr/>
      <dgm:t>
        <a:bodyPr/>
        <a:lstStyle/>
        <a:p>
          <a:endParaRPr lang="ru-RU"/>
        </a:p>
      </dgm:t>
    </dgm:pt>
    <dgm:pt modelId="{4800391B-C590-461B-A73C-F55B8337EF7D}" type="sibTrans" cxnId="{734EA056-5393-456D-87E9-F1FAF8F83088}">
      <dgm:prSet/>
      <dgm:spPr/>
      <dgm:t>
        <a:bodyPr/>
        <a:lstStyle/>
        <a:p>
          <a:endParaRPr lang="ru-RU"/>
        </a:p>
      </dgm:t>
    </dgm:pt>
    <dgm:pt modelId="{3D2CF5DA-684B-45A0-AC2E-315C1669C0D1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Адаптационные мероприятия.</a:t>
          </a:r>
        </a:p>
        <a:p>
          <a:r>
            <a:rPr lang="ru-RU" dirty="0" smtClean="0"/>
            <a:t>Работа по формированию компетенций</a:t>
          </a:r>
          <a:endParaRPr lang="ru-RU" dirty="0"/>
        </a:p>
      </dgm:t>
    </dgm:pt>
    <dgm:pt modelId="{22264E0B-2A24-47D6-A7ED-5DFEE5F7725B}" type="parTrans" cxnId="{516ED5D5-82FE-435F-BC51-D72A88D9288F}">
      <dgm:prSet/>
      <dgm:spPr/>
      <dgm:t>
        <a:bodyPr/>
        <a:lstStyle/>
        <a:p>
          <a:endParaRPr lang="ru-RU"/>
        </a:p>
      </dgm:t>
    </dgm:pt>
    <dgm:pt modelId="{1BA05471-36D2-427C-AA5C-070FECD24392}" type="sibTrans" cxnId="{516ED5D5-82FE-435F-BC51-D72A88D9288F}">
      <dgm:prSet/>
      <dgm:spPr/>
      <dgm:t>
        <a:bodyPr/>
        <a:lstStyle/>
        <a:p>
          <a:endParaRPr lang="ru-RU"/>
        </a:p>
      </dgm:t>
    </dgm:pt>
    <dgm:pt modelId="{3AA2A5DF-F515-4B75-ABF8-94E3ECC0C82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Диагностика компетенций при переходе на следующую ступень</a:t>
          </a:r>
          <a:endParaRPr lang="ru-RU" dirty="0"/>
        </a:p>
      </dgm:t>
    </dgm:pt>
    <dgm:pt modelId="{A8824AE1-9028-4A2E-9564-7FCD7F750255}" type="parTrans" cxnId="{02515914-9E8A-404B-B323-2A04B0BD116D}">
      <dgm:prSet/>
      <dgm:spPr/>
      <dgm:t>
        <a:bodyPr/>
        <a:lstStyle/>
        <a:p>
          <a:endParaRPr lang="ru-RU"/>
        </a:p>
      </dgm:t>
    </dgm:pt>
    <dgm:pt modelId="{7C2FA909-A847-4F38-B2B8-296E76FE8271}" type="sibTrans" cxnId="{02515914-9E8A-404B-B323-2A04B0BD116D}">
      <dgm:prSet/>
      <dgm:spPr/>
      <dgm:t>
        <a:bodyPr/>
        <a:lstStyle/>
        <a:p>
          <a:endParaRPr lang="ru-RU"/>
        </a:p>
      </dgm:t>
    </dgm:pt>
    <dgm:pt modelId="{CF28B199-26CE-4F0C-B00D-04E7F6FE557C}" type="pres">
      <dgm:prSet presAssocID="{BD5E97C5-3323-4A83-B3B6-B6A4B57BBE4A}" presName="Name0" presStyleCnt="0">
        <dgm:presLayoutVars>
          <dgm:dir/>
          <dgm:resizeHandles val="exact"/>
        </dgm:presLayoutVars>
      </dgm:prSet>
      <dgm:spPr/>
    </dgm:pt>
    <dgm:pt modelId="{D3FB88AE-54DF-4855-AE0D-7AD475ADF908}" type="pres">
      <dgm:prSet presAssocID="{BD5E97C5-3323-4A83-B3B6-B6A4B57BBE4A}" presName="arrow" presStyleLbl="bgShp" presStyleIdx="0" presStyleCnt="1"/>
      <dgm:spPr/>
    </dgm:pt>
    <dgm:pt modelId="{FFD2185E-CD05-4D11-A680-47E178CB8FDB}" type="pres">
      <dgm:prSet presAssocID="{BD5E97C5-3323-4A83-B3B6-B6A4B57BBE4A}" presName="points" presStyleCnt="0"/>
      <dgm:spPr/>
    </dgm:pt>
    <dgm:pt modelId="{5298E062-FD3D-4CDF-9507-F0533AF9CA70}" type="pres">
      <dgm:prSet presAssocID="{83832570-F231-4AD7-BF27-A61A60B20BDB}" presName="compositeA" presStyleCnt="0"/>
      <dgm:spPr/>
    </dgm:pt>
    <dgm:pt modelId="{B404570D-E310-45CB-86A0-B4A6921A9B13}" type="pres">
      <dgm:prSet presAssocID="{83832570-F231-4AD7-BF27-A61A60B20BDB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10E48-9529-4FCE-8290-1CCCE4FC1DBE}" type="pres">
      <dgm:prSet presAssocID="{83832570-F231-4AD7-BF27-A61A60B20BDB}" presName="circleA" presStyleLbl="node1" presStyleIdx="0" presStyleCnt="4"/>
      <dgm:spPr/>
    </dgm:pt>
    <dgm:pt modelId="{780DCEAD-0BBC-4321-9216-293B63F7338A}" type="pres">
      <dgm:prSet presAssocID="{83832570-F231-4AD7-BF27-A61A60B20BDB}" presName="spaceA" presStyleCnt="0"/>
      <dgm:spPr/>
    </dgm:pt>
    <dgm:pt modelId="{56CC5CF2-4CC6-4062-B6DB-B65F683522E2}" type="pres">
      <dgm:prSet presAssocID="{9ED14EE5-7AAB-4280-A6A2-A0F06D6D715B}" presName="space" presStyleCnt="0"/>
      <dgm:spPr/>
    </dgm:pt>
    <dgm:pt modelId="{EED23615-B662-4E73-8595-3F16986274AF}" type="pres">
      <dgm:prSet presAssocID="{B7EB5522-742F-428F-AAC9-8D6AC91C682A}" presName="compositeB" presStyleCnt="0"/>
      <dgm:spPr/>
    </dgm:pt>
    <dgm:pt modelId="{0729E0D8-5D6F-4108-9E89-4F362B117677}" type="pres">
      <dgm:prSet presAssocID="{B7EB5522-742F-428F-AAC9-8D6AC91C682A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48092-F683-471B-AFED-30BA68D1E69D}" type="pres">
      <dgm:prSet presAssocID="{B7EB5522-742F-428F-AAC9-8D6AC91C682A}" presName="circleB" presStyleLbl="node1" presStyleIdx="1" presStyleCnt="4"/>
      <dgm:spPr/>
    </dgm:pt>
    <dgm:pt modelId="{826ACBBF-54F2-4038-9DAE-D957B3176A15}" type="pres">
      <dgm:prSet presAssocID="{B7EB5522-742F-428F-AAC9-8D6AC91C682A}" presName="spaceB" presStyleCnt="0"/>
      <dgm:spPr/>
    </dgm:pt>
    <dgm:pt modelId="{70A05CF1-6A62-46F4-B3F9-A97C6768395B}" type="pres">
      <dgm:prSet presAssocID="{4800391B-C590-461B-A73C-F55B8337EF7D}" presName="space" presStyleCnt="0"/>
      <dgm:spPr/>
    </dgm:pt>
    <dgm:pt modelId="{FFFA05B9-4A19-4A77-8EDC-3EBC4A59E98A}" type="pres">
      <dgm:prSet presAssocID="{3D2CF5DA-684B-45A0-AC2E-315C1669C0D1}" presName="compositeA" presStyleCnt="0"/>
      <dgm:spPr/>
    </dgm:pt>
    <dgm:pt modelId="{6278F50E-FCB1-43AA-8070-7E6BFBFB02FB}" type="pres">
      <dgm:prSet presAssocID="{3D2CF5DA-684B-45A0-AC2E-315C1669C0D1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EE0C4-DF6F-43BB-8FA0-B00F391A33B2}" type="pres">
      <dgm:prSet presAssocID="{3D2CF5DA-684B-45A0-AC2E-315C1669C0D1}" presName="circleA" presStyleLbl="node1" presStyleIdx="2" presStyleCnt="4"/>
      <dgm:spPr/>
    </dgm:pt>
    <dgm:pt modelId="{FC2EA5D1-0331-44C7-BD9C-3040E3380FFC}" type="pres">
      <dgm:prSet presAssocID="{3D2CF5DA-684B-45A0-AC2E-315C1669C0D1}" presName="spaceA" presStyleCnt="0"/>
      <dgm:spPr/>
    </dgm:pt>
    <dgm:pt modelId="{8FC80E30-0773-4473-AEF3-B95F0FA25428}" type="pres">
      <dgm:prSet presAssocID="{1BA05471-36D2-427C-AA5C-070FECD24392}" presName="space" presStyleCnt="0"/>
      <dgm:spPr/>
    </dgm:pt>
    <dgm:pt modelId="{188AB33E-A6E5-4737-85EF-B670B8599568}" type="pres">
      <dgm:prSet presAssocID="{3AA2A5DF-F515-4B75-ABF8-94E3ECC0C823}" presName="compositeB" presStyleCnt="0"/>
      <dgm:spPr/>
    </dgm:pt>
    <dgm:pt modelId="{22758A5B-2C99-4DAC-B12B-750DD2AD180C}" type="pres">
      <dgm:prSet presAssocID="{3AA2A5DF-F515-4B75-ABF8-94E3ECC0C823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2FAEC-92AE-4571-8A57-332F6F356CBF}" type="pres">
      <dgm:prSet presAssocID="{3AA2A5DF-F515-4B75-ABF8-94E3ECC0C823}" presName="circleB" presStyleLbl="node1" presStyleIdx="3" presStyleCnt="4"/>
      <dgm:spPr/>
    </dgm:pt>
    <dgm:pt modelId="{E6390544-34BA-4E43-9984-B64BA772FEE5}" type="pres">
      <dgm:prSet presAssocID="{3AA2A5DF-F515-4B75-ABF8-94E3ECC0C823}" presName="spaceB" presStyleCnt="0"/>
      <dgm:spPr/>
    </dgm:pt>
  </dgm:ptLst>
  <dgm:cxnLst>
    <dgm:cxn modelId="{3874E939-8862-413E-8439-C21F370A70F9}" srcId="{BD5E97C5-3323-4A83-B3B6-B6A4B57BBE4A}" destId="{83832570-F231-4AD7-BF27-A61A60B20BDB}" srcOrd="0" destOrd="0" parTransId="{93889799-A827-4C07-A6B9-DFEBF424469E}" sibTransId="{9ED14EE5-7AAB-4280-A6A2-A0F06D6D715B}"/>
    <dgm:cxn modelId="{516ED5D5-82FE-435F-BC51-D72A88D9288F}" srcId="{BD5E97C5-3323-4A83-B3B6-B6A4B57BBE4A}" destId="{3D2CF5DA-684B-45A0-AC2E-315C1669C0D1}" srcOrd="2" destOrd="0" parTransId="{22264E0B-2A24-47D6-A7ED-5DFEE5F7725B}" sibTransId="{1BA05471-36D2-427C-AA5C-070FECD24392}"/>
    <dgm:cxn modelId="{734EA056-5393-456D-87E9-F1FAF8F83088}" srcId="{BD5E97C5-3323-4A83-B3B6-B6A4B57BBE4A}" destId="{B7EB5522-742F-428F-AAC9-8D6AC91C682A}" srcOrd="1" destOrd="0" parTransId="{ED0309B3-A091-4F8A-B54D-5CB60EC06D43}" sibTransId="{4800391B-C590-461B-A73C-F55B8337EF7D}"/>
    <dgm:cxn modelId="{CE5611AA-5379-4AF6-AF08-16E38CCD55A0}" type="presOf" srcId="{3AA2A5DF-F515-4B75-ABF8-94E3ECC0C823}" destId="{22758A5B-2C99-4DAC-B12B-750DD2AD180C}" srcOrd="0" destOrd="0" presId="urn:microsoft.com/office/officeart/2005/8/layout/hProcess11"/>
    <dgm:cxn modelId="{02515914-9E8A-404B-B323-2A04B0BD116D}" srcId="{BD5E97C5-3323-4A83-B3B6-B6A4B57BBE4A}" destId="{3AA2A5DF-F515-4B75-ABF8-94E3ECC0C823}" srcOrd="3" destOrd="0" parTransId="{A8824AE1-9028-4A2E-9564-7FCD7F750255}" sibTransId="{7C2FA909-A847-4F38-B2B8-296E76FE8271}"/>
    <dgm:cxn modelId="{733AE847-D974-433F-9190-752FE901315E}" type="presOf" srcId="{83832570-F231-4AD7-BF27-A61A60B20BDB}" destId="{B404570D-E310-45CB-86A0-B4A6921A9B13}" srcOrd="0" destOrd="0" presId="urn:microsoft.com/office/officeart/2005/8/layout/hProcess11"/>
    <dgm:cxn modelId="{9D060234-6B6F-4E2B-A4A9-D55EBAC385D4}" type="presOf" srcId="{B7EB5522-742F-428F-AAC9-8D6AC91C682A}" destId="{0729E0D8-5D6F-4108-9E89-4F362B117677}" srcOrd="0" destOrd="0" presId="urn:microsoft.com/office/officeart/2005/8/layout/hProcess11"/>
    <dgm:cxn modelId="{239A27A9-5E3D-49E9-8219-8C34B06F814B}" type="presOf" srcId="{3D2CF5DA-684B-45A0-AC2E-315C1669C0D1}" destId="{6278F50E-FCB1-43AA-8070-7E6BFBFB02FB}" srcOrd="0" destOrd="0" presId="urn:microsoft.com/office/officeart/2005/8/layout/hProcess11"/>
    <dgm:cxn modelId="{915BE303-4420-43F9-BD81-1EC7CA66C89D}" type="presOf" srcId="{BD5E97C5-3323-4A83-B3B6-B6A4B57BBE4A}" destId="{CF28B199-26CE-4F0C-B00D-04E7F6FE557C}" srcOrd="0" destOrd="0" presId="urn:microsoft.com/office/officeart/2005/8/layout/hProcess11"/>
    <dgm:cxn modelId="{DE9BE76C-5D81-4533-9088-F3287A548A31}" type="presParOf" srcId="{CF28B199-26CE-4F0C-B00D-04E7F6FE557C}" destId="{D3FB88AE-54DF-4855-AE0D-7AD475ADF908}" srcOrd="0" destOrd="0" presId="urn:microsoft.com/office/officeart/2005/8/layout/hProcess11"/>
    <dgm:cxn modelId="{3426E102-9A57-43E8-A94B-CF3334C817F4}" type="presParOf" srcId="{CF28B199-26CE-4F0C-B00D-04E7F6FE557C}" destId="{FFD2185E-CD05-4D11-A680-47E178CB8FDB}" srcOrd="1" destOrd="0" presId="urn:microsoft.com/office/officeart/2005/8/layout/hProcess11"/>
    <dgm:cxn modelId="{10D87963-9C0D-493C-9FB1-7E74246E9329}" type="presParOf" srcId="{FFD2185E-CD05-4D11-A680-47E178CB8FDB}" destId="{5298E062-FD3D-4CDF-9507-F0533AF9CA70}" srcOrd="0" destOrd="0" presId="urn:microsoft.com/office/officeart/2005/8/layout/hProcess11"/>
    <dgm:cxn modelId="{AF177C09-A13F-44B6-A5CB-732F439E72F2}" type="presParOf" srcId="{5298E062-FD3D-4CDF-9507-F0533AF9CA70}" destId="{B404570D-E310-45CB-86A0-B4A6921A9B13}" srcOrd="0" destOrd="0" presId="urn:microsoft.com/office/officeart/2005/8/layout/hProcess11"/>
    <dgm:cxn modelId="{D6A510E8-D893-4922-A44E-612FCC33BFD8}" type="presParOf" srcId="{5298E062-FD3D-4CDF-9507-F0533AF9CA70}" destId="{0AE10E48-9529-4FCE-8290-1CCCE4FC1DBE}" srcOrd="1" destOrd="0" presId="urn:microsoft.com/office/officeart/2005/8/layout/hProcess11"/>
    <dgm:cxn modelId="{5F11AE8B-54AA-4218-B192-34237EB20A73}" type="presParOf" srcId="{5298E062-FD3D-4CDF-9507-F0533AF9CA70}" destId="{780DCEAD-0BBC-4321-9216-293B63F7338A}" srcOrd="2" destOrd="0" presId="urn:microsoft.com/office/officeart/2005/8/layout/hProcess11"/>
    <dgm:cxn modelId="{B9B7AAA4-59DA-4576-A45C-F19AC2502427}" type="presParOf" srcId="{FFD2185E-CD05-4D11-A680-47E178CB8FDB}" destId="{56CC5CF2-4CC6-4062-B6DB-B65F683522E2}" srcOrd="1" destOrd="0" presId="urn:microsoft.com/office/officeart/2005/8/layout/hProcess11"/>
    <dgm:cxn modelId="{690C8512-3ADB-4516-B8C5-608617701703}" type="presParOf" srcId="{FFD2185E-CD05-4D11-A680-47E178CB8FDB}" destId="{EED23615-B662-4E73-8595-3F16986274AF}" srcOrd="2" destOrd="0" presId="urn:microsoft.com/office/officeart/2005/8/layout/hProcess11"/>
    <dgm:cxn modelId="{897C2A1E-B3BB-4CAA-8A61-8EAA65708AF1}" type="presParOf" srcId="{EED23615-B662-4E73-8595-3F16986274AF}" destId="{0729E0D8-5D6F-4108-9E89-4F362B117677}" srcOrd="0" destOrd="0" presId="urn:microsoft.com/office/officeart/2005/8/layout/hProcess11"/>
    <dgm:cxn modelId="{712362DB-D810-46D1-AD19-3D12D915D920}" type="presParOf" srcId="{EED23615-B662-4E73-8595-3F16986274AF}" destId="{29848092-F683-471B-AFED-30BA68D1E69D}" srcOrd="1" destOrd="0" presId="urn:microsoft.com/office/officeart/2005/8/layout/hProcess11"/>
    <dgm:cxn modelId="{EE0358E5-3A53-4D28-9189-61FD41950AD5}" type="presParOf" srcId="{EED23615-B662-4E73-8595-3F16986274AF}" destId="{826ACBBF-54F2-4038-9DAE-D957B3176A15}" srcOrd="2" destOrd="0" presId="urn:microsoft.com/office/officeart/2005/8/layout/hProcess11"/>
    <dgm:cxn modelId="{17639935-D0F5-4946-8FEF-BA3F05B6F323}" type="presParOf" srcId="{FFD2185E-CD05-4D11-A680-47E178CB8FDB}" destId="{70A05CF1-6A62-46F4-B3F9-A97C6768395B}" srcOrd="3" destOrd="0" presId="urn:microsoft.com/office/officeart/2005/8/layout/hProcess11"/>
    <dgm:cxn modelId="{7BC00071-DB9A-4EC6-90AF-13FC4C16915D}" type="presParOf" srcId="{FFD2185E-CD05-4D11-A680-47E178CB8FDB}" destId="{FFFA05B9-4A19-4A77-8EDC-3EBC4A59E98A}" srcOrd="4" destOrd="0" presId="urn:microsoft.com/office/officeart/2005/8/layout/hProcess11"/>
    <dgm:cxn modelId="{650B1421-9CC3-44DA-B0FA-9A3E6E02D404}" type="presParOf" srcId="{FFFA05B9-4A19-4A77-8EDC-3EBC4A59E98A}" destId="{6278F50E-FCB1-43AA-8070-7E6BFBFB02FB}" srcOrd="0" destOrd="0" presId="urn:microsoft.com/office/officeart/2005/8/layout/hProcess11"/>
    <dgm:cxn modelId="{8F1B098B-EBA0-448F-AB31-01A3C81E11A0}" type="presParOf" srcId="{FFFA05B9-4A19-4A77-8EDC-3EBC4A59E98A}" destId="{157EE0C4-DF6F-43BB-8FA0-B00F391A33B2}" srcOrd="1" destOrd="0" presId="urn:microsoft.com/office/officeart/2005/8/layout/hProcess11"/>
    <dgm:cxn modelId="{71F6536E-D6BA-4083-9B16-0D1BF1B7E35D}" type="presParOf" srcId="{FFFA05B9-4A19-4A77-8EDC-3EBC4A59E98A}" destId="{FC2EA5D1-0331-44C7-BD9C-3040E3380FFC}" srcOrd="2" destOrd="0" presId="urn:microsoft.com/office/officeart/2005/8/layout/hProcess11"/>
    <dgm:cxn modelId="{A053E828-9725-4A46-8DFF-4C42F4FA2DE0}" type="presParOf" srcId="{FFD2185E-CD05-4D11-A680-47E178CB8FDB}" destId="{8FC80E30-0773-4473-AEF3-B95F0FA25428}" srcOrd="5" destOrd="0" presId="urn:microsoft.com/office/officeart/2005/8/layout/hProcess11"/>
    <dgm:cxn modelId="{20271815-4F0F-405F-B962-554B5C169B59}" type="presParOf" srcId="{FFD2185E-CD05-4D11-A680-47E178CB8FDB}" destId="{188AB33E-A6E5-4737-85EF-B670B8599568}" srcOrd="6" destOrd="0" presId="urn:microsoft.com/office/officeart/2005/8/layout/hProcess11"/>
    <dgm:cxn modelId="{42D3738A-CB68-4DA1-B41A-6464430104CF}" type="presParOf" srcId="{188AB33E-A6E5-4737-85EF-B670B8599568}" destId="{22758A5B-2C99-4DAC-B12B-750DD2AD180C}" srcOrd="0" destOrd="0" presId="urn:microsoft.com/office/officeart/2005/8/layout/hProcess11"/>
    <dgm:cxn modelId="{9B60E2E7-B6E4-4ED8-8998-5AA16D38B1EB}" type="presParOf" srcId="{188AB33E-A6E5-4737-85EF-B670B8599568}" destId="{5002FAEC-92AE-4571-8A57-332F6F356CBF}" srcOrd="1" destOrd="0" presId="urn:microsoft.com/office/officeart/2005/8/layout/hProcess11"/>
    <dgm:cxn modelId="{AB31D659-EFC4-4EBF-9437-2D82F30E0570}" type="presParOf" srcId="{188AB33E-A6E5-4737-85EF-B670B8599568}" destId="{E6390544-34BA-4E43-9984-B64BA772FEE5}" srcOrd="2" destOrd="0" presId="urn:microsoft.com/office/officeart/2005/8/layout/hProcess1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11B978-7308-4328-8B8A-CBFCEDF4FB5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6793C238-EE65-4B49-BF33-7220C2AB4052}">
      <dgm:prSet phldrT="[Текст]"/>
      <dgm:spPr/>
      <dgm:t>
        <a:bodyPr/>
        <a:lstStyle/>
        <a:p>
          <a:r>
            <a:rPr lang="ru-RU" dirty="0" smtClean="0"/>
            <a:t>Индивидуальный уровень </a:t>
          </a:r>
          <a:endParaRPr lang="ru-RU" dirty="0"/>
        </a:p>
      </dgm:t>
    </dgm:pt>
    <dgm:pt modelId="{D96ABEAD-B258-4ED0-A2A0-2D9BC6318AD0}" type="parTrans" cxnId="{DA688E5D-0391-4020-BDD4-2E033F765A8F}">
      <dgm:prSet/>
      <dgm:spPr/>
      <dgm:t>
        <a:bodyPr/>
        <a:lstStyle/>
        <a:p>
          <a:endParaRPr lang="ru-RU"/>
        </a:p>
      </dgm:t>
    </dgm:pt>
    <dgm:pt modelId="{1A6080AF-F9B2-4831-9AD7-A76BEBA0726C}" type="sibTrans" cxnId="{DA688E5D-0391-4020-BDD4-2E033F765A8F}">
      <dgm:prSet/>
      <dgm:spPr/>
      <dgm:t>
        <a:bodyPr/>
        <a:lstStyle/>
        <a:p>
          <a:endParaRPr lang="ru-RU"/>
        </a:p>
      </dgm:t>
    </dgm:pt>
    <dgm:pt modelId="{18ACB182-C523-4FBB-9128-11939FA484F2}">
      <dgm:prSet phldrT="[Текст]"/>
      <dgm:spPr/>
      <dgm:t>
        <a:bodyPr/>
        <a:lstStyle/>
        <a:p>
          <a:r>
            <a:rPr lang="ru-RU" dirty="0" smtClean="0"/>
            <a:t>Групповой уровень</a:t>
          </a:r>
          <a:endParaRPr lang="ru-RU" dirty="0"/>
        </a:p>
      </dgm:t>
    </dgm:pt>
    <dgm:pt modelId="{9A3C19CC-35DB-4F4B-9684-B59A54E85C18}" type="parTrans" cxnId="{69ECAB10-B206-4EB8-BF33-AA7529D874A5}">
      <dgm:prSet/>
      <dgm:spPr/>
      <dgm:t>
        <a:bodyPr/>
        <a:lstStyle/>
        <a:p>
          <a:endParaRPr lang="ru-RU"/>
        </a:p>
      </dgm:t>
    </dgm:pt>
    <dgm:pt modelId="{C5962016-FA48-4C89-A89E-08EE6106BD72}" type="sibTrans" cxnId="{69ECAB10-B206-4EB8-BF33-AA7529D874A5}">
      <dgm:prSet/>
      <dgm:spPr/>
      <dgm:t>
        <a:bodyPr/>
        <a:lstStyle/>
        <a:p>
          <a:endParaRPr lang="ru-RU"/>
        </a:p>
      </dgm:t>
    </dgm:pt>
    <dgm:pt modelId="{93D4F6DE-95B1-4B51-88C8-3D807FD3B5AC}">
      <dgm:prSet phldrT="[Текст]"/>
      <dgm:spPr/>
      <dgm:t>
        <a:bodyPr/>
        <a:lstStyle/>
        <a:p>
          <a:r>
            <a:rPr lang="ru-RU" dirty="0" smtClean="0"/>
            <a:t>Уровень школы</a:t>
          </a:r>
          <a:endParaRPr lang="ru-RU" dirty="0"/>
        </a:p>
      </dgm:t>
    </dgm:pt>
    <dgm:pt modelId="{BB6C485F-B046-4A60-BBAE-90ABBF47CE66}" type="parTrans" cxnId="{C3F66189-08A7-45E0-8D33-50E3F3D8ACA5}">
      <dgm:prSet/>
      <dgm:spPr/>
      <dgm:t>
        <a:bodyPr/>
        <a:lstStyle/>
        <a:p>
          <a:endParaRPr lang="ru-RU"/>
        </a:p>
      </dgm:t>
    </dgm:pt>
    <dgm:pt modelId="{296201D7-3384-4DAA-87F6-62DAE9DB7E22}" type="sibTrans" cxnId="{C3F66189-08A7-45E0-8D33-50E3F3D8ACA5}">
      <dgm:prSet/>
      <dgm:spPr/>
      <dgm:t>
        <a:bodyPr/>
        <a:lstStyle/>
        <a:p>
          <a:endParaRPr lang="ru-RU"/>
        </a:p>
      </dgm:t>
    </dgm:pt>
    <dgm:pt modelId="{A7DA397D-DE0E-4142-A4F2-4AA44FE07118}" type="pres">
      <dgm:prSet presAssocID="{FB11B978-7308-4328-8B8A-CBFCEDF4FB5B}" presName="Name0" presStyleCnt="0">
        <dgm:presLayoutVars>
          <dgm:dir/>
          <dgm:animLvl val="lvl"/>
          <dgm:resizeHandles val="exact"/>
        </dgm:presLayoutVars>
      </dgm:prSet>
      <dgm:spPr/>
    </dgm:pt>
    <dgm:pt modelId="{8D94FE66-4AC6-450E-8451-D51731BBA68B}" type="pres">
      <dgm:prSet presAssocID="{6793C238-EE65-4B49-BF33-7220C2AB4052}" presName="Name8" presStyleCnt="0"/>
      <dgm:spPr/>
    </dgm:pt>
    <dgm:pt modelId="{8D1B673C-806D-4B4C-BAC9-F3DE14C99516}" type="pres">
      <dgm:prSet presAssocID="{6793C238-EE65-4B49-BF33-7220C2AB4052}" presName="level" presStyleLbl="node1" presStyleIdx="0" presStyleCnt="3" custScaleX="1049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3E37F5-352F-4585-8B91-F85F3BD7AA4B}" type="pres">
      <dgm:prSet presAssocID="{6793C238-EE65-4B49-BF33-7220C2AB405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99638-48FB-4DA5-9686-65471F76C9C4}" type="pres">
      <dgm:prSet presAssocID="{18ACB182-C523-4FBB-9128-11939FA484F2}" presName="Name8" presStyleCnt="0"/>
      <dgm:spPr/>
    </dgm:pt>
    <dgm:pt modelId="{89481B74-CA13-4296-A408-15BAD3D04F92}" type="pres">
      <dgm:prSet presAssocID="{18ACB182-C523-4FBB-9128-11939FA484F2}" presName="level" presStyleLbl="node1" presStyleIdx="1" presStyleCnt="3" custScaleX="100719" custScaleY="841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CB86E-373F-49AC-8A12-ACB6F95865A8}" type="pres">
      <dgm:prSet presAssocID="{18ACB182-C523-4FBB-9128-11939FA484F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4364E-09A1-4302-8C59-FD6E8C5414D0}" type="pres">
      <dgm:prSet presAssocID="{93D4F6DE-95B1-4B51-88C8-3D807FD3B5AC}" presName="Name8" presStyleCnt="0"/>
      <dgm:spPr/>
    </dgm:pt>
    <dgm:pt modelId="{73379394-DA92-4D4D-B6E9-AFF312FFE89C}" type="pres">
      <dgm:prSet presAssocID="{93D4F6DE-95B1-4B51-88C8-3D807FD3B5AC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66952-4A0E-4B61-9E53-1D86ED9090FB}" type="pres">
      <dgm:prSet presAssocID="{93D4F6DE-95B1-4B51-88C8-3D807FD3B5A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4EF0D2-EA61-43DE-918F-13F63E296D56}" type="presOf" srcId="{18ACB182-C523-4FBB-9128-11939FA484F2}" destId="{776CB86E-373F-49AC-8A12-ACB6F95865A8}" srcOrd="1" destOrd="0" presId="urn:microsoft.com/office/officeart/2005/8/layout/pyramid1"/>
    <dgm:cxn modelId="{DA688E5D-0391-4020-BDD4-2E033F765A8F}" srcId="{FB11B978-7308-4328-8B8A-CBFCEDF4FB5B}" destId="{6793C238-EE65-4B49-BF33-7220C2AB4052}" srcOrd="0" destOrd="0" parTransId="{D96ABEAD-B258-4ED0-A2A0-2D9BC6318AD0}" sibTransId="{1A6080AF-F9B2-4831-9AD7-A76BEBA0726C}"/>
    <dgm:cxn modelId="{7D09AB10-DC70-4BDC-9A9B-95A0CD00984D}" type="presOf" srcId="{18ACB182-C523-4FBB-9128-11939FA484F2}" destId="{89481B74-CA13-4296-A408-15BAD3D04F92}" srcOrd="0" destOrd="0" presId="urn:microsoft.com/office/officeart/2005/8/layout/pyramid1"/>
    <dgm:cxn modelId="{102F0B82-A6E6-4849-BF88-3CA367B5A64F}" type="presOf" srcId="{6793C238-EE65-4B49-BF33-7220C2AB4052}" destId="{D93E37F5-352F-4585-8B91-F85F3BD7AA4B}" srcOrd="1" destOrd="0" presId="urn:microsoft.com/office/officeart/2005/8/layout/pyramid1"/>
    <dgm:cxn modelId="{9812D13D-DD4C-403E-9F65-3A1A6DC32AEF}" type="presOf" srcId="{6793C238-EE65-4B49-BF33-7220C2AB4052}" destId="{8D1B673C-806D-4B4C-BAC9-F3DE14C99516}" srcOrd="0" destOrd="0" presId="urn:microsoft.com/office/officeart/2005/8/layout/pyramid1"/>
    <dgm:cxn modelId="{69ECAB10-B206-4EB8-BF33-AA7529D874A5}" srcId="{FB11B978-7308-4328-8B8A-CBFCEDF4FB5B}" destId="{18ACB182-C523-4FBB-9128-11939FA484F2}" srcOrd="1" destOrd="0" parTransId="{9A3C19CC-35DB-4F4B-9684-B59A54E85C18}" sibTransId="{C5962016-FA48-4C89-A89E-08EE6106BD72}"/>
    <dgm:cxn modelId="{EF72B1AB-B3F7-4743-BFF6-892C4B92D631}" type="presOf" srcId="{FB11B978-7308-4328-8B8A-CBFCEDF4FB5B}" destId="{A7DA397D-DE0E-4142-A4F2-4AA44FE07118}" srcOrd="0" destOrd="0" presId="urn:microsoft.com/office/officeart/2005/8/layout/pyramid1"/>
    <dgm:cxn modelId="{639FC621-DCD9-4FCD-B2E6-F3FDAB19489E}" type="presOf" srcId="{93D4F6DE-95B1-4B51-88C8-3D807FD3B5AC}" destId="{24366952-4A0E-4B61-9E53-1D86ED9090FB}" srcOrd="1" destOrd="0" presId="urn:microsoft.com/office/officeart/2005/8/layout/pyramid1"/>
    <dgm:cxn modelId="{C3F66189-08A7-45E0-8D33-50E3F3D8ACA5}" srcId="{FB11B978-7308-4328-8B8A-CBFCEDF4FB5B}" destId="{93D4F6DE-95B1-4B51-88C8-3D807FD3B5AC}" srcOrd="2" destOrd="0" parTransId="{BB6C485F-B046-4A60-BBAE-90ABBF47CE66}" sibTransId="{296201D7-3384-4DAA-87F6-62DAE9DB7E22}"/>
    <dgm:cxn modelId="{548A5ED1-7A2E-4847-9170-1DD2C0A65D89}" type="presOf" srcId="{93D4F6DE-95B1-4B51-88C8-3D807FD3B5AC}" destId="{73379394-DA92-4D4D-B6E9-AFF312FFE89C}" srcOrd="0" destOrd="0" presId="urn:microsoft.com/office/officeart/2005/8/layout/pyramid1"/>
    <dgm:cxn modelId="{5EE156DC-E79C-47E7-8629-BE846268A65A}" type="presParOf" srcId="{A7DA397D-DE0E-4142-A4F2-4AA44FE07118}" destId="{8D94FE66-4AC6-450E-8451-D51731BBA68B}" srcOrd="0" destOrd="0" presId="urn:microsoft.com/office/officeart/2005/8/layout/pyramid1"/>
    <dgm:cxn modelId="{A2F8878D-788A-49C9-99F2-56AAE9A93959}" type="presParOf" srcId="{8D94FE66-4AC6-450E-8451-D51731BBA68B}" destId="{8D1B673C-806D-4B4C-BAC9-F3DE14C99516}" srcOrd="0" destOrd="0" presId="urn:microsoft.com/office/officeart/2005/8/layout/pyramid1"/>
    <dgm:cxn modelId="{12B86281-9934-4724-8BBB-A46915298163}" type="presParOf" srcId="{8D94FE66-4AC6-450E-8451-D51731BBA68B}" destId="{D93E37F5-352F-4585-8B91-F85F3BD7AA4B}" srcOrd="1" destOrd="0" presId="urn:microsoft.com/office/officeart/2005/8/layout/pyramid1"/>
    <dgm:cxn modelId="{099A0B91-547B-45A3-B56D-E5FDFEF75A0F}" type="presParOf" srcId="{A7DA397D-DE0E-4142-A4F2-4AA44FE07118}" destId="{FAE99638-48FB-4DA5-9686-65471F76C9C4}" srcOrd="1" destOrd="0" presId="urn:microsoft.com/office/officeart/2005/8/layout/pyramid1"/>
    <dgm:cxn modelId="{A4731499-FB2C-41E0-B32E-A6BB9EF81020}" type="presParOf" srcId="{FAE99638-48FB-4DA5-9686-65471F76C9C4}" destId="{89481B74-CA13-4296-A408-15BAD3D04F92}" srcOrd="0" destOrd="0" presId="urn:microsoft.com/office/officeart/2005/8/layout/pyramid1"/>
    <dgm:cxn modelId="{560CE19A-4198-4CD5-B1C9-784992FB8CE5}" type="presParOf" srcId="{FAE99638-48FB-4DA5-9686-65471F76C9C4}" destId="{776CB86E-373F-49AC-8A12-ACB6F95865A8}" srcOrd="1" destOrd="0" presId="urn:microsoft.com/office/officeart/2005/8/layout/pyramid1"/>
    <dgm:cxn modelId="{C717E8A3-6060-459E-933F-B13BE1E5E994}" type="presParOf" srcId="{A7DA397D-DE0E-4142-A4F2-4AA44FE07118}" destId="{AC44364E-09A1-4302-8C59-FD6E8C5414D0}" srcOrd="2" destOrd="0" presId="urn:microsoft.com/office/officeart/2005/8/layout/pyramid1"/>
    <dgm:cxn modelId="{E8AA04CA-8D5B-4941-B538-0B18415A245E}" type="presParOf" srcId="{AC44364E-09A1-4302-8C59-FD6E8C5414D0}" destId="{73379394-DA92-4D4D-B6E9-AFF312FFE89C}" srcOrd="0" destOrd="0" presId="urn:microsoft.com/office/officeart/2005/8/layout/pyramid1"/>
    <dgm:cxn modelId="{71551B49-1ED0-4462-977B-2C103934C952}" type="presParOf" srcId="{AC44364E-09A1-4302-8C59-FD6E8C5414D0}" destId="{24366952-4A0E-4B61-9E53-1D86ED9090FB}" srcOrd="1" destOrd="0" presId="urn:microsoft.com/office/officeart/2005/8/layout/pyramid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62E2C5-FF3B-4192-B01F-C0913E933F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2E29FE-AAE3-4744-826F-46494780D256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Психологическая диагностика</a:t>
          </a:r>
          <a:endParaRPr lang="ru-RU" dirty="0"/>
        </a:p>
      </dgm:t>
    </dgm:pt>
    <dgm:pt modelId="{D9FE7B87-8BEC-4D91-B8F3-04F4684382CE}" type="parTrans" cxnId="{12581811-9FA7-4D46-8B65-39DD1635B6B1}">
      <dgm:prSet/>
      <dgm:spPr/>
      <dgm:t>
        <a:bodyPr/>
        <a:lstStyle/>
        <a:p>
          <a:endParaRPr lang="ru-RU"/>
        </a:p>
      </dgm:t>
    </dgm:pt>
    <dgm:pt modelId="{E0F46DE8-9D52-495D-B443-A3027F23999D}" type="sibTrans" cxnId="{12581811-9FA7-4D46-8B65-39DD1635B6B1}">
      <dgm:prSet/>
      <dgm:spPr/>
      <dgm:t>
        <a:bodyPr/>
        <a:lstStyle/>
        <a:p>
          <a:endParaRPr lang="ru-RU"/>
        </a:p>
      </dgm:t>
    </dgm:pt>
    <dgm:pt modelId="{A3580B80-5088-4C0F-BEFC-595653285EFB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Психологическое просвещение</a:t>
          </a:r>
          <a:endParaRPr lang="ru-RU" dirty="0"/>
        </a:p>
      </dgm:t>
    </dgm:pt>
    <dgm:pt modelId="{B52C058B-C31C-4F33-A304-76535FB86611}" type="parTrans" cxnId="{18ACA43F-3D0C-4EE2-A859-CEE9084B8E7E}">
      <dgm:prSet/>
      <dgm:spPr/>
      <dgm:t>
        <a:bodyPr/>
        <a:lstStyle/>
        <a:p>
          <a:endParaRPr lang="ru-RU"/>
        </a:p>
      </dgm:t>
    </dgm:pt>
    <dgm:pt modelId="{0C3790DE-967E-4B6E-8FFA-513EA05583F4}" type="sibTrans" cxnId="{18ACA43F-3D0C-4EE2-A859-CEE9084B8E7E}">
      <dgm:prSet/>
      <dgm:spPr/>
      <dgm:t>
        <a:bodyPr/>
        <a:lstStyle/>
        <a:p>
          <a:endParaRPr lang="ru-RU"/>
        </a:p>
      </dgm:t>
    </dgm:pt>
    <dgm:pt modelId="{D50602DA-9251-40C0-AC45-0777D464B24A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Психологическая профилактика</a:t>
          </a:r>
          <a:endParaRPr lang="ru-RU" dirty="0"/>
        </a:p>
      </dgm:t>
    </dgm:pt>
    <dgm:pt modelId="{9E371D52-6D21-4387-8219-2BB5D3210715}" type="parTrans" cxnId="{EC29F9E8-FA4A-4F42-B961-51B8B8519C9B}">
      <dgm:prSet/>
      <dgm:spPr/>
      <dgm:t>
        <a:bodyPr/>
        <a:lstStyle/>
        <a:p>
          <a:endParaRPr lang="ru-RU"/>
        </a:p>
      </dgm:t>
    </dgm:pt>
    <dgm:pt modelId="{BD4267B4-47D4-41A5-A334-E9B5E34ADF97}" type="sibTrans" cxnId="{EC29F9E8-FA4A-4F42-B961-51B8B8519C9B}">
      <dgm:prSet/>
      <dgm:spPr/>
      <dgm:t>
        <a:bodyPr/>
        <a:lstStyle/>
        <a:p>
          <a:endParaRPr lang="ru-RU"/>
        </a:p>
      </dgm:t>
    </dgm:pt>
    <dgm:pt modelId="{E63F1625-878F-486B-AAAE-D6E268164AB0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Психологическая коррекция</a:t>
          </a:r>
          <a:endParaRPr lang="ru-RU" dirty="0"/>
        </a:p>
      </dgm:t>
    </dgm:pt>
    <dgm:pt modelId="{7EFB913A-DD18-4960-9C8E-2C442F1B74B5}" type="parTrans" cxnId="{D2BCFF2F-D3E7-4CB8-BEBB-A517CC7479F0}">
      <dgm:prSet/>
      <dgm:spPr/>
      <dgm:t>
        <a:bodyPr/>
        <a:lstStyle/>
        <a:p>
          <a:endParaRPr lang="ru-RU"/>
        </a:p>
      </dgm:t>
    </dgm:pt>
    <dgm:pt modelId="{4E5DC64D-9116-44D6-A375-33A91BC56233}" type="sibTrans" cxnId="{D2BCFF2F-D3E7-4CB8-BEBB-A517CC7479F0}">
      <dgm:prSet/>
      <dgm:spPr/>
      <dgm:t>
        <a:bodyPr/>
        <a:lstStyle/>
        <a:p>
          <a:endParaRPr lang="ru-RU"/>
        </a:p>
      </dgm:t>
    </dgm:pt>
    <dgm:pt modelId="{CE048DCA-17AA-409D-A56C-8C1506EBAD35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Психологическое консультирование</a:t>
          </a:r>
          <a:endParaRPr lang="ru-RU" dirty="0"/>
        </a:p>
      </dgm:t>
    </dgm:pt>
    <dgm:pt modelId="{0ACA88CA-3C83-4F9F-8E1A-74647A32374D}" type="parTrans" cxnId="{3A0D3016-A670-418D-AF70-39A3CA2410E6}">
      <dgm:prSet/>
      <dgm:spPr/>
      <dgm:t>
        <a:bodyPr/>
        <a:lstStyle/>
        <a:p>
          <a:endParaRPr lang="ru-RU"/>
        </a:p>
      </dgm:t>
    </dgm:pt>
    <dgm:pt modelId="{08F2FA2C-52C8-4050-A49B-BF888D89C05E}" type="sibTrans" cxnId="{3A0D3016-A670-418D-AF70-39A3CA2410E6}">
      <dgm:prSet/>
      <dgm:spPr/>
      <dgm:t>
        <a:bodyPr/>
        <a:lstStyle/>
        <a:p>
          <a:endParaRPr lang="ru-RU"/>
        </a:p>
      </dgm:t>
    </dgm:pt>
    <dgm:pt modelId="{927BA90F-4614-40E7-9B43-3E84A87156EF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Экспертиза </a:t>
          </a:r>
          <a:endParaRPr lang="ru-RU" dirty="0"/>
        </a:p>
      </dgm:t>
    </dgm:pt>
    <dgm:pt modelId="{B5A5E8CC-EA62-45B0-BDE1-02107B8DD12B}" type="parTrans" cxnId="{E4E3F0D1-2675-4A53-A13F-B2E6EC4AADB0}">
      <dgm:prSet/>
      <dgm:spPr/>
      <dgm:t>
        <a:bodyPr/>
        <a:lstStyle/>
        <a:p>
          <a:endParaRPr lang="ru-RU"/>
        </a:p>
      </dgm:t>
    </dgm:pt>
    <dgm:pt modelId="{0C7BF592-765A-492E-A480-41E5DB11C397}" type="sibTrans" cxnId="{E4E3F0D1-2675-4A53-A13F-B2E6EC4AADB0}">
      <dgm:prSet/>
      <dgm:spPr/>
      <dgm:t>
        <a:bodyPr/>
        <a:lstStyle/>
        <a:p>
          <a:endParaRPr lang="ru-RU"/>
        </a:p>
      </dgm:t>
    </dgm:pt>
    <dgm:pt modelId="{42001F52-B480-43D1-ADFF-6FE3DA8948E4}" type="pres">
      <dgm:prSet presAssocID="{3E62E2C5-FF3B-4192-B01F-C0913E933F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63137E-1F2C-4B37-B592-D59FB438E5FA}" type="pres">
      <dgm:prSet presAssocID="{0E2E29FE-AAE3-4744-826F-46494780D256}" presName="parentText" presStyleLbl="node1" presStyleIdx="0" presStyleCnt="6" custScaleX="607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85697-893A-48CC-BFE4-14F48B58ACD7}" type="pres">
      <dgm:prSet presAssocID="{E0F46DE8-9D52-495D-B443-A3027F23999D}" presName="spacer" presStyleCnt="0"/>
      <dgm:spPr/>
    </dgm:pt>
    <dgm:pt modelId="{4555F620-6A73-4C4E-8788-4FF8A18ECA3E}" type="pres">
      <dgm:prSet presAssocID="{A3580B80-5088-4C0F-BEFC-595653285EFB}" presName="parentText" presStyleLbl="node1" presStyleIdx="1" presStyleCnt="6" custScaleX="614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CC41F-0E3D-4DBD-91F9-56C564959DAF}" type="pres">
      <dgm:prSet presAssocID="{0C3790DE-967E-4B6E-8FFA-513EA05583F4}" presName="spacer" presStyleCnt="0"/>
      <dgm:spPr/>
    </dgm:pt>
    <dgm:pt modelId="{2C1A385C-F547-473A-A606-46126E5EE025}" type="pres">
      <dgm:prSet presAssocID="{D50602DA-9251-40C0-AC45-0777D464B24A}" presName="parentText" presStyleLbl="node1" presStyleIdx="2" presStyleCnt="6" custScaleX="614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704BB-AF10-475D-B28F-DCAF85845CC1}" type="pres">
      <dgm:prSet presAssocID="{BD4267B4-47D4-41A5-A334-E9B5E34ADF97}" presName="spacer" presStyleCnt="0"/>
      <dgm:spPr/>
    </dgm:pt>
    <dgm:pt modelId="{3F8B532C-5DB6-42CD-8BF0-F8EFAEAF4E67}" type="pres">
      <dgm:prSet presAssocID="{E63F1625-878F-486B-AAAE-D6E268164AB0}" presName="parentText" presStyleLbl="node1" presStyleIdx="3" presStyleCnt="6" custScaleX="614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F295B-79BB-411B-8E80-37CC41CA4205}" type="pres">
      <dgm:prSet presAssocID="{4E5DC64D-9116-44D6-A375-33A91BC56233}" presName="spacer" presStyleCnt="0"/>
      <dgm:spPr/>
    </dgm:pt>
    <dgm:pt modelId="{853F4701-6C9C-4B40-A97D-0FB7E5D0C523}" type="pres">
      <dgm:prSet presAssocID="{CE048DCA-17AA-409D-A56C-8C1506EBAD35}" presName="parentText" presStyleLbl="node1" presStyleIdx="4" presStyleCnt="6" custScaleX="614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604D2-D9A6-4DEE-AD4F-EED62DBD3C40}" type="pres">
      <dgm:prSet presAssocID="{08F2FA2C-52C8-4050-A49B-BF888D89C05E}" presName="spacer" presStyleCnt="0"/>
      <dgm:spPr/>
    </dgm:pt>
    <dgm:pt modelId="{40CCC576-BAA0-4ECA-85DD-DA4B3C07B66A}" type="pres">
      <dgm:prSet presAssocID="{927BA90F-4614-40E7-9B43-3E84A87156EF}" presName="parentText" presStyleLbl="node1" presStyleIdx="5" presStyleCnt="6" custScaleX="614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CC5122-141C-40BD-BE2F-66744D4EBF68}" type="presOf" srcId="{A3580B80-5088-4C0F-BEFC-595653285EFB}" destId="{4555F620-6A73-4C4E-8788-4FF8A18ECA3E}" srcOrd="0" destOrd="0" presId="urn:microsoft.com/office/officeart/2005/8/layout/vList2"/>
    <dgm:cxn modelId="{883D7C6B-5BF4-4235-8710-55D87577C698}" type="presOf" srcId="{CE048DCA-17AA-409D-A56C-8C1506EBAD35}" destId="{853F4701-6C9C-4B40-A97D-0FB7E5D0C523}" srcOrd="0" destOrd="0" presId="urn:microsoft.com/office/officeart/2005/8/layout/vList2"/>
    <dgm:cxn modelId="{D2BCFF2F-D3E7-4CB8-BEBB-A517CC7479F0}" srcId="{3E62E2C5-FF3B-4192-B01F-C0913E933F7B}" destId="{E63F1625-878F-486B-AAAE-D6E268164AB0}" srcOrd="3" destOrd="0" parTransId="{7EFB913A-DD18-4960-9C8E-2C442F1B74B5}" sibTransId="{4E5DC64D-9116-44D6-A375-33A91BC56233}"/>
    <dgm:cxn modelId="{C2AE7A26-640C-459D-9CBE-2F6FF5DD9D10}" type="presOf" srcId="{D50602DA-9251-40C0-AC45-0777D464B24A}" destId="{2C1A385C-F547-473A-A606-46126E5EE025}" srcOrd="0" destOrd="0" presId="urn:microsoft.com/office/officeart/2005/8/layout/vList2"/>
    <dgm:cxn modelId="{3A0D3016-A670-418D-AF70-39A3CA2410E6}" srcId="{3E62E2C5-FF3B-4192-B01F-C0913E933F7B}" destId="{CE048DCA-17AA-409D-A56C-8C1506EBAD35}" srcOrd="4" destOrd="0" parTransId="{0ACA88CA-3C83-4F9F-8E1A-74647A32374D}" sibTransId="{08F2FA2C-52C8-4050-A49B-BF888D89C05E}"/>
    <dgm:cxn modelId="{6EAEE605-92BE-469B-AB50-78A21A3836E9}" type="presOf" srcId="{927BA90F-4614-40E7-9B43-3E84A87156EF}" destId="{40CCC576-BAA0-4ECA-85DD-DA4B3C07B66A}" srcOrd="0" destOrd="0" presId="urn:microsoft.com/office/officeart/2005/8/layout/vList2"/>
    <dgm:cxn modelId="{12581811-9FA7-4D46-8B65-39DD1635B6B1}" srcId="{3E62E2C5-FF3B-4192-B01F-C0913E933F7B}" destId="{0E2E29FE-AAE3-4744-826F-46494780D256}" srcOrd="0" destOrd="0" parTransId="{D9FE7B87-8BEC-4D91-B8F3-04F4684382CE}" sibTransId="{E0F46DE8-9D52-495D-B443-A3027F23999D}"/>
    <dgm:cxn modelId="{9057B851-AF22-4743-93DC-46A5ACEA2B15}" type="presOf" srcId="{0E2E29FE-AAE3-4744-826F-46494780D256}" destId="{F563137E-1F2C-4B37-B592-D59FB438E5FA}" srcOrd="0" destOrd="0" presId="urn:microsoft.com/office/officeart/2005/8/layout/vList2"/>
    <dgm:cxn modelId="{18ACA43F-3D0C-4EE2-A859-CEE9084B8E7E}" srcId="{3E62E2C5-FF3B-4192-B01F-C0913E933F7B}" destId="{A3580B80-5088-4C0F-BEFC-595653285EFB}" srcOrd="1" destOrd="0" parTransId="{B52C058B-C31C-4F33-A304-76535FB86611}" sibTransId="{0C3790DE-967E-4B6E-8FFA-513EA05583F4}"/>
    <dgm:cxn modelId="{EC29F9E8-FA4A-4F42-B961-51B8B8519C9B}" srcId="{3E62E2C5-FF3B-4192-B01F-C0913E933F7B}" destId="{D50602DA-9251-40C0-AC45-0777D464B24A}" srcOrd="2" destOrd="0" parTransId="{9E371D52-6D21-4387-8219-2BB5D3210715}" sibTransId="{BD4267B4-47D4-41A5-A334-E9B5E34ADF97}"/>
    <dgm:cxn modelId="{095BF791-3846-4944-9792-A48C31FA89AA}" type="presOf" srcId="{E63F1625-878F-486B-AAAE-D6E268164AB0}" destId="{3F8B532C-5DB6-42CD-8BF0-F8EFAEAF4E67}" srcOrd="0" destOrd="0" presId="urn:microsoft.com/office/officeart/2005/8/layout/vList2"/>
    <dgm:cxn modelId="{5E6B97FA-68AD-4DA9-9174-9F1A5ADDA477}" type="presOf" srcId="{3E62E2C5-FF3B-4192-B01F-C0913E933F7B}" destId="{42001F52-B480-43D1-ADFF-6FE3DA8948E4}" srcOrd="0" destOrd="0" presId="urn:microsoft.com/office/officeart/2005/8/layout/vList2"/>
    <dgm:cxn modelId="{E4E3F0D1-2675-4A53-A13F-B2E6EC4AADB0}" srcId="{3E62E2C5-FF3B-4192-B01F-C0913E933F7B}" destId="{927BA90F-4614-40E7-9B43-3E84A87156EF}" srcOrd="5" destOrd="0" parTransId="{B5A5E8CC-EA62-45B0-BDE1-02107B8DD12B}" sibTransId="{0C7BF592-765A-492E-A480-41E5DB11C397}"/>
    <dgm:cxn modelId="{10269B37-E9BB-4171-A272-C5703838414F}" type="presParOf" srcId="{42001F52-B480-43D1-ADFF-6FE3DA8948E4}" destId="{F563137E-1F2C-4B37-B592-D59FB438E5FA}" srcOrd="0" destOrd="0" presId="urn:microsoft.com/office/officeart/2005/8/layout/vList2"/>
    <dgm:cxn modelId="{CFF26AF0-89F5-46B5-B9AA-D4CC054369F3}" type="presParOf" srcId="{42001F52-B480-43D1-ADFF-6FE3DA8948E4}" destId="{F4285697-893A-48CC-BFE4-14F48B58ACD7}" srcOrd="1" destOrd="0" presId="urn:microsoft.com/office/officeart/2005/8/layout/vList2"/>
    <dgm:cxn modelId="{EF6CFC5B-4565-472F-BC65-A49A8F8A81E9}" type="presParOf" srcId="{42001F52-B480-43D1-ADFF-6FE3DA8948E4}" destId="{4555F620-6A73-4C4E-8788-4FF8A18ECA3E}" srcOrd="2" destOrd="0" presId="urn:microsoft.com/office/officeart/2005/8/layout/vList2"/>
    <dgm:cxn modelId="{12593E4A-304F-4E89-BD21-1E194C10FB97}" type="presParOf" srcId="{42001F52-B480-43D1-ADFF-6FE3DA8948E4}" destId="{E04CC41F-0E3D-4DBD-91F9-56C564959DAF}" srcOrd="3" destOrd="0" presId="urn:microsoft.com/office/officeart/2005/8/layout/vList2"/>
    <dgm:cxn modelId="{0EF5DD06-95E4-4159-8E27-575C3E9CF9C9}" type="presParOf" srcId="{42001F52-B480-43D1-ADFF-6FE3DA8948E4}" destId="{2C1A385C-F547-473A-A606-46126E5EE025}" srcOrd="4" destOrd="0" presId="urn:microsoft.com/office/officeart/2005/8/layout/vList2"/>
    <dgm:cxn modelId="{7F647B5F-7DD6-4657-84BA-E796557074D9}" type="presParOf" srcId="{42001F52-B480-43D1-ADFF-6FE3DA8948E4}" destId="{029704BB-AF10-475D-B28F-DCAF85845CC1}" srcOrd="5" destOrd="0" presId="urn:microsoft.com/office/officeart/2005/8/layout/vList2"/>
    <dgm:cxn modelId="{E50CB844-FDC6-4486-BC22-6F4DDCB17C08}" type="presParOf" srcId="{42001F52-B480-43D1-ADFF-6FE3DA8948E4}" destId="{3F8B532C-5DB6-42CD-8BF0-F8EFAEAF4E67}" srcOrd="6" destOrd="0" presId="urn:microsoft.com/office/officeart/2005/8/layout/vList2"/>
    <dgm:cxn modelId="{161B85F4-B817-4D58-819C-0608DE283887}" type="presParOf" srcId="{42001F52-B480-43D1-ADFF-6FE3DA8948E4}" destId="{74FF295B-79BB-411B-8E80-37CC41CA4205}" srcOrd="7" destOrd="0" presId="urn:microsoft.com/office/officeart/2005/8/layout/vList2"/>
    <dgm:cxn modelId="{EA23CEF8-6E01-4DC9-8E21-67FF4D30A11B}" type="presParOf" srcId="{42001F52-B480-43D1-ADFF-6FE3DA8948E4}" destId="{853F4701-6C9C-4B40-A97D-0FB7E5D0C523}" srcOrd="8" destOrd="0" presId="urn:microsoft.com/office/officeart/2005/8/layout/vList2"/>
    <dgm:cxn modelId="{1F7A3EF6-51DB-4061-B8CE-52FE0A17538F}" type="presParOf" srcId="{42001F52-B480-43D1-ADFF-6FE3DA8948E4}" destId="{B4F604D2-D9A6-4DEE-AD4F-EED62DBD3C40}" srcOrd="9" destOrd="0" presId="urn:microsoft.com/office/officeart/2005/8/layout/vList2"/>
    <dgm:cxn modelId="{FFC6FF66-844B-4C66-961D-424C3D081F40}" type="presParOf" srcId="{42001F52-B480-43D1-ADFF-6FE3DA8948E4}" destId="{40CCC576-BAA0-4ECA-85DD-DA4B3C07B66A}" srcOrd="1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E5B7F-318C-4700-9D0C-638E8E31C06C}" type="datetimeFigureOut">
              <a:rPr lang="ru-RU" smtClean="0"/>
              <a:pPr/>
              <a:t>27.03.2015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4AB68-D4DE-421A-984C-DBF7D4279D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Изменение роли педагога-психолога образовательного учреждения в условиях реализации ФГОС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286256"/>
            <a:ext cx="7772400" cy="1199704"/>
          </a:xfrm>
        </p:spPr>
        <p:txBody>
          <a:bodyPr/>
          <a:lstStyle/>
          <a:p>
            <a:r>
              <a:rPr lang="ru-RU" dirty="0" smtClean="0"/>
              <a:t>На примере психологической службы МАОУ Лицей №27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5715016"/>
            <a:ext cx="6000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Педагог-психолог лицея №27</a:t>
            </a:r>
          </a:p>
          <a:p>
            <a:r>
              <a:rPr lang="ru-RU" sz="2800" dirty="0" smtClean="0"/>
              <a:t>Перевалова Юлия Игоревна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dirty="0" smtClean="0"/>
              <a:t>Формирование и развитие психолого-педагогической компетентности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2250265" y="1607331"/>
            <a:ext cx="1643074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3643306" y="2571744"/>
            <a:ext cx="20002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5429256" y="1714488"/>
            <a:ext cx="1643074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85720" y="3500438"/>
            <a:ext cx="2071702" cy="1285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обучающихся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28992" y="3929066"/>
            <a:ext cx="2428892" cy="1285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педагогических и административных работников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715140" y="3500438"/>
            <a:ext cx="2143140" cy="1357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родителей (законных представителей) обучающихся. 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Цель:</a:t>
            </a:r>
            <a:r>
              <a:rPr lang="ru-RU" dirty="0" smtClean="0"/>
              <a:t> развитие лидерских качеств у учащихся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Задачи</a:t>
            </a:r>
            <a:r>
              <a:rPr lang="ru-RU" b="1" dirty="0" smtClean="0"/>
              <a:t>: </a:t>
            </a:r>
            <a:endParaRPr lang="ru-RU" dirty="0" smtClean="0"/>
          </a:p>
          <a:p>
            <a:pPr lvl="0"/>
            <a:r>
              <a:rPr lang="ru-RU" dirty="0" smtClean="0"/>
              <a:t>Ознакомить учащихся с понятием лидерства и основными концепциями лидерства</a:t>
            </a:r>
          </a:p>
          <a:p>
            <a:pPr lvl="0"/>
            <a:r>
              <a:rPr lang="ru-RU" dirty="0" smtClean="0"/>
              <a:t>Развивать посредством ролевых игр, упражнений, тренингов коммуникативные качества личности, навыки решения конфликтных ситуаций, стремление к  самопознанию и саморазвитию, и другие знания, умения и навыки, необходимые для осуществления успешного лидерства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Форма </a:t>
            </a:r>
            <a:r>
              <a:rPr lang="ru-RU" b="1" dirty="0" smtClean="0"/>
              <a:t>занятий: </a:t>
            </a:r>
            <a:r>
              <a:rPr lang="ru-RU" dirty="0" smtClean="0"/>
              <a:t>тренинговые занятия, ролевые игры, лекции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«Школа Лидеров»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401080" cy="526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360"/>
                <a:gridCol w="2800360"/>
                <a:gridCol w="2800360"/>
              </a:tblGrid>
              <a:tr h="366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Тема занятия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Сроки проведения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Цель занятия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94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Кто такой лидер, какими качествами он должен обладать?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январь 2015 г.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Ознакомить с понятием лидерства, составить примерный психологический портрет успешного лидера. Провести самооценку лидерских качеств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2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Коммуникативные навыки лидера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февраль 2015 г.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Самооценка и развитие коммуникативных качеств личности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2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Выступление перед аудиторией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март 2015 г.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Развитие умения выступать перед группой людей, умения привлечь внимание аудитории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94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Конфликт, способы решения конфликта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апрель 2015 г.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Развитие навыков эффективного решения конфликтов. Самооценка доминирующей стратегии поведения в конфликтной ситуации.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2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Time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management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– эффективное управление временем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май 2015 г.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Развитие навыков планирования и самоорганизации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План занятий «Школы лидеров» на 2014-2015 учебный год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Вариативность направлений психолого-педагогического сопровождения участников образовательного процесса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500306"/>
            <a:ext cx="2571768" cy="1357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Профилактика негативных явлений (суицидальный риск, стресс, межличностные конфликты)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4214818"/>
            <a:ext cx="2286016" cy="10715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Сохранение здоровья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3214686"/>
            <a:ext cx="2428892" cy="11430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Выявление способностей и возможностей учащихся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86578" y="4857760"/>
            <a:ext cx="2000264" cy="10715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Осознанный выбор профессии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2000240"/>
            <a:ext cx="2286016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Поддержка ЕГЭ и ГИА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1857364"/>
            <a:ext cx="2286016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коммуникативных навыков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5500702"/>
            <a:ext cx="2500330" cy="10715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Поддержка ученического самоуправления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школа\ФГОС\DSC05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191029" cy="314327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школа\ФГОС\фото 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071810"/>
            <a:ext cx="4753240" cy="35655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628" y="1071546"/>
            <a:ext cx="3143272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Профилактика негативных явлений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4143380"/>
            <a:ext cx="2643206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Волонтерские акции «Сохранение здоровья»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школа\ФГОС\фото 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71810"/>
            <a:ext cx="4667254" cy="350044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школа\ФГОС\фото 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67"/>
            <a:ext cx="4110297" cy="308323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857364"/>
          <a:ext cx="8229600" cy="4078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Диверсификация уровней психолого-педагогического сопровождения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28596" y="1714488"/>
          <a:ext cx="8229600" cy="4221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dirty="0" smtClean="0"/>
              <a:t>Вариативность форм психолого-педагогического сопровождения участников образовательного процесса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-893007" y="3607595"/>
            <a:ext cx="39290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071538" y="207167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071538" y="278605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071538" y="3429000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071538" y="4143380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071538" y="4857760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071538" y="5572140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50325-000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142984"/>
            <a:ext cx="3911814" cy="521575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Психологическое просвещение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2000240"/>
            <a:ext cx="200026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Уголок психолога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715140" y="4857760"/>
            <a:ext cx="1928826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«Почта доверия»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50319-000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142984"/>
            <a:ext cx="6143668" cy="460775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Психологическая коррекция</a:t>
            </a:r>
            <a:endParaRPr lang="ru-RU" dirty="0"/>
          </a:p>
        </p:txBody>
      </p:sp>
      <p:pic>
        <p:nvPicPr>
          <p:cNvPr id="5" name="Рисунок 4" descr="20150319-000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571744"/>
            <a:ext cx="3000396" cy="400052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649861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В нормативную базу работы </a:t>
            </a:r>
            <a:r>
              <a:rPr lang="ru-RU" dirty="0" smtClean="0"/>
              <a:t>психолога добавлено: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- руководствуется требованиями ФГОС нового поколения и рекомендациями по их реализации в ОУ; инструментарием, отвечающим требованиям ФГОС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Изменения в должностной инструкции: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оценка соответствия образовательной среды (образовательных программ, учебных пособий, образовательных маршрутов и т.п.) поставленным задачам, а также возрастным и индивидуальным особенностям учащихся, а также оценка психологической компетентности при проведении комплексной психолого-педагогической экспертизы профессиональной деятельности специалистов образовательных учреждений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Экспертиза -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Разделы: «Организация психологического сопровождения учащихся</a:t>
            </a:r>
          </a:p>
          <a:p>
            <a:r>
              <a:rPr lang="ru-RU" dirty="0" smtClean="0"/>
              <a:t> «Основные ожидаемые результаты» (личностные, метапредметные и предметные) </a:t>
            </a:r>
          </a:p>
          <a:p>
            <a:r>
              <a:rPr lang="ru-RU" dirty="0" smtClean="0"/>
              <a:t>«Система оценки достижения планируемых результатов освоения ООП»;  </a:t>
            </a:r>
          </a:p>
          <a:p>
            <a:r>
              <a:rPr lang="ru-RU" dirty="0" smtClean="0"/>
              <a:t>«Программа формирования и развития УУД у обучающихся», </a:t>
            </a:r>
          </a:p>
          <a:p>
            <a:r>
              <a:rPr lang="ru-RU" dirty="0" smtClean="0"/>
              <a:t>«Программа воспитания и социализации обучающихся».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психолога в разработке ООП: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Спасибо за внимание!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1950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Осуществляет комплексное психолого-педагогическое сопровождение субъектов образовательного процесса в условиях внедрения и реализации технологии деятельностного метода</a:t>
            </a:r>
          </a:p>
          <a:p>
            <a:r>
              <a:rPr lang="ru-RU" dirty="0" smtClean="0"/>
              <a:t>Создает благоприятные условия для личностного и интеллектуального развития детей ОУ на каждом возрастном этапе. </a:t>
            </a:r>
          </a:p>
          <a:p>
            <a:r>
              <a:rPr lang="ru-RU" dirty="0" smtClean="0"/>
              <a:t>Осуществляет мониторинг формирования универсальных учебных действий у обучающихся на ступени начального общего образования</a:t>
            </a:r>
          </a:p>
          <a:p>
            <a:r>
              <a:rPr lang="ru-RU" dirty="0" smtClean="0"/>
              <a:t>Участвует в планировании и разработке документации в рамках реализации ФГОС </a:t>
            </a:r>
          </a:p>
          <a:p>
            <a:r>
              <a:rPr lang="ru-RU" dirty="0" smtClean="0"/>
              <a:t>осуществляет коррекционную работу в соответствии с ФГОС 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должностные обязанности добавлено: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649861"/>
          </a:xfrm>
        </p:spPr>
        <p:txBody>
          <a:bodyPr/>
          <a:lstStyle/>
          <a:p>
            <a:r>
              <a:rPr lang="ru-RU" dirty="0" smtClean="0"/>
              <a:t>добавлены цели работы – «создание психолого-педагогических условий, способствующих реализации основной образовательной программы»</a:t>
            </a:r>
          </a:p>
          <a:p>
            <a:r>
              <a:rPr lang="ru-RU" dirty="0" smtClean="0"/>
              <a:t>«создание условий для гармоничного психического развития ребенка на протяжении всего школьного детства в условиях освоения и реализации ФГОС»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Изменения в положении о психологической службе лицея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364373"/>
          </a:xfrm>
        </p:spPr>
        <p:txBody>
          <a:bodyPr/>
          <a:lstStyle/>
          <a:p>
            <a:pPr>
              <a:buNone/>
            </a:pPr>
            <a:r>
              <a:rPr lang="ru-RU" b="1" u="sng" dirty="0" smtClean="0"/>
              <a:t>В задачи психологической службы </a:t>
            </a:r>
            <a:r>
              <a:rPr lang="ru-RU" dirty="0" smtClean="0"/>
              <a:t>добавлены такие пункты как</a:t>
            </a:r>
            <a:r>
              <a:rPr lang="ru-RU" dirty="0" smtClean="0"/>
              <a:t>: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«создание условий для реализации возрастных и индивидуально – личностных возможностей и способностей учащихся школы», </a:t>
            </a:r>
          </a:p>
          <a:p>
            <a:r>
              <a:rPr lang="ru-RU" dirty="0" smtClean="0"/>
              <a:t>«создание условий для достижения учащимися личностных и метапредметных результатов обучения, а также участие в их оценке».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1497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создание психолого-педагогических условий, которые способствуют реализации основной образовательной программы.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Основным приоритетом работы педагога-психолога в условиях реализации ФГОС становится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2852"/>
          <a:ext cx="8229600" cy="657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143125"/>
          <a:ext cx="8043890" cy="4214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Преемственность содержания и форм организации образовательного процесса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435547"/>
          </a:xfrm>
        </p:spPr>
        <p:txBody>
          <a:bodyPr/>
          <a:lstStyle/>
          <a:p>
            <a:r>
              <a:rPr lang="ru-RU" dirty="0" smtClean="0"/>
              <a:t>Работа с родителями и педагогами (тренинги, беседы, семинары) по тематике особенностей определенных возрастных периодов, возрастных кризисов</a:t>
            </a:r>
          </a:p>
          <a:p>
            <a:r>
              <a:rPr lang="ru-RU" dirty="0" smtClean="0"/>
              <a:t>учет индивидуально-личностных особенностей учащихся при обучении – рекомендации даются по результатам диагностик, наблюдения.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Учёт специфики возрастного психофизического развития обучающихся.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185</TotalTime>
  <Words>752</Words>
  <PresentationFormat>Экран (4:3)</PresentationFormat>
  <Paragraphs>125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Изменение роли педагога-психолога образовательного учреждения в условиях реализации ФГОС</vt:lpstr>
      <vt:lpstr>Изменения в должностной инструкции: </vt:lpstr>
      <vt:lpstr>В должностные обязанности добавлено:</vt:lpstr>
      <vt:lpstr>Изменения в положении о психологической службе лицея</vt:lpstr>
      <vt:lpstr>Слайд 5</vt:lpstr>
      <vt:lpstr>Основным приоритетом работы педагога-психолога в условиях реализации ФГОС становится</vt:lpstr>
      <vt:lpstr>Слайд 7</vt:lpstr>
      <vt:lpstr>Преемственность содержания и форм организации образовательного процесса</vt:lpstr>
      <vt:lpstr>Учёт специфики возрастного психофизического развития обучающихся. </vt:lpstr>
      <vt:lpstr>Формирование и развитие психолого-педагогической компетентности  </vt:lpstr>
      <vt:lpstr>«Школа Лидеров»</vt:lpstr>
      <vt:lpstr>План занятий «Школы лидеров» на 2014-2015 учебный год</vt:lpstr>
      <vt:lpstr>Вариативность направлений психолого-педагогического сопровождения участников образовательного процесса</vt:lpstr>
      <vt:lpstr>Слайд 14</vt:lpstr>
      <vt:lpstr>Слайд 15</vt:lpstr>
      <vt:lpstr>Диверсификация уровней психолого-педагогического сопровождения</vt:lpstr>
      <vt:lpstr>Вариативность форм психолого-педагогического сопровождения участников образовательного процесса </vt:lpstr>
      <vt:lpstr>Психологическое просвещение </vt:lpstr>
      <vt:lpstr>Психологическая коррекция</vt:lpstr>
      <vt:lpstr>Экспертиза -</vt:lpstr>
      <vt:lpstr>Участие психолога в разработке ООП: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Изменение роли педагога-психолога образовательного учреждения в условиях реализации ФГОС</dc:title>
  <cp:lastModifiedBy>Admin</cp:lastModifiedBy>
  <cp:revision>22</cp:revision>
  <dcterms:modified xsi:type="dcterms:W3CDTF">2015-03-27T04:26:22Z</dcterms:modified>
</cp:coreProperties>
</file>