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55"/>
  </p:notesMasterIdLst>
  <p:sldIdLst>
    <p:sldId id="325" r:id="rId2"/>
    <p:sldId id="257" r:id="rId3"/>
    <p:sldId id="258" r:id="rId4"/>
    <p:sldId id="259" r:id="rId5"/>
    <p:sldId id="332" r:id="rId6"/>
    <p:sldId id="309" r:id="rId7"/>
    <p:sldId id="265" r:id="rId8"/>
    <p:sldId id="261" r:id="rId9"/>
    <p:sldId id="304" r:id="rId10"/>
    <p:sldId id="310" r:id="rId11"/>
    <p:sldId id="311" r:id="rId12"/>
    <p:sldId id="315" r:id="rId13"/>
    <p:sldId id="293" r:id="rId14"/>
    <p:sldId id="294" r:id="rId15"/>
    <p:sldId id="300" r:id="rId16"/>
    <p:sldId id="314" r:id="rId17"/>
    <p:sldId id="277" r:id="rId18"/>
    <p:sldId id="278" r:id="rId19"/>
    <p:sldId id="326" r:id="rId20"/>
    <p:sldId id="280" r:id="rId21"/>
    <p:sldId id="319" r:id="rId22"/>
    <p:sldId id="281" r:id="rId23"/>
    <p:sldId id="327" r:id="rId24"/>
    <p:sldId id="329" r:id="rId25"/>
    <p:sldId id="330" r:id="rId26"/>
    <p:sldId id="331" r:id="rId27"/>
    <p:sldId id="328" r:id="rId28"/>
    <p:sldId id="279" r:id="rId29"/>
    <p:sldId id="320" r:id="rId30"/>
    <p:sldId id="321" r:id="rId31"/>
    <p:sldId id="322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301" r:id="rId40"/>
    <p:sldId id="302" r:id="rId41"/>
    <p:sldId id="323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333" r:id="rId52"/>
    <p:sldId id="312" r:id="rId53"/>
    <p:sldId id="30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A10408-C4FA-48B9-A022-4F2749849807}" type="doc">
      <dgm:prSet loTypeId="urn:microsoft.com/office/officeart/2005/8/layout/lProcess1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C28DEF56-D2EA-421D-9AF3-504EF3664AD8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cs typeface="Arial" charset="0"/>
            </a:rPr>
            <a:t>цель</a:t>
          </a:r>
          <a:endParaRPr lang="ru-RU" dirty="0">
            <a:solidFill>
              <a:srgbClr val="002060"/>
            </a:solidFill>
          </a:endParaRPr>
        </a:p>
      </dgm:t>
    </dgm:pt>
    <dgm:pt modelId="{94FC7E65-F501-4453-952B-174C81FD5EE7}" type="parTrans" cxnId="{8D972CCD-5DB9-4A73-9BD4-CF6AFD3CF393}">
      <dgm:prSet/>
      <dgm:spPr/>
      <dgm:t>
        <a:bodyPr/>
        <a:lstStyle/>
        <a:p>
          <a:endParaRPr lang="ru-RU"/>
        </a:p>
      </dgm:t>
    </dgm:pt>
    <dgm:pt modelId="{866951AB-7A5D-47B6-8AC6-9B975EDAC54E}" type="sibTrans" cxnId="{8D972CCD-5DB9-4A73-9BD4-CF6AFD3CF393}">
      <dgm:prSet/>
      <dgm:spPr/>
      <dgm:t>
        <a:bodyPr/>
        <a:lstStyle/>
        <a:p>
          <a:endParaRPr lang="ru-RU"/>
        </a:p>
      </dgm:t>
    </dgm:pt>
    <dgm:pt modelId="{FEC06B33-72BC-4337-BB29-29E1F0599A53}">
      <dgm:prSet phldrT="[Текст]" custT="1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sz="2000" b="1" dirty="0" smtClean="0">
              <a:latin typeface="Georgia" pitchFamily="18" charset="0"/>
              <a:cs typeface="Arial" charset="0"/>
            </a:rPr>
            <a:t>Развитие умений по </a:t>
          </a:r>
        </a:p>
        <a:p>
          <a:r>
            <a:rPr lang="ru-RU" sz="2000" b="1" dirty="0" smtClean="0">
              <a:latin typeface="Georgia" pitchFamily="18" charset="0"/>
              <a:cs typeface="Arial" charset="0"/>
            </a:rPr>
            <a:t>применению знаний</a:t>
          </a:r>
          <a:endParaRPr lang="ru-RU" sz="2000" dirty="0"/>
        </a:p>
      </dgm:t>
    </dgm:pt>
    <dgm:pt modelId="{56319490-1BFA-4741-89AD-874FB6426525}" type="parTrans" cxnId="{D8F34582-2C53-454E-90AD-ECB7E8179824}">
      <dgm:prSet/>
      <dgm:spPr/>
      <dgm:t>
        <a:bodyPr/>
        <a:lstStyle/>
        <a:p>
          <a:endParaRPr lang="ru-RU"/>
        </a:p>
      </dgm:t>
    </dgm:pt>
    <dgm:pt modelId="{D22DE550-E054-42E3-8C20-EADA422E9C86}" type="sibTrans" cxnId="{D8F34582-2C53-454E-90AD-ECB7E8179824}">
      <dgm:prSet/>
      <dgm:spPr/>
      <dgm:t>
        <a:bodyPr/>
        <a:lstStyle/>
        <a:p>
          <a:endParaRPr lang="ru-RU"/>
        </a:p>
      </dgm:t>
    </dgm:pt>
    <dgm:pt modelId="{9F5A2483-E118-4424-A21A-ECDADC9CF7FD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cs typeface="Arial" charset="0"/>
            </a:rPr>
            <a:t>содержание</a:t>
          </a:r>
          <a:r>
            <a:rPr lang="ru-RU" b="1" dirty="0" smtClean="0">
              <a:latin typeface="Georgia" pitchFamily="18" charset="0"/>
              <a:cs typeface="Arial" charset="0"/>
            </a:rPr>
            <a:t> </a:t>
          </a:r>
          <a:endParaRPr lang="ru-RU" dirty="0"/>
        </a:p>
      </dgm:t>
    </dgm:pt>
    <dgm:pt modelId="{8F11F450-3C96-49DD-9F4B-2DD7E629F08C}" type="parTrans" cxnId="{6DABAA43-B3C8-48CE-B082-6C0560ADA5F3}">
      <dgm:prSet/>
      <dgm:spPr/>
      <dgm:t>
        <a:bodyPr/>
        <a:lstStyle/>
        <a:p>
          <a:endParaRPr lang="ru-RU"/>
        </a:p>
      </dgm:t>
    </dgm:pt>
    <dgm:pt modelId="{1543A835-4481-43FA-98D1-DA44A8F34D67}" type="sibTrans" cxnId="{6DABAA43-B3C8-48CE-B082-6C0560ADA5F3}">
      <dgm:prSet/>
      <dgm:spPr/>
      <dgm:t>
        <a:bodyPr/>
        <a:lstStyle/>
        <a:p>
          <a:endParaRPr lang="ru-RU"/>
        </a:p>
      </dgm:t>
    </dgm:pt>
    <dgm:pt modelId="{175CF15A-BBE3-410B-B943-118D49E0F661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endParaRPr lang="ru-RU" sz="1400" b="1" dirty="0" smtClean="0">
            <a:latin typeface="Georgia" pitchFamily="18" charset="0"/>
            <a:cs typeface="Arial" charset="0"/>
          </a:endParaRPr>
        </a:p>
        <a:p>
          <a:r>
            <a:rPr lang="ru-RU" sz="1800" b="1" dirty="0" smtClean="0">
              <a:latin typeface="Georgia" pitchFamily="18" charset="0"/>
              <a:cs typeface="Arial" charset="0"/>
            </a:rPr>
            <a:t>Объяснить все так, </a:t>
          </a:r>
        </a:p>
        <a:p>
          <a:r>
            <a:rPr lang="ru-RU" sz="1800" b="1" dirty="0" smtClean="0">
              <a:latin typeface="Georgia" pitchFamily="18" charset="0"/>
              <a:cs typeface="Arial" charset="0"/>
            </a:rPr>
            <a:t>чтобы ученик запомнил</a:t>
          </a:r>
        </a:p>
        <a:p>
          <a:r>
            <a:rPr lang="ru-RU" sz="1800" b="1" dirty="0" smtClean="0">
              <a:latin typeface="Georgia" pitchFamily="18" charset="0"/>
              <a:cs typeface="Arial" charset="0"/>
            </a:rPr>
            <a:t>и пересказал знания</a:t>
          </a:r>
          <a:endParaRPr lang="ru-RU" sz="1800" dirty="0"/>
        </a:p>
      </dgm:t>
    </dgm:pt>
    <dgm:pt modelId="{02CD8499-546C-434D-8D4A-DD77057DA25A}" type="parTrans" cxnId="{7DDACF30-26A9-4412-BD9B-BA4F9120D50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A4DCE51-55E3-49CF-BC32-A0268E2869CB}" type="sibTrans" cxnId="{7DDACF30-26A9-4412-BD9B-BA4F9120D50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F4B69C6-C8E0-49F6-9CB2-D5A37DB091B6}">
      <dgm:prSet phldrT="[Текст]" custT="1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Georgia" pitchFamily="18" charset="0"/>
              <a:cs typeface="Arial" charset="0"/>
            </a:rPr>
            <a:t>Учитель-режиссер. </a:t>
          </a:r>
        </a:p>
        <a:p>
          <a:r>
            <a:rPr lang="ru-RU" sz="1800" b="1" dirty="0" smtClean="0">
              <a:latin typeface="Georgia" pitchFamily="18" charset="0"/>
              <a:cs typeface="Arial" charset="0"/>
            </a:rPr>
            <a:t>Ученик сам открывает </a:t>
          </a:r>
        </a:p>
        <a:p>
          <a:r>
            <a:rPr lang="ru-RU" sz="1800" b="1" dirty="0" smtClean="0">
              <a:latin typeface="Georgia" pitchFamily="18" charset="0"/>
              <a:cs typeface="Arial" charset="0"/>
            </a:rPr>
            <a:t>новые знания через</a:t>
          </a:r>
        </a:p>
        <a:p>
          <a:r>
            <a:rPr lang="ru-RU" sz="1800" b="1" dirty="0" smtClean="0">
              <a:latin typeface="Georgia" pitchFamily="18" charset="0"/>
              <a:cs typeface="Arial" charset="0"/>
            </a:rPr>
            <a:t>содержание УМК.</a:t>
          </a:r>
          <a:endParaRPr lang="ru-RU" sz="1800" dirty="0"/>
        </a:p>
      </dgm:t>
    </dgm:pt>
    <dgm:pt modelId="{1F1AEF88-E6AC-44AD-B919-786E478582E0}" type="parTrans" cxnId="{77A371DA-A6CF-4CC0-838C-30B81ACD792F}">
      <dgm:prSet/>
      <dgm:spPr/>
      <dgm:t>
        <a:bodyPr/>
        <a:lstStyle/>
        <a:p>
          <a:endParaRPr lang="ru-RU"/>
        </a:p>
      </dgm:t>
    </dgm:pt>
    <dgm:pt modelId="{0C338C64-887E-4468-BF1F-15F22D05A724}" type="sibTrans" cxnId="{77A371DA-A6CF-4CC0-838C-30B81ACD792F}">
      <dgm:prSet/>
      <dgm:spPr/>
      <dgm:t>
        <a:bodyPr/>
        <a:lstStyle/>
        <a:p>
          <a:endParaRPr lang="ru-RU"/>
        </a:p>
      </dgm:t>
    </dgm:pt>
    <dgm:pt modelId="{C864E406-857C-4BB2-841F-3E629C17B7E9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Georgia" pitchFamily="18" charset="0"/>
              <a:cs typeface="Arial" charset="0"/>
            </a:rPr>
            <a:t>методика</a:t>
          </a:r>
          <a:endParaRPr lang="ru-RU" dirty="0">
            <a:solidFill>
              <a:srgbClr val="002060"/>
            </a:solidFill>
          </a:endParaRPr>
        </a:p>
      </dgm:t>
    </dgm:pt>
    <dgm:pt modelId="{F2163976-74E0-4E26-A3A3-3CB2779D9FC8}" type="parTrans" cxnId="{9894C475-8A26-4DDE-87B1-BE6DE22A0EE8}">
      <dgm:prSet/>
      <dgm:spPr/>
      <dgm:t>
        <a:bodyPr/>
        <a:lstStyle/>
        <a:p>
          <a:endParaRPr lang="ru-RU"/>
        </a:p>
      </dgm:t>
    </dgm:pt>
    <dgm:pt modelId="{173995E0-F663-4252-B897-A7DC7DBF5F35}" type="sibTrans" cxnId="{9894C475-8A26-4DDE-87B1-BE6DE22A0EE8}">
      <dgm:prSet/>
      <dgm:spPr/>
      <dgm:t>
        <a:bodyPr/>
        <a:lstStyle/>
        <a:p>
          <a:endParaRPr lang="ru-RU"/>
        </a:p>
      </dgm:t>
    </dgm:pt>
    <dgm:pt modelId="{92B13994-7045-4009-B16E-63D06E7B7614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sz="1600" b="1" dirty="0" smtClean="0">
              <a:latin typeface="Georgia" pitchFamily="18" charset="0"/>
              <a:cs typeface="Arial" charset="0"/>
            </a:rPr>
            <a:t>Репродуктивные вопросы – </a:t>
          </a:r>
        </a:p>
        <a:p>
          <a:r>
            <a:rPr lang="ru-RU" sz="1600" b="1" dirty="0" smtClean="0">
              <a:latin typeface="Georgia" pitchFamily="18" charset="0"/>
              <a:cs typeface="Arial" charset="0"/>
            </a:rPr>
            <a:t>повторение и запоминание </a:t>
          </a:r>
        </a:p>
        <a:p>
          <a:r>
            <a:rPr lang="ru-RU" sz="1600" b="1" dirty="0" smtClean="0">
              <a:latin typeface="Georgia" pitchFamily="18" charset="0"/>
              <a:cs typeface="Arial" charset="0"/>
            </a:rPr>
            <a:t>чужих мыслей</a:t>
          </a:r>
          <a:endParaRPr lang="ru-RU" sz="1600" dirty="0"/>
        </a:p>
      </dgm:t>
    </dgm:pt>
    <dgm:pt modelId="{EC7B6D89-6899-49F7-A4DA-14AF2CF10C70}" type="parTrans" cxnId="{49166C4D-B639-4F78-BBB0-4F15BFA313E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0CC981A1-37B8-4DEA-92A6-0FDABE02D785}" type="sibTrans" cxnId="{49166C4D-B639-4F78-BBB0-4F15BFA313E2}">
      <dgm:prSet/>
      <dgm:spPr>
        <a:solidFill>
          <a:srgbClr val="C00000"/>
        </a:solidFill>
      </dgm:spPr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C7335486-9335-44A5-8AA0-E00D036C8804}">
      <dgm:prSet phldrT="[Текст]" custT="1"/>
      <dgm:spPr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sz="1800" b="1" dirty="0" smtClean="0">
              <a:latin typeface="Georgia" pitchFamily="18" charset="0"/>
              <a:cs typeface="Arial" charset="0"/>
            </a:rPr>
            <a:t>Продуктивные задания – </a:t>
          </a:r>
        </a:p>
        <a:p>
          <a:r>
            <a:rPr lang="ru-RU" sz="1800" b="1" dirty="0" smtClean="0">
              <a:latin typeface="Georgia" pitchFamily="18" charset="0"/>
              <a:cs typeface="Arial" charset="0"/>
            </a:rPr>
            <a:t>получение нового продукта – своего вывода, оценки. Применение знаний в новых условиях. Перенос знаний</a:t>
          </a:r>
          <a:endParaRPr lang="ru-RU" sz="1800" dirty="0"/>
        </a:p>
      </dgm:t>
    </dgm:pt>
    <dgm:pt modelId="{F0B854D6-C777-40E7-8F9B-39E598BEC9A6}" type="parTrans" cxnId="{84144127-F7DB-4691-AC91-CC67122D3C52}">
      <dgm:prSet/>
      <dgm:spPr/>
      <dgm:t>
        <a:bodyPr/>
        <a:lstStyle/>
        <a:p>
          <a:endParaRPr lang="ru-RU"/>
        </a:p>
      </dgm:t>
    </dgm:pt>
    <dgm:pt modelId="{70ED64E7-C454-43B3-92CA-A1E7EE629681}" type="sibTrans" cxnId="{84144127-F7DB-4691-AC91-CC67122D3C52}">
      <dgm:prSet/>
      <dgm:spPr/>
      <dgm:t>
        <a:bodyPr/>
        <a:lstStyle/>
        <a:p>
          <a:endParaRPr lang="ru-RU"/>
        </a:p>
      </dgm:t>
    </dgm:pt>
    <dgm:pt modelId="{FE47D588-8DC2-4AD7-9139-D8B0288CE9D1}">
      <dgm:prSet custT="1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ru-RU" sz="700" b="1" dirty="0" smtClean="0">
              <a:latin typeface="Georgia" pitchFamily="18" charset="0"/>
              <a:cs typeface="Arial" charset="0"/>
            </a:rPr>
            <a:t> </a:t>
          </a:r>
          <a:r>
            <a:rPr lang="ru-RU" sz="1800" b="1" dirty="0" smtClean="0">
              <a:latin typeface="Georgia" pitchFamily="18" charset="0"/>
              <a:cs typeface="Arial" charset="0"/>
            </a:rPr>
            <a:t>Передача готовых </a:t>
          </a:r>
        </a:p>
        <a:p>
          <a:r>
            <a:rPr lang="ru-RU" sz="1800" b="1" dirty="0" smtClean="0">
              <a:latin typeface="Georgia" pitchFamily="18" charset="0"/>
              <a:cs typeface="Arial" charset="0"/>
            </a:rPr>
            <a:t>знаний </a:t>
          </a:r>
          <a:endParaRPr lang="ru-RU" sz="1800" b="1" dirty="0">
            <a:latin typeface="Georgia" pitchFamily="18" charset="0"/>
            <a:cs typeface="Arial" charset="0"/>
          </a:endParaRPr>
        </a:p>
      </dgm:t>
    </dgm:pt>
    <dgm:pt modelId="{657941F1-9B3E-400E-BD35-F7236E21A1D4}" type="parTrans" cxnId="{896360BF-0780-4768-88DE-134C39B4466C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EB2352E4-5E90-41B2-9A59-AEF7D84ADCF1}" type="sibTrans" cxnId="{896360BF-0780-4768-88DE-134C39B4466C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63F65665-7F92-4124-9B1B-6B48DBD0F5ED}" type="pres">
      <dgm:prSet presAssocID="{2FA10408-C4FA-48B9-A022-4F27498498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E844A-BC8D-426E-8045-9380C605B3E2}" type="pres">
      <dgm:prSet presAssocID="{C28DEF56-D2EA-421D-9AF3-504EF3664AD8}" presName="vertFlow" presStyleCnt="0"/>
      <dgm:spPr/>
      <dgm:t>
        <a:bodyPr/>
        <a:lstStyle/>
        <a:p>
          <a:endParaRPr lang="ru-RU"/>
        </a:p>
      </dgm:t>
    </dgm:pt>
    <dgm:pt modelId="{78029A52-8DEC-4B82-858D-83FD01015F7F}" type="pres">
      <dgm:prSet presAssocID="{C28DEF56-D2EA-421D-9AF3-504EF3664AD8}" presName="header" presStyleLbl="node1" presStyleIdx="0" presStyleCnt="3" custLinFactY="-165439" custLinFactNeighborX="5615" custLinFactNeighborY="-200000"/>
      <dgm:spPr/>
      <dgm:t>
        <a:bodyPr/>
        <a:lstStyle/>
        <a:p>
          <a:endParaRPr lang="ru-RU"/>
        </a:p>
      </dgm:t>
    </dgm:pt>
    <dgm:pt modelId="{304BE8F1-470C-46C8-96EA-992DBF1ED7AD}" type="pres">
      <dgm:prSet presAssocID="{657941F1-9B3E-400E-BD35-F7236E21A1D4}" presName="parTrans" presStyleLbl="sibTrans2D1" presStyleIdx="0" presStyleCnt="6" custScaleX="101629" custScaleY="428518" custLinFactNeighborX="12391" custLinFactNeighborY="-52776"/>
      <dgm:spPr/>
      <dgm:t>
        <a:bodyPr/>
        <a:lstStyle/>
        <a:p>
          <a:endParaRPr lang="ru-RU"/>
        </a:p>
      </dgm:t>
    </dgm:pt>
    <dgm:pt modelId="{AEEA996D-08E1-4D45-82A9-0E163008C41B}" type="pres">
      <dgm:prSet presAssocID="{FE47D588-8DC2-4AD7-9139-D8B0288CE9D1}" presName="child" presStyleLbl="alignAccFollowNode1" presStyleIdx="0" presStyleCnt="6" custScaleY="183795" custLinFactNeighborX="2874" custLinFactNeighborY="-8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35178-4990-45C3-B42C-0938D8CDA6DD}" type="pres">
      <dgm:prSet presAssocID="{EB2352E4-5E90-41B2-9A59-AEF7D84ADCF1}" presName="sibTrans" presStyleLbl="sibTrans2D1" presStyleIdx="1" presStyleCnt="6" custScaleX="59395" custScaleY="247188"/>
      <dgm:spPr/>
      <dgm:t>
        <a:bodyPr/>
        <a:lstStyle/>
        <a:p>
          <a:endParaRPr lang="ru-RU"/>
        </a:p>
      </dgm:t>
    </dgm:pt>
    <dgm:pt modelId="{F60F08D5-2906-4C48-80D8-23BF75672546}" type="pres">
      <dgm:prSet presAssocID="{FEC06B33-72BC-4337-BB29-29E1F0599A53}" presName="child" presStyleLbl="alignAccFollowNode1" presStyleIdx="1" presStyleCnt="6" custScaleY="302782" custLinFactY="32655" custLinFactNeighborX="-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A7892-A177-4834-871D-9C75E06A26BC}" type="pres">
      <dgm:prSet presAssocID="{C28DEF56-D2EA-421D-9AF3-504EF3664AD8}" presName="hSp" presStyleCnt="0"/>
      <dgm:spPr/>
      <dgm:t>
        <a:bodyPr/>
        <a:lstStyle/>
        <a:p>
          <a:endParaRPr lang="ru-RU"/>
        </a:p>
      </dgm:t>
    </dgm:pt>
    <dgm:pt modelId="{CFA83D07-EC3D-4A36-A2B1-FB1FFC930452}" type="pres">
      <dgm:prSet presAssocID="{9F5A2483-E118-4424-A21A-ECDADC9CF7FD}" presName="vertFlow" presStyleCnt="0"/>
      <dgm:spPr/>
      <dgm:t>
        <a:bodyPr/>
        <a:lstStyle/>
        <a:p>
          <a:endParaRPr lang="ru-RU"/>
        </a:p>
      </dgm:t>
    </dgm:pt>
    <dgm:pt modelId="{A73D7741-381A-4B53-ABC2-89C23D2B67DB}" type="pres">
      <dgm:prSet presAssocID="{9F5A2483-E118-4424-A21A-ECDADC9CF7FD}" presName="header" presStyleLbl="node1" presStyleIdx="1" presStyleCnt="3" custLinFactY="-165439" custLinFactNeighborX="-1835" custLinFactNeighborY="-200000"/>
      <dgm:spPr/>
      <dgm:t>
        <a:bodyPr/>
        <a:lstStyle/>
        <a:p>
          <a:endParaRPr lang="ru-RU"/>
        </a:p>
      </dgm:t>
    </dgm:pt>
    <dgm:pt modelId="{054A1F43-919B-4FA7-8C60-8CF6870F80AA}" type="pres">
      <dgm:prSet presAssocID="{02CD8499-546C-434D-8D4A-DD77057DA25A}" presName="parTrans" presStyleLbl="sibTrans2D1" presStyleIdx="2" presStyleCnt="6" custScaleX="106166" custScaleY="631333"/>
      <dgm:spPr/>
      <dgm:t>
        <a:bodyPr/>
        <a:lstStyle/>
        <a:p>
          <a:endParaRPr lang="ru-RU"/>
        </a:p>
      </dgm:t>
    </dgm:pt>
    <dgm:pt modelId="{55E234FE-2FD9-45D1-BEAA-9D28FA8F2280}" type="pres">
      <dgm:prSet presAssocID="{175CF15A-BBE3-410B-B943-118D49E0F661}" presName="child" presStyleLbl="alignAccFollowNode1" presStyleIdx="2" presStyleCnt="6" custScaleY="329687" custLinFactY="-26912" custLinFactNeighborX="-11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6B9C8-215C-4B64-B666-A103B5ACE54B}" type="pres">
      <dgm:prSet presAssocID="{EA4DCE51-55E3-49CF-BC32-A0268E2869CB}" presName="sibTrans" presStyleLbl="sibTrans2D1" presStyleIdx="3" presStyleCnt="6" custScaleX="66531" custScaleY="394266" custLinFactNeighborX="2509" custLinFactNeighborY="64038"/>
      <dgm:spPr/>
      <dgm:t>
        <a:bodyPr/>
        <a:lstStyle/>
        <a:p>
          <a:endParaRPr lang="ru-RU"/>
        </a:p>
      </dgm:t>
    </dgm:pt>
    <dgm:pt modelId="{CC4EB8BA-3FA5-4961-A425-61F9E059956A}" type="pres">
      <dgm:prSet presAssocID="{FF4B69C6-C8E0-49F6-9CB2-D5A37DB091B6}" presName="child" presStyleLbl="alignAccFollowNode1" presStyleIdx="3" presStyleCnt="6" custScaleY="347088" custLinFactY="51628" custLinFactNeighborX="-18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03A42-D921-44E6-AA43-24228FE67DD3}" type="pres">
      <dgm:prSet presAssocID="{9F5A2483-E118-4424-A21A-ECDADC9CF7FD}" presName="hSp" presStyleCnt="0"/>
      <dgm:spPr/>
      <dgm:t>
        <a:bodyPr/>
        <a:lstStyle/>
        <a:p>
          <a:endParaRPr lang="ru-RU"/>
        </a:p>
      </dgm:t>
    </dgm:pt>
    <dgm:pt modelId="{002376DE-B7EA-43A3-854A-5E95DAE73662}" type="pres">
      <dgm:prSet presAssocID="{C864E406-857C-4BB2-841F-3E629C17B7E9}" presName="vertFlow" presStyleCnt="0"/>
      <dgm:spPr/>
      <dgm:t>
        <a:bodyPr/>
        <a:lstStyle/>
        <a:p>
          <a:endParaRPr lang="ru-RU"/>
        </a:p>
      </dgm:t>
    </dgm:pt>
    <dgm:pt modelId="{094022EE-D902-45C8-96FC-A3E6F2142025}" type="pres">
      <dgm:prSet presAssocID="{C864E406-857C-4BB2-841F-3E629C17B7E9}" presName="header" presStyleLbl="node1" presStyleIdx="2" presStyleCnt="3" custLinFactY="-165439" custLinFactNeighborX="-3526" custLinFactNeighborY="-200000"/>
      <dgm:spPr/>
      <dgm:t>
        <a:bodyPr/>
        <a:lstStyle/>
        <a:p>
          <a:endParaRPr lang="ru-RU"/>
        </a:p>
      </dgm:t>
    </dgm:pt>
    <dgm:pt modelId="{C21F77C6-2B3F-400E-A1DF-15AC09465409}" type="pres">
      <dgm:prSet presAssocID="{EC7B6D89-6899-49F7-A4DA-14AF2CF10C70}" presName="parTrans" presStyleLbl="sibTrans2D1" presStyleIdx="4" presStyleCnt="6" custFlipHor="1" custScaleX="154917" custScaleY="408568" custLinFactNeighborX="14407" custLinFactNeighborY="3226"/>
      <dgm:spPr/>
      <dgm:t>
        <a:bodyPr/>
        <a:lstStyle/>
        <a:p>
          <a:endParaRPr lang="ru-RU"/>
        </a:p>
      </dgm:t>
    </dgm:pt>
    <dgm:pt modelId="{1E586145-AF45-463C-9CEF-49B17CE9B9A9}" type="pres">
      <dgm:prSet presAssocID="{92B13994-7045-4009-B16E-63D06E7B7614}" presName="child" presStyleLbl="alignAccFollowNode1" presStyleIdx="4" presStyleCnt="6" custScaleY="246581" custLinFactY="-29069" custLinFactNeighborX="-75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4B93E-ABF6-491C-8C6C-F0F97BDB4D8F}" type="pres">
      <dgm:prSet presAssocID="{0CC981A1-37B8-4DEA-92A6-0FDABE02D785}" presName="sibTrans" presStyleLbl="sibTrans2D1" presStyleIdx="5" presStyleCnt="6" custFlipVert="0" custFlipHor="1" custScaleX="89229" custScaleY="452586" custLinFactNeighborX="-2921" custLinFactNeighborY="-7730"/>
      <dgm:spPr/>
      <dgm:t>
        <a:bodyPr/>
        <a:lstStyle/>
        <a:p>
          <a:endParaRPr lang="ru-RU"/>
        </a:p>
      </dgm:t>
    </dgm:pt>
    <dgm:pt modelId="{CB89D7E4-4E1B-40B9-A654-9328A4CC64A0}" type="pres">
      <dgm:prSet presAssocID="{C7335486-9335-44A5-8AA0-E00D036C8804}" presName="child" presStyleLbl="alignAccFollowNode1" presStyleIdx="5" presStyleCnt="6" custScaleX="110640" custScaleY="459513" custLinFactY="47532" custLinFactNeighborX="-640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313A27-9897-4F31-8276-B632E84D470A}" type="presOf" srcId="{EC7B6D89-6899-49F7-A4DA-14AF2CF10C70}" destId="{C21F77C6-2B3F-400E-A1DF-15AC09465409}" srcOrd="0" destOrd="0" presId="urn:microsoft.com/office/officeart/2005/8/layout/lProcess1"/>
    <dgm:cxn modelId="{17571406-8895-41A1-BBC4-A06891F243F0}" type="presOf" srcId="{0CC981A1-37B8-4DEA-92A6-0FDABE02D785}" destId="{8314B93E-ABF6-491C-8C6C-F0F97BDB4D8F}" srcOrd="0" destOrd="0" presId="urn:microsoft.com/office/officeart/2005/8/layout/lProcess1"/>
    <dgm:cxn modelId="{9894C475-8A26-4DDE-87B1-BE6DE22A0EE8}" srcId="{2FA10408-C4FA-48B9-A022-4F2749849807}" destId="{C864E406-857C-4BB2-841F-3E629C17B7E9}" srcOrd="2" destOrd="0" parTransId="{F2163976-74E0-4E26-A3A3-3CB2779D9FC8}" sibTransId="{173995E0-F663-4252-B897-A7DC7DBF5F35}"/>
    <dgm:cxn modelId="{AC2D95D3-3E21-4680-8956-45626C91B0E4}" type="presOf" srcId="{C864E406-857C-4BB2-841F-3E629C17B7E9}" destId="{094022EE-D902-45C8-96FC-A3E6F2142025}" srcOrd="0" destOrd="0" presId="urn:microsoft.com/office/officeart/2005/8/layout/lProcess1"/>
    <dgm:cxn modelId="{84144127-F7DB-4691-AC91-CC67122D3C52}" srcId="{C864E406-857C-4BB2-841F-3E629C17B7E9}" destId="{C7335486-9335-44A5-8AA0-E00D036C8804}" srcOrd="1" destOrd="0" parTransId="{F0B854D6-C777-40E7-8F9B-39E598BEC9A6}" sibTransId="{70ED64E7-C454-43B3-92CA-A1E7EE629681}"/>
    <dgm:cxn modelId="{3C865172-BD42-44E4-8242-38A12ABBF25B}" type="presOf" srcId="{EA4DCE51-55E3-49CF-BC32-A0268E2869CB}" destId="{FB56B9C8-215C-4B64-B666-A103B5ACE54B}" srcOrd="0" destOrd="0" presId="urn:microsoft.com/office/officeart/2005/8/layout/lProcess1"/>
    <dgm:cxn modelId="{49166C4D-B639-4F78-BBB0-4F15BFA313E2}" srcId="{C864E406-857C-4BB2-841F-3E629C17B7E9}" destId="{92B13994-7045-4009-B16E-63D06E7B7614}" srcOrd="0" destOrd="0" parTransId="{EC7B6D89-6899-49F7-A4DA-14AF2CF10C70}" sibTransId="{0CC981A1-37B8-4DEA-92A6-0FDABE02D785}"/>
    <dgm:cxn modelId="{D8F34582-2C53-454E-90AD-ECB7E8179824}" srcId="{C28DEF56-D2EA-421D-9AF3-504EF3664AD8}" destId="{FEC06B33-72BC-4337-BB29-29E1F0599A53}" srcOrd="1" destOrd="0" parTransId="{56319490-1BFA-4741-89AD-874FB6426525}" sibTransId="{D22DE550-E054-42E3-8C20-EADA422E9C86}"/>
    <dgm:cxn modelId="{50AC3A79-A88F-45DC-88D2-A9B9B2F16591}" type="presOf" srcId="{92B13994-7045-4009-B16E-63D06E7B7614}" destId="{1E586145-AF45-463C-9CEF-49B17CE9B9A9}" srcOrd="0" destOrd="0" presId="urn:microsoft.com/office/officeart/2005/8/layout/lProcess1"/>
    <dgm:cxn modelId="{2932BB28-50E0-430F-A132-EC4BC1B8C0D0}" type="presOf" srcId="{FE47D588-8DC2-4AD7-9139-D8B0288CE9D1}" destId="{AEEA996D-08E1-4D45-82A9-0E163008C41B}" srcOrd="0" destOrd="0" presId="urn:microsoft.com/office/officeart/2005/8/layout/lProcess1"/>
    <dgm:cxn modelId="{6DABAA43-B3C8-48CE-B082-6C0560ADA5F3}" srcId="{2FA10408-C4FA-48B9-A022-4F2749849807}" destId="{9F5A2483-E118-4424-A21A-ECDADC9CF7FD}" srcOrd="1" destOrd="0" parTransId="{8F11F450-3C96-49DD-9F4B-2DD7E629F08C}" sibTransId="{1543A835-4481-43FA-98D1-DA44A8F34D67}"/>
    <dgm:cxn modelId="{42A45460-E5E9-46A1-A339-26B29D5EBA4D}" type="presOf" srcId="{657941F1-9B3E-400E-BD35-F7236E21A1D4}" destId="{304BE8F1-470C-46C8-96EA-992DBF1ED7AD}" srcOrd="0" destOrd="0" presId="urn:microsoft.com/office/officeart/2005/8/layout/lProcess1"/>
    <dgm:cxn modelId="{88DA0340-299D-45BE-8AE8-BB612B5BCB74}" type="presOf" srcId="{FF4B69C6-C8E0-49F6-9CB2-D5A37DB091B6}" destId="{CC4EB8BA-3FA5-4961-A425-61F9E059956A}" srcOrd="0" destOrd="0" presId="urn:microsoft.com/office/officeart/2005/8/layout/lProcess1"/>
    <dgm:cxn modelId="{71B793DE-26F6-4B3F-8264-06C609CDD569}" type="presOf" srcId="{C28DEF56-D2EA-421D-9AF3-504EF3664AD8}" destId="{78029A52-8DEC-4B82-858D-83FD01015F7F}" srcOrd="0" destOrd="0" presId="urn:microsoft.com/office/officeart/2005/8/layout/lProcess1"/>
    <dgm:cxn modelId="{F5B69074-AE6A-425A-907B-CEB389787081}" type="presOf" srcId="{FEC06B33-72BC-4337-BB29-29E1F0599A53}" destId="{F60F08D5-2906-4C48-80D8-23BF75672546}" srcOrd="0" destOrd="0" presId="urn:microsoft.com/office/officeart/2005/8/layout/lProcess1"/>
    <dgm:cxn modelId="{5785F920-21F5-4DA7-A63E-5A7D73C97E59}" type="presOf" srcId="{02CD8499-546C-434D-8D4A-DD77057DA25A}" destId="{054A1F43-919B-4FA7-8C60-8CF6870F80AA}" srcOrd="0" destOrd="0" presId="urn:microsoft.com/office/officeart/2005/8/layout/lProcess1"/>
    <dgm:cxn modelId="{7DDACF30-26A9-4412-BD9B-BA4F9120D50D}" srcId="{9F5A2483-E118-4424-A21A-ECDADC9CF7FD}" destId="{175CF15A-BBE3-410B-B943-118D49E0F661}" srcOrd="0" destOrd="0" parTransId="{02CD8499-546C-434D-8D4A-DD77057DA25A}" sibTransId="{EA4DCE51-55E3-49CF-BC32-A0268E2869CB}"/>
    <dgm:cxn modelId="{8D972CCD-5DB9-4A73-9BD4-CF6AFD3CF393}" srcId="{2FA10408-C4FA-48B9-A022-4F2749849807}" destId="{C28DEF56-D2EA-421D-9AF3-504EF3664AD8}" srcOrd="0" destOrd="0" parTransId="{94FC7E65-F501-4453-952B-174C81FD5EE7}" sibTransId="{866951AB-7A5D-47B6-8AC6-9B975EDAC54E}"/>
    <dgm:cxn modelId="{47BCF3F2-2F2E-4879-8887-2583C7DC41E0}" type="presOf" srcId="{2FA10408-C4FA-48B9-A022-4F2749849807}" destId="{63F65665-7F92-4124-9B1B-6B48DBD0F5ED}" srcOrd="0" destOrd="0" presId="urn:microsoft.com/office/officeart/2005/8/layout/lProcess1"/>
    <dgm:cxn modelId="{E6CC6F9D-F2E4-4089-8AAB-8F74361CE475}" type="presOf" srcId="{9F5A2483-E118-4424-A21A-ECDADC9CF7FD}" destId="{A73D7741-381A-4B53-ABC2-89C23D2B67DB}" srcOrd="0" destOrd="0" presId="urn:microsoft.com/office/officeart/2005/8/layout/lProcess1"/>
    <dgm:cxn modelId="{896360BF-0780-4768-88DE-134C39B4466C}" srcId="{C28DEF56-D2EA-421D-9AF3-504EF3664AD8}" destId="{FE47D588-8DC2-4AD7-9139-D8B0288CE9D1}" srcOrd="0" destOrd="0" parTransId="{657941F1-9B3E-400E-BD35-F7236E21A1D4}" sibTransId="{EB2352E4-5E90-41B2-9A59-AEF7D84ADCF1}"/>
    <dgm:cxn modelId="{EF7BAA9E-03A0-4727-8839-53A4670019E8}" type="presOf" srcId="{175CF15A-BBE3-410B-B943-118D49E0F661}" destId="{55E234FE-2FD9-45D1-BEAA-9D28FA8F2280}" srcOrd="0" destOrd="0" presId="urn:microsoft.com/office/officeart/2005/8/layout/lProcess1"/>
    <dgm:cxn modelId="{77A39BAB-369F-42D0-A4A1-E89B9FA17592}" type="presOf" srcId="{C7335486-9335-44A5-8AA0-E00D036C8804}" destId="{CB89D7E4-4E1B-40B9-A654-9328A4CC64A0}" srcOrd="0" destOrd="0" presId="urn:microsoft.com/office/officeart/2005/8/layout/lProcess1"/>
    <dgm:cxn modelId="{77A371DA-A6CF-4CC0-838C-30B81ACD792F}" srcId="{9F5A2483-E118-4424-A21A-ECDADC9CF7FD}" destId="{FF4B69C6-C8E0-49F6-9CB2-D5A37DB091B6}" srcOrd="1" destOrd="0" parTransId="{1F1AEF88-E6AC-44AD-B919-786E478582E0}" sibTransId="{0C338C64-887E-4468-BF1F-15F22D05A724}"/>
    <dgm:cxn modelId="{700DD86D-B5C1-4022-8226-B5147BE9B55A}" type="presOf" srcId="{EB2352E4-5E90-41B2-9A59-AEF7D84ADCF1}" destId="{8D435178-4990-45C3-B42C-0938D8CDA6DD}" srcOrd="0" destOrd="0" presId="urn:microsoft.com/office/officeart/2005/8/layout/lProcess1"/>
    <dgm:cxn modelId="{46347AC6-908A-4484-83C0-D5649E5D7F0A}" type="presParOf" srcId="{63F65665-7F92-4124-9B1B-6B48DBD0F5ED}" destId="{ABFE844A-BC8D-426E-8045-9380C605B3E2}" srcOrd="0" destOrd="0" presId="urn:microsoft.com/office/officeart/2005/8/layout/lProcess1"/>
    <dgm:cxn modelId="{9C41F300-C4D0-4207-92E6-BF71CD9863E0}" type="presParOf" srcId="{ABFE844A-BC8D-426E-8045-9380C605B3E2}" destId="{78029A52-8DEC-4B82-858D-83FD01015F7F}" srcOrd="0" destOrd="0" presId="urn:microsoft.com/office/officeart/2005/8/layout/lProcess1"/>
    <dgm:cxn modelId="{308ECFFC-B581-41A7-9B2A-25A678DA9B9E}" type="presParOf" srcId="{ABFE844A-BC8D-426E-8045-9380C605B3E2}" destId="{304BE8F1-470C-46C8-96EA-992DBF1ED7AD}" srcOrd="1" destOrd="0" presId="urn:microsoft.com/office/officeart/2005/8/layout/lProcess1"/>
    <dgm:cxn modelId="{656C1B93-3C9B-434F-B6AB-EFEB74C9D252}" type="presParOf" srcId="{ABFE844A-BC8D-426E-8045-9380C605B3E2}" destId="{AEEA996D-08E1-4D45-82A9-0E163008C41B}" srcOrd="2" destOrd="0" presId="urn:microsoft.com/office/officeart/2005/8/layout/lProcess1"/>
    <dgm:cxn modelId="{F66821F7-B03E-42B3-A46F-DF2C80F2E113}" type="presParOf" srcId="{ABFE844A-BC8D-426E-8045-9380C605B3E2}" destId="{8D435178-4990-45C3-B42C-0938D8CDA6DD}" srcOrd="3" destOrd="0" presId="urn:microsoft.com/office/officeart/2005/8/layout/lProcess1"/>
    <dgm:cxn modelId="{0A054F69-27F5-49D3-A042-C621551AFBF6}" type="presParOf" srcId="{ABFE844A-BC8D-426E-8045-9380C605B3E2}" destId="{F60F08D5-2906-4C48-80D8-23BF75672546}" srcOrd="4" destOrd="0" presId="urn:microsoft.com/office/officeart/2005/8/layout/lProcess1"/>
    <dgm:cxn modelId="{34D4D89C-1A25-4B40-8304-1E8E6A968D98}" type="presParOf" srcId="{63F65665-7F92-4124-9B1B-6B48DBD0F5ED}" destId="{BC0A7892-A177-4834-871D-9C75E06A26BC}" srcOrd="1" destOrd="0" presId="urn:microsoft.com/office/officeart/2005/8/layout/lProcess1"/>
    <dgm:cxn modelId="{0A48A11F-A976-4388-916B-3259D915E381}" type="presParOf" srcId="{63F65665-7F92-4124-9B1B-6B48DBD0F5ED}" destId="{CFA83D07-EC3D-4A36-A2B1-FB1FFC930452}" srcOrd="2" destOrd="0" presId="urn:microsoft.com/office/officeart/2005/8/layout/lProcess1"/>
    <dgm:cxn modelId="{192E6969-20DA-4F78-806C-8DB2C574BCD1}" type="presParOf" srcId="{CFA83D07-EC3D-4A36-A2B1-FB1FFC930452}" destId="{A73D7741-381A-4B53-ABC2-89C23D2B67DB}" srcOrd="0" destOrd="0" presId="urn:microsoft.com/office/officeart/2005/8/layout/lProcess1"/>
    <dgm:cxn modelId="{23D4C2D2-6310-4514-834D-5BC07F74C3E6}" type="presParOf" srcId="{CFA83D07-EC3D-4A36-A2B1-FB1FFC930452}" destId="{054A1F43-919B-4FA7-8C60-8CF6870F80AA}" srcOrd="1" destOrd="0" presId="urn:microsoft.com/office/officeart/2005/8/layout/lProcess1"/>
    <dgm:cxn modelId="{2872B9BA-CFCD-4ED4-8587-33A8DDDA7B69}" type="presParOf" srcId="{CFA83D07-EC3D-4A36-A2B1-FB1FFC930452}" destId="{55E234FE-2FD9-45D1-BEAA-9D28FA8F2280}" srcOrd="2" destOrd="0" presId="urn:microsoft.com/office/officeart/2005/8/layout/lProcess1"/>
    <dgm:cxn modelId="{A9B11F33-8E47-421D-836B-4D892F2B6C63}" type="presParOf" srcId="{CFA83D07-EC3D-4A36-A2B1-FB1FFC930452}" destId="{FB56B9C8-215C-4B64-B666-A103B5ACE54B}" srcOrd="3" destOrd="0" presId="urn:microsoft.com/office/officeart/2005/8/layout/lProcess1"/>
    <dgm:cxn modelId="{32076662-66C0-428D-BF27-B3204FBE7412}" type="presParOf" srcId="{CFA83D07-EC3D-4A36-A2B1-FB1FFC930452}" destId="{CC4EB8BA-3FA5-4961-A425-61F9E059956A}" srcOrd="4" destOrd="0" presId="urn:microsoft.com/office/officeart/2005/8/layout/lProcess1"/>
    <dgm:cxn modelId="{456FFB3D-AB3E-4478-914A-D6F1197CA18D}" type="presParOf" srcId="{63F65665-7F92-4124-9B1B-6B48DBD0F5ED}" destId="{1A803A42-D921-44E6-AA43-24228FE67DD3}" srcOrd="3" destOrd="0" presId="urn:microsoft.com/office/officeart/2005/8/layout/lProcess1"/>
    <dgm:cxn modelId="{B11FEBA5-0275-4187-8637-FE23DBF3564A}" type="presParOf" srcId="{63F65665-7F92-4124-9B1B-6B48DBD0F5ED}" destId="{002376DE-B7EA-43A3-854A-5E95DAE73662}" srcOrd="4" destOrd="0" presId="urn:microsoft.com/office/officeart/2005/8/layout/lProcess1"/>
    <dgm:cxn modelId="{E84487F8-16E8-40EC-9C13-EF2341CDEE26}" type="presParOf" srcId="{002376DE-B7EA-43A3-854A-5E95DAE73662}" destId="{094022EE-D902-45C8-96FC-A3E6F2142025}" srcOrd="0" destOrd="0" presId="urn:microsoft.com/office/officeart/2005/8/layout/lProcess1"/>
    <dgm:cxn modelId="{6C9E11C7-3780-42C8-B253-CB99A56D0539}" type="presParOf" srcId="{002376DE-B7EA-43A3-854A-5E95DAE73662}" destId="{C21F77C6-2B3F-400E-A1DF-15AC09465409}" srcOrd="1" destOrd="0" presId="urn:microsoft.com/office/officeart/2005/8/layout/lProcess1"/>
    <dgm:cxn modelId="{495096C9-6EFC-4B3F-AE8A-F2AF0FB755A1}" type="presParOf" srcId="{002376DE-B7EA-43A3-854A-5E95DAE73662}" destId="{1E586145-AF45-463C-9CEF-49B17CE9B9A9}" srcOrd="2" destOrd="0" presId="urn:microsoft.com/office/officeart/2005/8/layout/lProcess1"/>
    <dgm:cxn modelId="{4065081C-8147-4AB9-BBF4-17C8758B164D}" type="presParOf" srcId="{002376DE-B7EA-43A3-854A-5E95DAE73662}" destId="{8314B93E-ABF6-491C-8C6C-F0F97BDB4D8F}" srcOrd="3" destOrd="0" presId="urn:microsoft.com/office/officeart/2005/8/layout/lProcess1"/>
    <dgm:cxn modelId="{A8329DB3-C2F3-4E26-9771-FA14ADA9C77E}" type="presParOf" srcId="{002376DE-B7EA-43A3-854A-5E95DAE73662}" destId="{CB89D7E4-4E1B-40B9-A654-9328A4CC64A0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8F6F3C-5455-4EB3-985C-AF0DC2A2A8B3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BE9523-F6EA-451B-91A2-E481D2AF6284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2800" b="1" dirty="0" smtClean="0"/>
            <a:t>Анализ урока</a:t>
          </a:r>
          <a:endParaRPr lang="ru-RU" sz="2800" b="1" dirty="0"/>
        </a:p>
      </dgm:t>
    </dgm:pt>
    <dgm:pt modelId="{F6F8D9FB-68C4-4E45-8C44-17A16EFCD26A}" type="parTrans" cxnId="{93CA1E5F-FDB7-4036-8C85-0402493C0F22}">
      <dgm:prSet/>
      <dgm:spPr/>
      <dgm:t>
        <a:bodyPr/>
        <a:lstStyle/>
        <a:p>
          <a:endParaRPr lang="ru-RU"/>
        </a:p>
      </dgm:t>
    </dgm:pt>
    <dgm:pt modelId="{205887CE-C8E7-4C32-B73D-35C34784DB37}" type="sibTrans" cxnId="{93CA1E5F-FDB7-4036-8C85-0402493C0F22}">
      <dgm:prSet/>
      <dgm:spPr/>
      <dgm:t>
        <a:bodyPr/>
        <a:lstStyle/>
        <a:p>
          <a:endParaRPr lang="ru-RU"/>
        </a:p>
      </dgm:t>
    </dgm:pt>
    <dgm:pt modelId="{93EB9272-CB34-465D-8D73-417EC49FEFCD}">
      <dgm:prSet phldrT="[Текст]" custT="1"/>
      <dgm:spPr/>
      <dgm:t>
        <a:bodyPr/>
        <a:lstStyle/>
        <a:p>
          <a:r>
            <a:rPr lang="ru-RU" sz="2400" b="1" dirty="0" smtClean="0"/>
            <a:t>Деятельность учителя</a:t>
          </a:r>
          <a:endParaRPr lang="ru-RU" sz="2400" b="1" dirty="0"/>
        </a:p>
      </dgm:t>
    </dgm:pt>
    <dgm:pt modelId="{F5D71910-7FEA-4C22-A1AC-320C187A8E95}" type="parTrans" cxnId="{F33C0416-4215-44AF-9F85-AF4EE22B3818}">
      <dgm:prSet/>
      <dgm:spPr/>
      <dgm:t>
        <a:bodyPr/>
        <a:lstStyle/>
        <a:p>
          <a:endParaRPr lang="ru-RU"/>
        </a:p>
      </dgm:t>
    </dgm:pt>
    <dgm:pt modelId="{283C9B60-BA78-4CC6-8308-23AD7AA551B8}" type="sibTrans" cxnId="{F33C0416-4215-44AF-9F85-AF4EE22B3818}">
      <dgm:prSet/>
      <dgm:spPr/>
      <dgm:t>
        <a:bodyPr/>
        <a:lstStyle/>
        <a:p>
          <a:endParaRPr lang="ru-RU"/>
        </a:p>
      </dgm:t>
    </dgm:pt>
    <dgm:pt modelId="{36FCDB9E-3A8C-45D1-82DD-9E8DD41B6F64}">
      <dgm:prSet custT="1"/>
      <dgm:spPr/>
      <dgm:t>
        <a:bodyPr/>
        <a:lstStyle/>
        <a:p>
          <a:r>
            <a:rPr lang="ru-RU" sz="1800" b="1" i="1" dirty="0" smtClean="0"/>
            <a:t>Организация деятельности учащихся в начале урока</a:t>
          </a:r>
          <a:endParaRPr lang="ru-RU" sz="1800" dirty="0"/>
        </a:p>
      </dgm:t>
    </dgm:pt>
    <dgm:pt modelId="{BF29A3DE-F84D-481A-AE0D-35AA6C401C6C}" type="parTrans" cxnId="{1E081AFB-F6E0-4838-BC55-F88D51FBD7C3}">
      <dgm:prSet/>
      <dgm:spPr/>
      <dgm:t>
        <a:bodyPr/>
        <a:lstStyle/>
        <a:p>
          <a:endParaRPr lang="ru-RU"/>
        </a:p>
      </dgm:t>
    </dgm:pt>
    <dgm:pt modelId="{EAA2E050-CDF8-4E98-A6C8-762F1DD6B788}" type="sibTrans" cxnId="{1E081AFB-F6E0-4838-BC55-F88D51FBD7C3}">
      <dgm:prSet/>
      <dgm:spPr/>
      <dgm:t>
        <a:bodyPr/>
        <a:lstStyle/>
        <a:p>
          <a:endParaRPr lang="ru-RU"/>
        </a:p>
      </dgm:t>
    </dgm:pt>
    <dgm:pt modelId="{FC1A0F6B-A939-4D14-9730-3F0C4BAC3A66}">
      <dgm:prSet phldrT="[Текст]" custT="1"/>
      <dgm:spPr/>
      <dgm:t>
        <a:bodyPr/>
        <a:lstStyle/>
        <a:p>
          <a:r>
            <a:rPr lang="ru-RU" sz="1800" b="1" i="1" dirty="0" smtClean="0"/>
            <a:t>Создание благоприятного климата и психологической комфортности</a:t>
          </a:r>
          <a:endParaRPr lang="ru-RU" sz="1800" dirty="0"/>
        </a:p>
      </dgm:t>
    </dgm:pt>
    <dgm:pt modelId="{9B43064E-C3D3-40A6-9F9C-203FC2BE3437}" type="parTrans" cxnId="{7C1C5BC0-3657-4364-A131-547ADB426B09}">
      <dgm:prSet/>
      <dgm:spPr/>
      <dgm:t>
        <a:bodyPr/>
        <a:lstStyle/>
        <a:p>
          <a:endParaRPr lang="ru-RU"/>
        </a:p>
      </dgm:t>
    </dgm:pt>
    <dgm:pt modelId="{1A789CD7-2208-4AB8-B102-DFAE84B224FE}" type="sibTrans" cxnId="{7C1C5BC0-3657-4364-A131-547ADB426B09}">
      <dgm:prSet/>
      <dgm:spPr/>
      <dgm:t>
        <a:bodyPr/>
        <a:lstStyle/>
        <a:p>
          <a:endParaRPr lang="ru-RU"/>
        </a:p>
      </dgm:t>
    </dgm:pt>
    <dgm:pt modelId="{64D3C4AC-9D36-4993-AD28-31A47E6B686C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b="1" dirty="0" smtClean="0"/>
            <a:t>Содержание урока</a:t>
          </a:r>
          <a:endParaRPr lang="ru-RU" sz="2400" b="1" dirty="0"/>
        </a:p>
      </dgm:t>
    </dgm:pt>
    <dgm:pt modelId="{3976480C-B9FE-4BCA-9FF6-DC9B12120BDA}" type="parTrans" cxnId="{556994FE-7243-4D6C-A25F-577E50ED4C50}">
      <dgm:prSet/>
      <dgm:spPr/>
      <dgm:t>
        <a:bodyPr/>
        <a:lstStyle/>
        <a:p>
          <a:endParaRPr lang="ru-RU"/>
        </a:p>
      </dgm:t>
    </dgm:pt>
    <dgm:pt modelId="{D602CCEB-4764-4A22-9CF3-883342B9DCEA}" type="sibTrans" cxnId="{556994FE-7243-4D6C-A25F-577E50ED4C50}">
      <dgm:prSet/>
      <dgm:spPr/>
      <dgm:t>
        <a:bodyPr/>
        <a:lstStyle/>
        <a:p>
          <a:endParaRPr lang="ru-RU"/>
        </a:p>
      </dgm:t>
    </dgm:pt>
    <dgm:pt modelId="{34BA0419-3A8C-4D4A-8740-D81D91152E44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400" b="1" dirty="0" smtClean="0"/>
            <a:t>Организация урока</a:t>
          </a:r>
          <a:endParaRPr lang="ru-RU" sz="2400" b="1" dirty="0"/>
        </a:p>
      </dgm:t>
    </dgm:pt>
    <dgm:pt modelId="{3F869315-E9EC-40CE-A593-B1C8A3ADF2E2}" type="parTrans" cxnId="{8E9555EC-0140-4C78-91E9-7735A0D94AC1}">
      <dgm:prSet/>
      <dgm:spPr/>
      <dgm:t>
        <a:bodyPr/>
        <a:lstStyle/>
        <a:p>
          <a:endParaRPr lang="ru-RU"/>
        </a:p>
      </dgm:t>
    </dgm:pt>
    <dgm:pt modelId="{6257BCC3-0D92-4BA7-8483-AC6E92B98B20}" type="sibTrans" cxnId="{8E9555EC-0140-4C78-91E9-7735A0D94AC1}">
      <dgm:prSet/>
      <dgm:spPr/>
      <dgm:t>
        <a:bodyPr/>
        <a:lstStyle/>
        <a:p>
          <a:endParaRPr lang="ru-RU"/>
        </a:p>
      </dgm:t>
    </dgm:pt>
    <dgm:pt modelId="{6F23880C-B3E1-42CE-BAC6-85CB741E5829}">
      <dgm:prSet custT="1"/>
      <dgm:spPr/>
      <dgm:t>
        <a:bodyPr/>
        <a:lstStyle/>
        <a:p>
          <a:r>
            <a:rPr lang="ru-RU" sz="1800" b="1" i="1" dirty="0" smtClean="0"/>
            <a:t>Управление деятельностью учащихся</a:t>
          </a:r>
          <a:endParaRPr lang="ru-RU" sz="1800" dirty="0"/>
        </a:p>
      </dgm:t>
    </dgm:pt>
    <dgm:pt modelId="{9507D67A-CA25-4BE1-8ED5-3A27DCA994F9}" type="parTrans" cxnId="{B6F4A9E3-AD56-45D2-BBD1-4937C323B8CD}">
      <dgm:prSet/>
      <dgm:spPr/>
      <dgm:t>
        <a:bodyPr/>
        <a:lstStyle/>
        <a:p>
          <a:endParaRPr lang="ru-RU"/>
        </a:p>
      </dgm:t>
    </dgm:pt>
    <dgm:pt modelId="{71A0B95A-789F-469F-842B-0CC529093764}" type="sibTrans" cxnId="{B6F4A9E3-AD56-45D2-BBD1-4937C323B8CD}">
      <dgm:prSet/>
      <dgm:spPr/>
      <dgm:t>
        <a:bodyPr/>
        <a:lstStyle/>
        <a:p>
          <a:endParaRPr lang="ru-RU"/>
        </a:p>
      </dgm:t>
    </dgm:pt>
    <dgm:pt modelId="{DF2A6CD4-CCC5-4B10-ABAA-611E83402A4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Результативность урока</a:t>
          </a:r>
          <a:endParaRPr lang="ru-RU" sz="2400" b="1" dirty="0"/>
        </a:p>
      </dgm:t>
    </dgm:pt>
    <dgm:pt modelId="{749F9EC3-7F51-42B2-93D1-44DBB184DACE}" type="parTrans" cxnId="{21A6265F-855E-4DC7-AE3B-9894F132B51A}">
      <dgm:prSet/>
      <dgm:spPr/>
      <dgm:t>
        <a:bodyPr/>
        <a:lstStyle/>
        <a:p>
          <a:endParaRPr lang="ru-RU"/>
        </a:p>
      </dgm:t>
    </dgm:pt>
    <dgm:pt modelId="{CCA18F32-F925-43EB-AA13-AD1CCDBC281E}" type="sibTrans" cxnId="{21A6265F-855E-4DC7-AE3B-9894F132B51A}">
      <dgm:prSet/>
      <dgm:spPr/>
      <dgm:t>
        <a:bodyPr/>
        <a:lstStyle/>
        <a:p>
          <a:endParaRPr lang="ru-RU"/>
        </a:p>
      </dgm:t>
    </dgm:pt>
    <dgm:pt modelId="{39246C13-9018-4EBC-BA61-2747F10885B1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400" b="1" dirty="0" smtClean="0"/>
            <a:t>Рефлексия учащихся и учителя</a:t>
          </a:r>
          <a:endParaRPr lang="ru-RU" sz="2400" b="1" dirty="0"/>
        </a:p>
      </dgm:t>
    </dgm:pt>
    <dgm:pt modelId="{C433CDDF-CAD5-44FF-9EEF-FBC133B03CAD}" type="parTrans" cxnId="{339E4774-80D9-499C-A59A-05BE44B0FAA1}">
      <dgm:prSet/>
      <dgm:spPr/>
      <dgm:t>
        <a:bodyPr/>
        <a:lstStyle/>
        <a:p>
          <a:endParaRPr lang="ru-RU"/>
        </a:p>
      </dgm:t>
    </dgm:pt>
    <dgm:pt modelId="{49C8E479-924B-4ACA-BAF1-6A4373D37490}" type="sibTrans" cxnId="{339E4774-80D9-499C-A59A-05BE44B0FAA1}">
      <dgm:prSet/>
      <dgm:spPr/>
      <dgm:t>
        <a:bodyPr/>
        <a:lstStyle/>
        <a:p>
          <a:endParaRPr lang="ru-RU"/>
        </a:p>
      </dgm:t>
    </dgm:pt>
    <dgm:pt modelId="{D1E57F58-45BC-406B-A5A4-5A0B018A8C84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ru-RU" sz="2400" b="1" dirty="0" smtClean="0"/>
            <a:t>Оценивание</a:t>
          </a:r>
          <a:endParaRPr lang="ru-RU" sz="2400" b="1" dirty="0"/>
        </a:p>
      </dgm:t>
    </dgm:pt>
    <dgm:pt modelId="{BBBF16FE-A901-48E4-BDC8-D09F7728948E}" type="parTrans" cxnId="{977BAAEB-2AD9-451F-9655-F2529334874E}">
      <dgm:prSet/>
      <dgm:spPr/>
      <dgm:t>
        <a:bodyPr/>
        <a:lstStyle/>
        <a:p>
          <a:endParaRPr lang="ru-RU"/>
        </a:p>
      </dgm:t>
    </dgm:pt>
    <dgm:pt modelId="{DFEBD19B-DC7C-4653-8091-571D61290884}" type="sibTrans" cxnId="{977BAAEB-2AD9-451F-9655-F2529334874E}">
      <dgm:prSet/>
      <dgm:spPr/>
      <dgm:t>
        <a:bodyPr/>
        <a:lstStyle/>
        <a:p>
          <a:endParaRPr lang="ru-RU"/>
        </a:p>
      </dgm:t>
    </dgm:pt>
    <dgm:pt modelId="{51C2F655-0A19-4E76-B143-10C625E0B55F}" type="pres">
      <dgm:prSet presAssocID="{108F6F3C-5455-4EB3-985C-AF0DC2A2A8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0FAF68-F152-469F-BCD9-0647FFDB8442}" type="pres">
      <dgm:prSet presAssocID="{BCBE9523-F6EA-451B-91A2-E481D2AF6284}" presName="root1" presStyleCnt="0"/>
      <dgm:spPr/>
    </dgm:pt>
    <dgm:pt modelId="{6EA934D7-A8A9-4DC8-A581-74F0F9D8A905}" type="pres">
      <dgm:prSet presAssocID="{BCBE9523-F6EA-451B-91A2-E481D2AF6284}" presName="LevelOneTextNode" presStyleLbl="node0" presStyleIdx="0" presStyleCnt="1" custScaleX="122823" custScaleY="166474" custLinFactX="-69450" custLinFactNeighborX="-100000" custLinFactNeighborY="-301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83B5C9-F07A-4CB5-83BB-76890156080D}" type="pres">
      <dgm:prSet presAssocID="{BCBE9523-F6EA-451B-91A2-E481D2AF6284}" presName="level2hierChild" presStyleCnt="0"/>
      <dgm:spPr/>
    </dgm:pt>
    <dgm:pt modelId="{94C5A1CA-79CC-4E59-81FB-4AE427685332}" type="pres">
      <dgm:prSet presAssocID="{F5D71910-7FEA-4C22-A1AC-320C187A8E95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71362749-34B8-4F61-9A48-CE0471CA1C16}" type="pres">
      <dgm:prSet presAssocID="{F5D71910-7FEA-4C22-A1AC-320C187A8E95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59DE9B7-13E9-440E-8188-83B2C61E2235}" type="pres">
      <dgm:prSet presAssocID="{93EB9272-CB34-465D-8D73-417EC49FEFCD}" presName="root2" presStyleCnt="0"/>
      <dgm:spPr/>
    </dgm:pt>
    <dgm:pt modelId="{462323DA-48B5-475E-97C9-F54BF267A426}" type="pres">
      <dgm:prSet presAssocID="{93EB9272-CB34-465D-8D73-417EC49FEFCD}" presName="LevelTwoTextNode" presStyleLbl="node2" presStyleIdx="0" presStyleCnt="6" custScaleX="244900" custScaleY="1331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1F946-F10A-4675-B873-C0316DB779C4}" type="pres">
      <dgm:prSet presAssocID="{93EB9272-CB34-465D-8D73-417EC49FEFCD}" presName="level3hierChild" presStyleCnt="0"/>
      <dgm:spPr/>
    </dgm:pt>
    <dgm:pt modelId="{FC060CE1-1684-45D4-B9F0-D724A6B73EA6}" type="pres">
      <dgm:prSet presAssocID="{BF29A3DE-F84D-481A-AE0D-35AA6C401C6C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00FEA813-0502-43B8-A86A-F261D3C884A4}" type="pres">
      <dgm:prSet presAssocID="{BF29A3DE-F84D-481A-AE0D-35AA6C401C6C}" presName="connTx" presStyleLbl="parChTrans1D3" presStyleIdx="0" presStyleCnt="3"/>
      <dgm:spPr/>
      <dgm:t>
        <a:bodyPr/>
        <a:lstStyle/>
        <a:p>
          <a:endParaRPr lang="ru-RU"/>
        </a:p>
      </dgm:t>
    </dgm:pt>
    <dgm:pt modelId="{CA0564AD-6CB0-4500-BB46-D5F8FE881344}" type="pres">
      <dgm:prSet presAssocID="{36FCDB9E-3A8C-45D1-82DD-9E8DD41B6F64}" presName="root2" presStyleCnt="0"/>
      <dgm:spPr/>
    </dgm:pt>
    <dgm:pt modelId="{CA359BB1-C88C-4CF6-B2E7-DCECB61C8D19}" type="pres">
      <dgm:prSet presAssocID="{36FCDB9E-3A8C-45D1-82DD-9E8DD41B6F64}" presName="LevelTwoTextNode" presStyleLbl="node3" presStyleIdx="0" presStyleCnt="3" custScaleX="261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87A269-D693-49B8-ABAC-2FAE3CDFD79E}" type="pres">
      <dgm:prSet presAssocID="{36FCDB9E-3A8C-45D1-82DD-9E8DD41B6F64}" presName="level3hierChild" presStyleCnt="0"/>
      <dgm:spPr/>
    </dgm:pt>
    <dgm:pt modelId="{6BB5F43F-DC5A-4DF8-85B7-4A1FF9FAEE47}" type="pres">
      <dgm:prSet presAssocID="{9507D67A-CA25-4BE1-8ED5-3A27DCA994F9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78D392D-C0CE-46CD-B464-C5D8131592D1}" type="pres">
      <dgm:prSet presAssocID="{9507D67A-CA25-4BE1-8ED5-3A27DCA994F9}" presName="connTx" presStyleLbl="parChTrans1D3" presStyleIdx="1" presStyleCnt="3"/>
      <dgm:spPr/>
      <dgm:t>
        <a:bodyPr/>
        <a:lstStyle/>
        <a:p>
          <a:endParaRPr lang="ru-RU"/>
        </a:p>
      </dgm:t>
    </dgm:pt>
    <dgm:pt modelId="{BBF607D8-087F-4C93-AF74-1E86647C3A23}" type="pres">
      <dgm:prSet presAssocID="{6F23880C-B3E1-42CE-BAC6-85CB741E5829}" presName="root2" presStyleCnt="0"/>
      <dgm:spPr/>
    </dgm:pt>
    <dgm:pt modelId="{82AFAD41-3AE7-4262-940F-AC36711A3FBF}" type="pres">
      <dgm:prSet presAssocID="{6F23880C-B3E1-42CE-BAC6-85CB741E5829}" presName="LevelTwoTextNode" presStyleLbl="node3" presStyleIdx="1" presStyleCnt="3" custScaleX="2526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260C69-4591-4466-B072-F02EF3DE010D}" type="pres">
      <dgm:prSet presAssocID="{6F23880C-B3E1-42CE-BAC6-85CB741E5829}" presName="level3hierChild" presStyleCnt="0"/>
      <dgm:spPr/>
    </dgm:pt>
    <dgm:pt modelId="{74117E07-7682-4BBA-8773-E49D824F5712}" type="pres">
      <dgm:prSet presAssocID="{9B43064E-C3D3-40A6-9F9C-203FC2BE3437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D06E94D9-414F-4AA5-B555-6333057BF60F}" type="pres">
      <dgm:prSet presAssocID="{9B43064E-C3D3-40A6-9F9C-203FC2BE3437}" presName="connTx" presStyleLbl="parChTrans1D3" presStyleIdx="2" presStyleCnt="3"/>
      <dgm:spPr/>
      <dgm:t>
        <a:bodyPr/>
        <a:lstStyle/>
        <a:p>
          <a:endParaRPr lang="ru-RU"/>
        </a:p>
      </dgm:t>
    </dgm:pt>
    <dgm:pt modelId="{5171A7C0-80B5-42E0-B039-A7F724CFEEDE}" type="pres">
      <dgm:prSet presAssocID="{FC1A0F6B-A939-4D14-9730-3F0C4BAC3A66}" presName="root2" presStyleCnt="0"/>
      <dgm:spPr/>
    </dgm:pt>
    <dgm:pt modelId="{B5CE2184-BEC4-4CC1-8A15-3915A7DA3FB0}" type="pres">
      <dgm:prSet presAssocID="{FC1A0F6B-A939-4D14-9730-3F0C4BAC3A66}" presName="LevelTwoTextNode" presStyleLbl="node3" presStyleIdx="2" presStyleCnt="3" custScaleX="246864" custScaleY="1863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864C05-3578-4541-8950-43D8318852FE}" type="pres">
      <dgm:prSet presAssocID="{FC1A0F6B-A939-4D14-9730-3F0C4BAC3A66}" presName="level3hierChild" presStyleCnt="0"/>
      <dgm:spPr/>
    </dgm:pt>
    <dgm:pt modelId="{0A6A890A-8047-476D-A9F8-BD21D3B5146B}" type="pres">
      <dgm:prSet presAssocID="{3976480C-B9FE-4BCA-9FF6-DC9B12120BDA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490DE2C4-971E-4F9B-BE1E-A6A1EADEE4A2}" type="pres">
      <dgm:prSet presAssocID="{3976480C-B9FE-4BCA-9FF6-DC9B12120BDA}" presName="connTx" presStyleLbl="parChTrans1D2" presStyleIdx="1" presStyleCnt="6"/>
      <dgm:spPr/>
      <dgm:t>
        <a:bodyPr/>
        <a:lstStyle/>
        <a:p>
          <a:endParaRPr lang="ru-RU"/>
        </a:p>
      </dgm:t>
    </dgm:pt>
    <dgm:pt modelId="{3D50482C-50EC-4B5F-9716-15D96C358CDB}" type="pres">
      <dgm:prSet presAssocID="{64D3C4AC-9D36-4993-AD28-31A47E6B686C}" presName="root2" presStyleCnt="0"/>
      <dgm:spPr/>
    </dgm:pt>
    <dgm:pt modelId="{EF121F36-C0A2-42B1-8528-7998AFD25B03}" type="pres">
      <dgm:prSet presAssocID="{64D3C4AC-9D36-4993-AD28-31A47E6B686C}" presName="LevelTwoTextNode" presStyleLbl="node2" presStyleIdx="1" presStyleCnt="6" custScaleX="240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315703-35D7-4F02-ACC3-F79C51EABDE3}" type="pres">
      <dgm:prSet presAssocID="{64D3C4AC-9D36-4993-AD28-31A47E6B686C}" presName="level3hierChild" presStyleCnt="0"/>
      <dgm:spPr/>
    </dgm:pt>
    <dgm:pt modelId="{C40ED6AE-786C-4135-B777-C5FA976B487D}" type="pres">
      <dgm:prSet presAssocID="{3F869315-E9EC-40CE-A593-B1C8A3ADF2E2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33DF535A-B869-47D6-AD30-91B28857DEDC}" type="pres">
      <dgm:prSet presAssocID="{3F869315-E9EC-40CE-A593-B1C8A3ADF2E2}" presName="connTx" presStyleLbl="parChTrans1D2" presStyleIdx="2" presStyleCnt="6"/>
      <dgm:spPr/>
      <dgm:t>
        <a:bodyPr/>
        <a:lstStyle/>
        <a:p>
          <a:endParaRPr lang="ru-RU"/>
        </a:p>
      </dgm:t>
    </dgm:pt>
    <dgm:pt modelId="{08078F74-84F3-4EA5-9D31-01792C8BA4F7}" type="pres">
      <dgm:prSet presAssocID="{34BA0419-3A8C-4D4A-8740-D81D91152E44}" presName="root2" presStyleCnt="0"/>
      <dgm:spPr/>
    </dgm:pt>
    <dgm:pt modelId="{4875B778-C25B-4082-81C3-2427C29D3910}" type="pres">
      <dgm:prSet presAssocID="{34BA0419-3A8C-4D4A-8740-D81D91152E44}" presName="LevelTwoTextNode" presStyleLbl="node2" presStyleIdx="2" presStyleCnt="6" custScaleX="24955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A9C3D6-299A-4F97-9173-14D1EFD3809B}" type="pres">
      <dgm:prSet presAssocID="{34BA0419-3A8C-4D4A-8740-D81D91152E44}" presName="level3hierChild" presStyleCnt="0"/>
      <dgm:spPr/>
    </dgm:pt>
    <dgm:pt modelId="{98EDB8BF-27B1-4A91-BDC4-83F0FA301080}" type="pres">
      <dgm:prSet presAssocID="{749F9EC3-7F51-42B2-93D1-44DBB184DACE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EDBDF6B2-887D-4477-9D66-C0B18F8B3FA1}" type="pres">
      <dgm:prSet presAssocID="{749F9EC3-7F51-42B2-93D1-44DBB184DACE}" presName="connTx" presStyleLbl="parChTrans1D2" presStyleIdx="3" presStyleCnt="6"/>
      <dgm:spPr/>
      <dgm:t>
        <a:bodyPr/>
        <a:lstStyle/>
        <a:p>
          <a:endParaRPr lang="ru-RU"/>
        </a:p>
      </dgm:t>
    </dgm:pt>
    <dgm:pt modelId="{A0890F32-C6FB-4BB3-AFE1-4C4DC29643AC}" type="pres">
      <dgm:prSet presAssocID="{DF2A6CD4-CCC5-4B10-ABAA-611E83402A42}" presName="root2" presStyleCnt="0"/>
      <dgm:spPr/>
    </dgm:pt>
    <dgm:pt modelId="{78888CBE-6B56-48ED-BA4D-0966A3A4BFA3}" type="pres">
      <dgm:prSet presAssocID="{DF2A6CD4-CCC5-4B10-ABAA-611E83402A42}" presName="LevelTwoTextNode" presStyleLbl="node2" presStyleIdx="3" presStyleCnt="6" custScaleX="250149" custScaleY="1175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1B1CFA-3687-4CA9-97B0-E3CE4A7EAD40}" type="pres">
      <dgm:prSet presAssocID="{DF2A6CD4-CCC5-4B10-ABAA-611E83402A42}" presName="level3hierChild" presStyleCnt="0"/>
      <dgm:spPr/>
    </dgm:pt>
    <dgm:pt modelId="{F4DDA1D1-8FCF-436F-A032-93E9FEC8D686}" type="pres">
      <dgm:prSet presAssocID="{C433CDDF-CAD5-44FF-9EEF-FBC133B03CAD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7586E62F-FAEE-4B31-BA9F-49047FA3AD84}" type="pres">
      <dgm:prSet presAssocID="{C433CDDF-CAD5-44FF-9EEF-FBC133B03CAD}" presName="connTx" presStyleLbl="parChTrans1D2" presStyleIdx="4" presStyleCnt="6"/>
      <dgm:spPr/>
      <dgm:t>
        <a:bodyPr/>
        <a:lstStyle/>
        <a:p>
          <a:endParaRPr lang="ru-RU"/>
        </a:p>
      </dgm:t>
    </dgm:pt>
    <dgm:pt modelId="{BD437768-C27B-4130-ACEA-2D7E13159DE2}" type="pres">
      <dgm:prSet presAssocID="{39246C13-9018-4EBC-BA61-2747F10885B1}" presName="root2" presStyleCnt="0"/>
      <dgm:spPr/>
    </dgm:pt>
    <dgm:pt modelId="{3A752C2C-D3F7-402B-AFBB-A243737EEA67}" type="pres">
      <dgm:prSet presAssocID="{39246C13-9018-4EBC-BA61-2747F10885B1}" presName="LevelTwoTextNode" presStyleLbl="node2" presStyleIdx="4" presStyleCnt="6" custScaleX="254008" custScaleY="135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D14930-230F-47B8-98C6-6372F043BCC4}" type="pres">
      <dgm:prSet presAssocID="{39246C13-9018-4EBC-BA61-2747F10885B1}" presName="level3hierChild" presStyleCnt="0"/>
      <dgm:spPr/>
    </dgm:pt>
    <dgm:pt modelId="{4E6C0A37-DFA3-4295-84FF-ED05C803647A}" type="pres">
      <dgm:prSet presAssocID="{BBBF16FE-A901-48E4-BDC8-D09F7728948E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41C08B63-48BD-44E2-AF1D-A8C7F6ED253B}" type="pres">
      <dgm:prSet presAssocID="{BBBF16FE-A901-48E4-BDC8-D09F7728948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0730FC88-03A7-4C0C-A250-B1B0CDF4A3AF}" type="pres">
      <dgm:prSet presAssocID="{D1E57F58-45BC-406B-A5A4-5A0B018A8C84}" presName="root2" presStyleCnt="0"/>
      <dgm:spPr/>
    </dgm:pt>
    <dgm:pt modelId="{C5FE088A-4DF2-495D-98A4-84F10387E42F}" type="pres">
      <dgm:prSet presAssocID="{D1E57F58-45BC-406B-A5A4-5A0B018A8C84}" presName="LevelTwoTextNode" presStyleLbl="node2" presStyleIdx="5" presStyleCnt="6" custScaleX="2524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491361-B4BC-482F-8AEF-938583FDECF8}" type="pres">
      <dgm:prSet presAssocID="{D1E57F58-45BC-406B-A5A4-5A0B018A8C84}" presName="level3hierChild" presStyleCnt="0"/>
      <dgm:spPr/>
    </dgm:pt>
  </dgm:ptLst>
  <dgm:cxnLst>
    <dgm:cxn modelId="{9E4E78DB-36BD-45C1-8E30-CD5B1A8D332C}" type="presOf" srcId="{FC1A0F6B-A939-4D14-9730-3F0C4BAC3A66}" destId="{B5CE2184-BEC4-4CC1-8A15-3915A7DA3FB0}" srcOrd="0" destOrd="0" presId="urn:microsoft.com/office/officeart/2005/8/layout/hierarchy2"/>
    <dgm:cxn modelId="{D47CE4E1-5A4C-4472-BA55-7F661A3D5393}" type="presOf" srcId="{3976480C-B9FE-4BCA-9FF6-DC9B12120BDA}" destId="{490DE2C4-971E-4F9B-BE1E-A6A1EADEE4A2}" srcOrd="1" destOrd="0" presId="urn:microsoft.com/office/officeart/2005/8/layout/hierarchy2"/>
    <dgm:cxn modelId="{21A6265F-855E-4DC7-AE3B-9894F132B51A}" srcId="{BCBE9523-F6EA-451B-91A2-E481D2AF6284}" destId="{DF2A6CD4-CCC5-4B10-ABAA-611E83402A42}" srcOrd="3" destOrd="0" parTransId="{749F9EC3-7F51-42B2-93D1-44DBB184DACE}" sibTransId="{CCA18F32-F925-43EB-AA13-AD1CCDBC281E}"/>
    <dgm:cxn modelId="{A86729C6-1C24-48A4-979F-E926C1A52B0B}" type="presOf" srcId="{9507D67A-CA25-4BE1-8ED5-3A27DCA994F9}" destId="{A78D392D-C0CE-46CD-B464-C5D8131592D1}" srcOrd="1" destOrd="0" presId="urn:microsoft.com/office/officeart/2005/8/layout/hierarchy2"/>
    <dgm:cxn modelId="{7C1C5BC0-3657-4364-A131-547ADB426B09}" srcId="{93EB9272-CB34-465D-8D73-417EC49FEFCD}" destId="{FC1A0F6B-A939-4D14-9730-3F0C4BAC3A66}" srcOrd="2" destOrd="0" parTransId="{9B43064E-C3D3-40A6-9F9C-203FC2BE3437}" sibTransId="{1A789CD7-2208-4AB8-B102-DFAE84B224FE}"/>
    <dgm:cxn modelId="{80ACB0C3-8497-49E0-8E31-62DD2D9FB115}" type="presOf" srcId="{9B43064E-C3D3-40A6-9F9C-203FC2BE3437}" destId="{74117E07-7682-4BBA-8773-E49D824F5712}" srcOrd="0" destOrd="0" presId="urn:microsoft.com/office/officeart/2005/8/layout/hierarchy2"/>
    <dgm:cxn modelId="{EA2A0ED9-ABE7-4949-90CB-05574A8EDF17}" type="presOf" srcId="{BF29A3DE-F84D-481A-AE0D-35AA6C401C6C}" destId="{FC060CE1-1684-45D4-B9F0-D724A6B73EA6}" srcOrd="0" destOrd="0" presId="urn:microsoft.com/office/officeart/2005/8/layout/hierarchy2"/>
    <dgm:cxn modelId="{5A80FB2F-1547-4B18-8152-F1DA1662C60D}" type="presOf" srcId="{DF2A6CD4-CCC5-4B10-ABAA-611E83402A42}" destId="{78888CBE-6B56-48ED-BA4D-0966A3A4BFA3}" srcOrd="0" destOrd="0" presId="urn:microsoft.com/office/officeart/2005/8/layout/hierarchy2"/>
    <dgm:cxn modelId="{9B0A2144-2C09-4095-9232-998DAE46B3DB}" type="presOf" srcId="{6F23880C-B3E1-42CE-BAC6-85CB741E5829}" destId="{82AFAD41-3AE7-4262-940F-AC36711A3FBF}" srcOrd="0" destOrd="0" presId="urn:microsoft.com/office/officeart/2005/8/layout/hierarchy2"/>
    <dgm:cxn modelId="{738D8654-C697-43F9-A269-600F37DBD757}" type="presOf" srcId="{3F869315-E9EC-40CE-A593-B1C8A3ADF2E2}" destId="{33DF535A-B869-47D6-AD30-91B28857DEDC}" srcOrd="1" destOrd="0" presId="urn:microsoft.com/office/officeart/2005/8/layout/hierarchy2"/>
    <dgm:cxn modelId="{B021411D-7AA1-4713-99FB-9889759245D6}" type="presOf" srcId="{749F9EC3-7F51-42B2-93D1-44DBB184DACE}" destId="{98EDB8BF-27B1-4A91-BDC4-83F0FA301080}" srcOrd="0" destOrd="0" presId="urn:microsoft.com/office/officeart/2005/8/layout/hierarchy2"/>
    <dgm:cxn modelId="{3AD9B41E-58CE-493A-AE36-E29BF8961951}" type="presOf" srcId="{36FCDB9E-3A8C-45D1-82DD-9E8DD41B6F64}" destId="{CA359BB1-C88C-4CF6-B2E7-DCECB61C8D19}" srcOrd="0" destOrd="0" presId="urn:microsoft.com/office/officeart/2005/8/layout/hierarchy2"/>
    <dgm:cxn modelId="{93CA1E5F-FDB7-4036-8C85-0402493C0F22}" srcId="{108F6F3C-5455-4EB3-985C-AF0DC2A2A8B3}" destId="{BCBE9523-F6EA-451B-91A2-E481D2AF6284}" srcOrd="0" destOrd="0" parTransId="{F6F8D9FB-68C4-4E45-8C44-17A16EFCD26A}" sibTransId="{205887CE-C8E7-4C32-B73D-35C34784DB37}"/>
    <dgm:cxn modelId="{70CFAC0E-2386-4BCB-9E54-EF168C2F04DE}" type="presOf" srcId="{9507D67A-CA25-4BE1-8ED5-3A27DCA994F9}" destId="{6BB5F43F-DC5A-4DF8-85B7-4A1FF9FAEE47}" srcOrd="0" destOrd="0" presId="urn:microsoft.com/office/officeart/2005/8/layout/hierarchy2"/>
    <dgm:cxn modelId="{CB3A8D91-F79E-44F5-B1B9-371231CEA5B7}" type="presOf" srcId="{BBBF16FE-A901-48E4-BDC8-D09F7728948E}" destId="{41C08B63-48BD-44E2-AF1D-A8C7F6ED253B}" srcOrd="1" destOrd="0" presId="urn:microsoft.com/office/officeart/2005/8/layout/hierarchy2"/>
    <dgm:cxn modelId="{8E9555EC-0140-4C78-91E9-7735A0D94AC1}" srcId="{BCBE9523-F6EA-451B-91A2-E481D2AF6284}" destId="{34BA0419-3A8C-4D4A-8740-D81D91152E44}" srcOrd="2" destOrd="0" parTransId="{3F869315-E9EC-40CE-A593-B1C8A3ADF2E2}" sibTransId="{6257BCC3-0D92-4BA7-8483-AC6E92B98B20}"/>
    <dgm:cxn modelId="{BB4386F9-88BA-467D-9929-E54E0E02ADD3}" type="presOf" srcId="{BCBE9523-F6EA-451B-91A2-E481D2AF6284}" destId="{6EA934D7-A8A9-4DC8-A581-74F0F9D8A905}" srcOrd="0" destOrd="0" presId="urn:microsoft.com/office/officeart/2005/8/layout/hierarchy2"/>
    <dgm:cxn modelId="{8CF5769E-355A-4148-8DAC-B664BE80C9A8}" type="presOf" srcId="{BBBF16FE-A901-48E4-BDC8-D09F7728948E}" destId="{4E6C0A37-DFA3-4295-84FF-ED05C803647A}" srcOrd="0" destOrd="0" presId="urn:microsoft.com/office/officeart/2005/8/layout/hierarchy2"/>
    <dgm:cxn modelId="{556994FE-7243-4D6C-A25F-577E50ED4C50}" srcId="{BCBE9523-F6EA-451B-91A2-E481D2AF6284}" destId="{64D3C4AC-9D36-4993-AD28-31A47E6B686C}" srcOrd="1" destOrd="0" parTransId="{3976480C-B9FE-4BCA-9FF6-DC9B12120BDA}" sibTransId="{D602CCEB-4764-4A22-9CF3-883342B9DCEA}"/>
    <dgm:cxn modelId="{6BA97817-190C-4016-9222-ED5A9020CEFD}" type="presOf" srcId="{3976480C-B9FE-4BCA-9FF6-DC9B12120BDA}" destId="{0A6A890A-8047-476D-A9F8-BD21D3B5146B}" srcOrd="0" destOrd="0" presId="urn:microsoft.com/office/officeart/2005/8/layout/hierarchy2"/>
    <dgm:cxn modelId="{28E3B1F0-22D9-43C1-8686-924DFCE2615C}" type="presOf" srcId="{64D3C4AC-9D36-4993-AD28-31A47E6B686C}" destId="{EF121F36-C0A2-42B1-8528-7998AFD25B03}" srcOrd="0" destOrd="0" presId="urn:microsoft.com/office/officeart/2005/8/layout/hierarchy2"/>
    <dgm:cxn modelId="{60974751-F901-4EED-B648-D8E4E4FC4228}" type="presOf" srcId="{39246C13-9018-4EBC-BA61-2747F10885B1}" destId="{3A752C2C-D3F7-402B-AFBB-A243737EEA67}" srcOrd="0" destOrd="0" presId="urn:microsoft.com/office/officeart/2005/8/layout/hierarchy2"/>
    <dgm:cxn modelId="{D0E6E664-804A-45FB-8C04-0107A8AEDE3C}" type="presOf" srcId="{D1E57F58-45BC-406B-A5A4-5A0B018A8C84}" destId="{C5FE088A-4DF2-495D-98A4-84F10387E42F}" srcOrd="0" destOrd="0" presId="urn:microsoft.com/office/officeart/2005/8/layout/hierarchy2"/>
    <dgm:cxn modelId="{CC63F816-05AD-4109-B0A4-6D94AB5E4BDF}" type="presOf" srcId="{BF29A3DE-F84D-481A-AE0D-35AA6C401C6C}" destId="{00FEA813-0502-43B8-A86A-F261D3C884A4}" srcOrd="1" destOrd="0" presId="urn:microsoft.com/office/officeart/2005/8/layout/hierarchy2"/>
    <dgm:cxn modelId="{5C944E85-296E-4B97-9986-16ECB59C1F88}" type="presOf" srcId="{F5D71910-7FEA-4C22-A1AC-320C187A8E95}" destId="{94C5A1CA-79CC-4E59-81FB-4AE427685332}" srcOrd="0" destOrd="0" presId="urn:microsoft.com/office/officeart/2005/8/layout/hierarchy2"/>
    <dgm:cxn modelId="{451AB32E-FE13-450F-B3C3-9E5F359372FA}" type="presOf" srcId="{C433CDDF-CAD5-44FF-9EEF-FBC133B03CAD}" destId="{F4DDA1D1-8FCF-436F-A032-93E9FEC8D686}" srcOrd="0" destOrd="0" presId="urn:microsoft.com/office/officeart/2005/8/layout/hierarchy2"/>
    <dgm:cxn modelId="{339E4774-80D9-499C-A59A-05BE44B0FAA1}" srcId="{BCBE9523-F6EA-451B-91A2-E481D2AF6284}" destId="{39246C13-9018-4EBC-BA61-2747F10885B1}" srcOrd="4" destOrd="0" parTransId="{C433CDDF-CAD5-44FF-9EEF-FBC133B03CAD}" sibTransId="{49C8E479-924B-4ACA-BAF1-6A4373D37490}"/>
    <dgm:cxn modelId="{80885258-41FF-4DA4-AF0E-4FAC1A2E3651}" type="presOf" srcId="{C433CDDF-CAD5-44FF-9EEF-FBC133B03CAD}" destId="{7586E62F-FAEE-4B31-BA9F-49047FA3AD84}" srcOrd="1" destOrd="0" presId="urn:microsoft.com/office/officeart/2005/8/layout/hierarchy2"/>
    <dgm:cxn modelId="{9E1D1D8A-8F23-4108-AF1E-0E0A95DD7485}" type="presOf" srcId="{34BA0419-3A8C-4D4A-8740-D81D91152E44}" destId="{4875B778-C25B-4082-81C3-2427C29D3910}" srcOrd="0" destOrd="0" presId="urn:microsoft.com/office/officeart/2005/8/layout/hierarchy2"/>
    <dgm:cxn modelId="{66E067A4-8656-4E60-8112-7184A0ED78DC}" type="presOf" srcId="{93EB9272-CB34-465D-8D73-417EC49FEFCD}" destId="{462323DA-48B5-475E-97C9-F54BF267A426}" srcOrd="0" destOrd="0" presId="urn:microsoft.com/office/officeart/2005/8/layout/hierarchy2"/>
    <dgm:cxn modelId="{1E081AFB-F6E0-4838-BC55-F88D51FBD7C3}" srcId="{93EB9272-CB34-465D-8D73-417EC49FEFCD}" destId="{36FCDB9E-3A8C-45D1-82DD-9E8DD41B6F64}" srcOrd="0" destOrd="0" parTransId="{BF29A3DE-F84D-481A-AE0D-35AA6C401C6C}" sibTransId="{EAA2E050-CDF8-4E98-A6C8-762F1DD6B788}"/>
    <dgm:cxn modelId="{1E1AAB4A-F59F-4361-9A2B-2F1FE96EC838}" type="presOf" srcId="{108F6F3C-5455-4EB3-985C-AF0DC2A2A8B3}" destId="{51C2F655-0A19-4E76-B143-10C625E0B55F}" srcOrd="0" destOrd="0" presId="urn:microsoft.com/office/officeart/2005/8/layout/hierarchy2"/>
    <dgm:cxn modelId="{977BAAEB-2AD9-451F-9655-F2529334874E}" srcId="{BCBE9523-F6EA-451B-91A2-E481D2AF6284}" destId="{D1E57F58-45BC-406B-A5A4-5A0B018A8C84}" srcOrd="5" destOrd="0" parTransId="{BBBF16FE-A901-48E4-BDC8-D09F7728948E}" sibTransId="{DFEBD19B-DC7C-4653-8091-571D61290884}"/>
    <dgm:cxn modelId="{80389099-327D-4231-B85E-263C0BDCDBDF}" type="presOf" srcId="{F5D71910-7FEA-4C22-A1AC-320C187A8E95}" destId="{71362749-34B8-4F61-9A48-CE0471CA1C16}" srcOrd="1" destOrd="0" presId="urn:microsoft.com/office/officeart/2005/8/layout/hierarchy2"/>
    <dgm:cxn modelId="{09C9A68D-6DEE-4BCC-967C-AD58C8F18744}" type="presOf" srcId="{749F9EC3-7F51-42B2-93D1-44DBB184DACE}" destId="{EDBDF6B2-887D-4477-9D66-C0B18F8B3FA1}" srcOrd="1" destOrd="0" presId="urn:microsoft.com/office/officeart/2005/8/layout/hierarchy2"/>
    <dgm:cxn modelId="{F33C0416-4215-44AF-9F85-AF4EE22B3818}" srcId="{BCBE9523-F6EA-451B-91A2-E481D2AF6284}" destId="{93EB9272-CB34-465D-8D73-417EC49FEFCD}" srcOrd="0" destOrd="0" parTransId="{F5D71910-7FEA-4C22-A1AC-320C187A8E95}" sibTransId="{283C9B60-BA78-4CC6-8308-23AD7AA551B8}"/>
    <dgm:cxn modelId="{B6F4A9E3-AD56-45D2-BBD1-4937C323B8CD}" srcId="{93EB9272-CB34-465D-8D73-417EC49FEFCD}" destId="{6F23880C-B3E1-42CE-BAC6-85CB741E5829}" srcOrd="1" destOrd="0" parTransId="{9507D67A-CA25-4BE1-8ED5-3A27DCA994F9}" sibTransId="{71A0B95A-789F-469F-842B-0CC529093764}"/>
    <dgm:cxn modelId="{D5FA2231-B6E7-4F7D-8A42-F2D184B6733D}" type="presOf" srcId="{9B43064E-C3D3-40A6-9F9C-203FC2BE3437}" destId="{D06E94D9-414F-4AA5-B555-6333057BF60F}" srcOrd="1" destOrd="0" presId="urn:microsoft.com/office/officeart/2005/8/layout/hierarchy2"/>
    <dgm:cxn modelId="{55C77EBF-8CB7-4A16-A8EB-DFADFF26EAEE}" type="presOf" srcId="{3F869315-E9EC-40CE-A593-B1C8A3ADF2E2}" destId="{C40ED6AE-786C-4135-B777-C5FA976B487D}" srcOrd="0" destOrd="0" presId="urn:microsoft.com/office/officeart/2005/8/layout/hierarchy2"/>
    <dgm:cxn modelId="{43FD3E9D-A862-4418-B8FF-A54AB29AE9FE}" type="presParOf" srcId="{51C2F655-0A19-4E76-B143-10C625E0B55F}" destId="{060FAF68-F152-469F-BCD9-0647FFDB8442}" srcOrd="0" destOrd="0" presId="urn:microsoft.com/office/officeart/2005/8/layout/hierarchy2"/>
    <dgm:cxn modelId="{808EC0FC-1090-4A20-90F6-182C82E07014}" type="presParOf" srcId="{060FAF68-F152-469F-BCD9-0647FFDB8442}" destId="{6EA934D7-A8A9-4DC8-A581-74F0F9D8A905}" srcOrd="0" destOrd="0" presId="urn:microsoft.com/office/officeart/2005/8/layout/hierarchy2"/>
    <dgm:cxn modelId="{D831BB5D-D8B6-4B93-8221-012825B43532}" type="presParOf" srcId="{060FAF68-F152-469F-BCD9-0647FFDB8442}" destId="{BF83B5C9-F07A-4CB5-83BB-76890156080D}" srcOrd="1" destOrd="0" presId="urn:microsoft.com/office/officeart/2005/8/layout/hierarchy2"/>
    <dgm:cxn modelId="{84DA87DB-400D-4191-BA59-2F59CBA9DB17}" type="presParOf" srcId="{BF83B5C9-F07A-4CB5-83BB-76890156080D}" destId="{94C5A1CA-79CC-4E59-81FB-4AE427685332}" srcOrd="0" destOrd="0" presId="urn:microsoft.com/office/officeart/2005/8/layout/hierarchy2"/>
    <dgm:cxn modelId="{9348A51F-4018-42D2-AECD-3BA743CE44B5}" type="presParOf" srcId="{94C5A1CA-79CC-4E59-81FB-4AE427685332}" destId="{71362749-34B8-4F61-9A48-CE0471CA1C16}" srcOrd="0" destOrd="0" presId="urn:microsoft.com/office/officeart/2005/8/layout/hierarchy2"/>
    <dgm:cxn modelId="{2EEE3C2F-0E79-453F-BA19-A5C458589893}" type="presParOf" srcId="{BF83B5C9-F07A-4CB5-83BB-76890156080D}" destId="{A59DE9B7-13E9-440E-8188-83B2C61E2235}" srcOrd="1" destOrd="0" presId="urn:microsoft.com/office/officeart/2005/8/layout/hierarchy2"/>
    <dgm:cxn modelId="{89944718-0189-4B6F-BDE0-B462B9C348CC}" type="presParOf" srcId="{A59DE9B7-13E9-440E-8188-83B2C61E2235}" destId="{462323DA-48B5-475E-97C9-F54BF267A426}" srcOrd="0" destOrd="0" presId="urn:microsoft.com/office/officeart/2005/8/layout/hierarchy2"/>
    <dgm:cxn modelId="{E739D406-CF69-4776-9CDF-231E813A1D73}" type="presParOf" srcId="{A59DE9B7-13E9-440E-8188-83B2C61E2235}" destId="{CD41F946-F10A-4675-B873-C0316DB779C4}" srcOrd="1" destOrd="0" presId="urn:microsoft.com/office/officeart/2005/8/layout/hierarchy2"/>
    <dgm:cxn modelId="{4558911A-DDDF-4BFB-85CC-1C996D8079D0}" type="presParOf" srcId="{CD41F946-F10A-4675-B873-C0316DB779C4}" destId="{FC060CE1-1684-45D4-B9F0-D724A6B73EA6}" srcOrd="0" destOrd="0" presId="urn:microsoft.com/office/officeart/2005/8/layout/hierarchy2"/>
    <dgm:cxn modelId="{CC9BBA3F-6D8F-479B-B198-185B3FFDA95D}" type="presParOf" srcId="{FC060CE1-1684-45D4-B9F0-D724A6B73EA6}" destId="{00FEA813-0502-43B8-A86A-F261D3C884A4}" srcOrd="0" destOrd="0" presId="urn:microsoft.com/office/officeart/2005/8/layout/hierarchy2"/>
    <dgm:cxn modelId="{1D57DABF-278C-42C1-9A26-748159AD4F4A}" type="presParOf" srcId="{CD41F946-F10A-4675-B873-C0316DB779C4}" destId="{CA0564AD-6CB0-4500-BB46-D5F8FE881344}" srcOrd="1" destOrd="0" presId="urn:microsoft.com/office/officeart/2005/8/layout/hierarchy2"/>
    <dgm:cxn modelId="{CBF8AA38-23E7-417A-9B81-FBF3909B7023}" type="presParOf" srcId="{CA0564AD-6CB0-4500-BB46-D5F8FE881344}" destId="{CA359BB1-C88C-4CF6-B2E7-DCECB61C8D19}" srcOrd="0" destOrd="0" presId="urn:microsoft.com/office/officeart/2005/8/layout/hierarchy2"/>
    <dgm:cxn modelId="{954FA73F-D271-43D5-8872-83E594109E61}" type="presParOf" srcId="{CA0564AD-6CB0-4500-BB46-D5F8FE881344}" destId="{EC87A269-D693-49B8-ABAC-2FAE3CDFD79E}" srcOrd="1" destOrd="0" presId="urn:microsoft.com/office/officeart/2005/8/layout/hierarchy2"/>
    <dgm:cxn modelId="{32917441-4995-48F2-B684-54894396DDA1}" type="presParOf" srcId="{CD41F946-F10A-4675-B873-C0316DB779C4}" destId="{6BB5F43F-DC5A-4DF8-85B7-4A1FF9FAEE47}" srcOrd="2" destOrd="0" presId="urn:microsoft.com/office/officeart/2005/8/layout/hierarchy2"/>
    <dgm:cxn modelId="{4812FDD1-2D57-4195-B576-64E99BE69B2D}" type="presParOf" srcId="{6BB5F43F-DC5A-4DF8-85B7-4A1FF9FAEE47}" destId="{A78D392D-C0CE-46CD-B464-C5D8131592D1}" srcOrd="0" destOrd="0" presId="urn:microsoft.com/office/officeart/2005/8/layout/hierarchy2"/>
    <dgm:cxn modelId="{705F3CF3-705C-4570-97EC-4B377ADD0552}" type="presParOf" srcId="{CD41F946-F10A-4675-B873-C0316DB779C4}" destId="{BBF607D8-087F-4C93-AF74-1E86647C3A23}" srcOrd="3" destOrd="0" presId="urn:microsoft.com/office/officeart/2005/8/layout/hierarchy2"/>
    <dgm:cxn modelId="{128015AB-CFEA-442A-842D-C56A86609379}" type="presParOf" srcId="{BBF607D8-087F-4C93-AF74-1E86647C3A23}" destId="{82AFAD41-3AE7-4262-940F-AC36711A3FBF}" srcOrd="0" destOrd="0" presId="urn:microsoft.com/office/officeart/2005/8/layout/hierarchy2"/>
    <dgm:cxn modelId="{B057F9DF-E23B-43DC-B544-E855982AFBA8}" type="presParOf" srcId="{BBF607D8-087F-4C93-AF74-1E86647C3A23}" destId="{A4260C69-4591-4466-B072-F02EF3DE010D}" srcOrd="1" destOrd="0" presId="urn:microsoft.com/office/officeart/2005/8/layout/hierarchy2"/>
    <dgm:cxn modelId="{5A6236BE-C602-4DF3-B3BB-23F63268E724}" type="presParOf" srcId="{CD41F946-F10A-4675-B873-C0316DB779C4}" destId="{74117E07-7682-4BBA-8773-E49D824F5712}" srcOrd="4" destOrd="0" presId="urn:microsoft.com/office/officeart/2005/8/layout/hierarchy2"/>
    <dgm:cxn modelId="{CF49C0F7-01A5-4A7E-8884-AE4D48EEA1F5}" type="presParOf" srcId="{74117E07-7682-4BBA-8773-E49D824F5712}" destId="{D06E94D9-414F-4AA5-B555-6333057BF60F}" srcOrd="0" destOrd="0" presId="urn:microsoft.com/office/officeart/2005/8/layout/hierarchy2"/>
    <dgm:cxn modelId="{4DE42343-66CB-4C68-9B3D-84BA84928CAF}" type="presParOf" srcId="{CD41F946-F10A-4675-B873-C0316DB779C4}" destId="{5171A7C0-80B5-42E0-B039-A7F724CFEEDE}" srcOrd="5" destOrd="0" presId="urn:microsoft.com/office/officeart/2005/8/layout/hierarchy2"/>
    <dgm:cxn modelId="{1B015E84-CF50-45D5-B3FB-61DF563E04D3}" type="presParOf" srcId="{5171A7C0-80B5-42E0-B039-A7F724CFEEDE}" destId="{B5CE2184-BEC4-4CC1-8A15-3915A7DA3FB0}" srcOrd="0" destOrd="0" presId="urn:microsoft.com/office/officeart/2005/8/layout/hierarchy2"/>
    <dgm:cxn modelId="{E23711B9-89A9-48CE-87F5-0B95544DE6BD}" type="presParOf" srcId="{5171A7C0-80B5-42E0-B039-A7F724CFEEDE}" destId="{18864C05-3578-4541-8950-43D8318852FE}" srcOrd="1" destOrd="0" presId="urn:microsoft.com/office/officeart/2005/8/layout/hierarchy2"/>
    <dgm:cxn modelId="{FF43A959-9AA9-4585-9FBA-F6A6918E0586}" type="presParOf" srcId="{BF83B5C9-F07A-4CB5-83BB-76890156080D}" destId="{0A6A890A-8047-476D-A9F8-BD21D3B5146B}" srcOrd="2" destOrd="0" presId="urn:microsoft.com/office/officeart/2005/8/layout/hierarchy2"/>
    <dgm:cxn modelId="{0285FC08-7E75-47B0-8D40-8F0E1E419150}" type="presParOf" srcId="{0A6A890A-8047-476D-A9F8-BD21D3B5146B}" destId="{490DE2C4-971E-4F9B-BE1E-A6A1EADEE4A2}" srcOrd="0" destOrd="0" presId="urn:microsoft.com/office/officeart/2005/8/layout/hierarchy2"/>
    <dgm:cxn modelId="{C04C978C-A561-4E54-A9A5-CEDE2155955E}" type="presParOf" srcId="{BF83B5C9-F07A-4CB5-83BB-76890156080D}" destId="{3D50482C-50EC-4B5F-9716-15D96C358CDB}" srcOrd="3" destOrd="0" presId="urn:microsoft.com/office/officeart/2005/8/layout/hierarchy2"/>
    <dgm:cxn modelId="{216AEB3E-5B08-47DB-AB36-DB85894E8EB6}" type="presParOf" srcId="{3D50482C-50EC-4B5F-9716-15D96C358CDB}" destId="{EF121F36-C0A2-42B1-8528-7998AFD25B03}" srcOrd="0" destOrd="0" presId="urn:microsoft.com/office/officeart/2005/8/layout/hierarchy2"/>
    <dgm:cxn modelId="{2E5E2611-4FE7-4568-9DF2-93C60AC165F5}" type="presParOf" srcId="{3D50482C-50EC-4B5F-9716-15D96C358CDB}" destId="{31315703-35D7-4F02-ACC3-F79C51EABDE3}" srcOrd="1" destOrd="0" presId="urn:microsoft.com/office/officeart/2005/8/layout/hierarchy2"/>
    <dgm:cxn modelId="{F3EDBFAF-7474-4199-8EAD-02B497182C53}" type="presParOf" srcId="{BF83B5C9-F07A-4CB5-83BB-76890156080D}" destId="{C40ED6AE-786C-4135-B777-C5FA976B487D}" srcOrd="4" destOrd="0" presId="urn:microsoft.com/office/officeart/2005/8/layout/hierarchy2"/>
    <dgm:cxn modelId="{56A9A0C1-5567-4A72-9EDB-DAC21DB46D4D}" type="presParOf" srcId="{C40ED6AE-786C-4135-B777-C5FA976B487D}" destId="{33DF535A-B869-47D6-AD30-91B28857DEDC}" srcOrd="0" destOrd="0" presId="urn:microsoft.com/office/officeart/2005/8/layout/hierarchy2"/>
    <dgm:cxn modelId="{07612815-1B93-46D6-BC13-AB1DBD66AB2E}" type="presParOf" srcId="{BF83B5C9-F07A-4CB5-83BB-76890156080D}" destId="{08078F74-84F3-4EA5-9D31-01792C8BA4F7}" srcOrd="5" destOrd="0" presId="urn:microsoft.com/office/officeart/2005/8/layout/hierarchy2"/>
    <dgm:cxn modelId="{38AAD7CE-9ACC-4663-99BD-92823C479E40}" type="presParOf" srcId="{08078F74-84F3-4EA5-9D31-01792C8BA4F7}" destId="{4875B778-C25B-4082-81C3-2427C29D3910}" srcOrd="0" destOrd="0" presId="urn:microsoft.com/office/officeart/2005/8/layout/hierarchy2"/>
    <dgm:cxn modelId="{549DDC52-D6EB-40E1-9850-79C7D0695877}" type="presParOf" srcId="{08078F74-84F3-4EA5-9D31-01792C8BA4F7}" destId="{FEA9C3D6-299A-4F97-9173-14D1EFD3809B}" srcOrd="1" destOrd="0" presId="urn:microsoft.com/office/officeart/2005/8/layout/hierarchy2"/>
    <dgm:cxn modelId="{5CB30A27-675B-4475-8D1F-C7353AB97F21}" type="presParOf" srcId="{BF83B5C9-F07A-4CB5-83BB-76890156080D}" destId="{98EDB8BF-27B1-4A91-BDC4-83F0FA301080}" srcOrd="6" destOrd="0" presId="urn:microsoft.com/office/officeart/2005/8/layout/hierarchy2"/>
    <dgm:cxn modelId="{A94F8984-B98C-43AA-B365-A24D0202E0ED}" type="presParOf" srcId="{98EDB8BF-27B1-4A91-BDC4-83F0FA301080}" destId="{EDBDF6B2-887D-4477-9D66-C0B18F8B3FA1}" srcOrd="0" destOrd="0" presId="urn:microsoft.com/office/officeart/2005/8/layout/hierarchy2"/>
    <dgm:cxn modelId="{3A7DF258-DD4E-414E-A427-8FCF268AA72D}" type="presParOf" srcId="{BF83B5C9-F07A-4CB5-83BB-76890156080D}" destId="{A0890F32-C6FB-4BB3-AFE1-4C4DC29643AC}" srcOrd="7" destOrd="0" presId="urn:microsoft.com/office/officeart/2005/8/layout/hierarchy2"/>
    <dgm:cxn modelId="{68858C44-5D85-4415-9148-6EA4D225F6DD}" type="presParOf" srcId="{A0890F32-C6FB-4BB3-AFE1-4C4DC29643AC}" destId="{78888CBE-6B56-48ED-BA4D-0966A3A4BFA3}" srcOrd="0" destOrd="0" presId="urn:microsoft.com/office/officeart/2005/8/layout/hierarchy2"/>
    <dgm:cxn modelId="{9F6645BA-0009-4537-B967-6E9CA3776E93}" type="presParOf" srcId="{A0890F32-C6FB-4BB3-AFE1-4C4DC29643AC}" destId="{AB1B1CFA-3687-4CA9-97B0-E3CE4A7EAD40}" srcOrd="1" destOrd="0" presId="urn:microsoft.com/office/officeart/2005/8/layout/hierarchy2"/>
    <dgm:cxn modelId="{97CD07B4-8DCE-435A-876E-4D3E63040463}" type="presParOf" srcId="{BF83B5C9-F07A-4CB5-83BB-76890156080D}" destId="{F4DDA1D1-8FCF-436F-A032-93E9FEC8D686}" srcOrd="8" destOrd="0" presId="urn:microsoft.com/office/officeart/2005/8/layout/hierarchy2"/>
    <dgm:cxn modelId="{7E33A496-B64B-4E81-99C0-D22F6783CF0B}" type="presParOf" srcId="{F4DDA1D1-8FCF-436F-A032-93E9FEC8D686}" destId="{7586E62F-FAEE-4B31-BA9F-49047FA3AD84}" srcOrd="0" destOrd="0" presId="urn:microsoft.com/office/officeart/2005/8/layout/hierarchy2"/>
    <dgm:cxn modelId="{43486806-B10C-4D25-B7CD-33E6ED594923}" type="presParOf" srcId="{BF83B5C9-F07A-4CB5-83BB-76890156080D}" destId="{BD437768-C27B-4130-ACEA-2D7E13159DE2}" srcOrd="9" destOrd="0" presId="urn:microsoft.com/office/officeart/2005/8/layout/hierarchy2"/>
    <dgm:cxn modelId="{40438FFF-6615-401D-8083-32FAD4727306}" type="presParOf" srcId="{BD437768-C27B-4130-ACEA-2D7E13159DE2}" destId="{3A752C2C-D3F7-402B-AFBB-A243737EEA67}" srcOrd="0" destOrd="0" presId="urn:microsoft.com/office/officeart/2005/8/layout/hierarchy2"/>
    <dgm:cxn modelId="{E7B03166-B049-44F9-898E-120309E966E2}" type="presParOf" srcId="{BD437768-C27B-4130-ACEA-2D7E13159DE2}" destId="{9CD14930-230F-47B8-98C6-6372F043BCC4}" srcOrd="1" destOrd="0" presId="urn:microsoft.com/office/officeart/2005/8/layout/hierarchy2"/>
    <dgm:cxn modelId="{4A274E7C-4954-4572-BD7D-DA26197CFFD5}" type="presParOf" srcId="{BF83B5C9-F07A-4CB5-83BB-76890156080D}" destId="{4E6C0A37-DFA3-4295-84FF-ED05C803647A}" srcOrd="10" destOrd="0" presId="urn:microsoft.com/office/officeart/2005/8/layout/hierarchy2"/>
    <dgm:cxn modelId="{C9DF8224-77BF-44AF-9448-9743320026D3}" type="presParOf" srcId="{4E6C0A37-DFA3-4295-84FF-ED05C803647A}" destId="{41C08B63-48BD-44E2-AF1D-A8C7F6ED253B}" srcOrd="0" destOrd="0" presId="urn:microsoft.com/office/officeart/2005/8/layout/hierarchy2"/>
    <dgm:cxn modelId="{2442CF64-1787-481F-9562-1C04E465201D}" type="presParOf" srcId="{BF83B5C9-F07A-4CB5-83BB-76890156080D}" destId="{0730FC88-03A7-4C0C-A250-B1B0CDF4A3AF}" srcOrd="11" destOrd="0" presId="urn:microsoft.com/office/officeart/2005/8/layout/hierarchy2"/>
    <dgm:cxn modelId="{4AFA752E-FA4D-4770-8349-6A7435CFA754}" type="presParOf" srcId="{0730FC88-03A7-4C0C-A250-B1B0CDF4A3AF}" destId="{C5FE088A-4DF2-495D-98A4-84F10387E42F}" srcOrd="0" destOrd="0" presId="urn:microsoft.com/office/officeart/2005/8/layout/hierarchy2"/>
    <dgm:cxn modelId="{9A57A264-D329-4BD0-8937-5DD3BA76513A}" type="presParOf" srcId="{0730FC88-03A7-4C0C-A250-B1B0CDF4A3AF}" destId="{A9491361-B4BC-482F-8AEF-938583FDECF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8E5619-F851-4BFA-A499-8BE45068E87F}" type="doc">
      <dgm:prSet loTypeId="urn:microsoft.com/office/officeart/2005/8/layout/h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A2AB83C4-3F41-4B4D-BBF9-CD032E20A045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1"/>
              </a:solidFill>
            </a:rPr>
            <a:t>1. Организация деятельности учащихся </a:t>
          </a:r>
        </a:p>
        <a:p>
          <a:pPr rtl="0"/>
          <a:r>
            <a:rPr lang="ru-RU" sz="2400" b="1" i="1" dirty="0" smtClean="0">
              <a:solidFill>
                <a:schemeClr val="tx1"/>
              </a:solidFill>
            </a:rPr>
            <a:t>на начальном этапе урока</a:t>
          </a:r>
          <a:endParaRPr lang="ru-RU" sz="2400" dirty="0">
            <a:solidFill>
              <a:schemeClr val="tx1"/>
            </a:solidFill>
          </a:endParaRPr>
        </a:p>
      </dgm:t>
    </dgm:pt>
    <dgm:pt modelId="{3F56D725-EF1F-4448-8EF4-96885DA41573}" type="parTrans" cxnId="{E2AA191E-6966-46BD-BE4A-7842C5545425}">
      <dgm:prSet/>
      <dgm:spPr/>
      <dgm:t>
        <a:bodyPr/>
        <a:lstStyle/>
        <a:p>
          <a:endParaRPr lang="ru-RU"/>
        </a:p>
      </dgm:t>
    </dgm:pt>
    <dgm:pt modelId="{9B7E8CE5-F12F-402E-A483-772534E8B313}" type="sibTrans" cxnId="{E2AA191E-6966-46BD-BE4A-7842C5545425}">
      <dgm:prSet/>
      <dgm:spPr/>
      <dgm:t>
        <a:bodyPr/>
        <a:lstStyle/>
        <a:p>
          <a:endParaRPr lang="ru-RU"/>
        </a:p>
      </dgm:t>
    </dgm:pt>
    <dgm:pt modelId="{1DF67520-7D27-422F-ADE2-69A255000FA8}">
      <dgm:prSet/>
      <dgm:spPr/>
      <dgm:t>
        <a:bodyPr/>
        <a:lstStyle/>
        <a:p>
          <a:pPr rtl="0"/>
          <a:r>
            <a:rPr lang="ru-RU" dirty="0" smtClean="0"/>
            <a:t>Включает в учебную деятельность путем актуализации знаний, создания необходимой мотивации,   фиксации новой проблемы</a:t>
          </a:r>
          <a:endParaRPr lang="ru-RU" dirty="0"/>
        </a:p>
      </dgm:t>
    </dgm:pt>
    <dgm:pt modelId="{DF154A51-61B9-477A-8DB0-EE9D1600B4A1}" type="parTrans" cxnId="{FC31FB1A-46D1-498B-B024-C5519038C823}">
      <dgm:prSet/>
      <dgm:spPr/>
      <dgm:t>
        <a:bodyPr/>
        <a:lstStyle/>
        <a:p>
          <a:endParaRPr lang="ru-RU"/>
        </a:p>
      </dgm:t>
    </dgm:pt>
    <dgm:pt modelId="{E18103C7-743D-4C32-85DC-88D197FB3E71}" type="sibTrans" cxnId="{FC31FB1A-46D1-498B-B024-C5519038C823}">
      <dgm:prSet/>
      <dgm:spPr/>
      <dgm:t>
        <a:bodyPr/>
        <a:lstStyle/>
        <a:p>
          <a:endParaRPr lang="ru-RU"/>
        </a:p>
      </dgm:t>
    </dgm:pt>
    <dgm:pt modelId="{2C33F051-5062-469C-B7C9-7947B6B3ED17}">
      <dgm:prSet/>
      <dgm:spPr/>
      <dgm:t>
        <a:bodyPr/>
        <a:lstStyle/>
        <a:p>
          <a:pPr rtl="0"/>
          <a:r>
            <a:rPr lang="ru-RU" dirty="0" smtClean="0"/>
            <a:t>Побуждает к определению темы урока и постановке целей на уроке  для учащихся </a:t>
          </a:r>
          <a:endParaRPr lang="ru-RU" dirty="0"/>
        </a:p>
      </dgm:t>
    </dgm:pt>
    <dgm:pt modelId="{3819BA99-2368-4FB5-B626-0293A075C866}" type="parTrans" cxnId="{36F39CE1-8A0F-4ED3-AA53-35266B6C7F8C}">
      <dgm:prSet/>
      <dgm:spPr/>
      <dgm:t>
        <a:bodyPr/>
        <a:lstStyle/>
        <a:p>
          <a:endParaRPr lang="ru-RU"/>
        </a:p>
      </dgm:t>
    </dgm:pt>
    <dgm:pt modelId="{87581D7A-E18A-4629-AED2-FD148429C55E}" type="sibTrans" cxnId="{36F39CE1-8A0F-4ED3-AA53-35266B6C7F8C}">
      <dgm:prSet/>
      <dgm:spPr/>
      <dgm:t>
        <a:bodyPr/>
        <a:lstStyle/>
        <a:p>
          <a:endParaRPr lang="ru-RU"/>
        </a:p>
      </dgm:t>
    </dgm:pt>
    <dgm:pt modelId="{CA8B94A0-5D33-4860-ABFC-D80DB6568A4A}">
      <dgm:prSet/>
      <dgm:spPr/>
      <dgm:t>
        <a:bodyPr/>
        <a:lstStyle/>
        <a:p>
          <a:pPr rtl="0"/>
          <a:r>
            <a:rPr lang="ru-RU" dirty="0" smtClean="0"/>
            <a:t>Планирует вместе с учащимися деятельность по реализации поставленных целей (учебные  задачи)</a:t>
          </a:r>
          <a:endParaRPr lang="ru-RU" dirty="0"/>
        </a:p>
      </dgm:t>
    </dgm:pt>
    <dgm:pt modelId="{6F1EE2A3-F752-4C16-B647-D4F7402F3A6F}" type="parTrans" cxnId="{B5BA2405-543B-4119-82A4-9ABADBFDDD02}">
      <dgm:prSet/>
      <dgm:spPr/>
      <dgm:t>
        <a:bodyPr/>
        <a:lstStyle/>
        <a:p>
          <a:endParaRPr lang="ru-RU"/>
        </a:p>
      </dgm:t>
    </dgm:pt>
    <dgm:pt modelId="{4721E9B4-73E8-45E3-BC7B-2668092F739D}" type="sibTrans" cxnId="{B5BA2405-543B-4119-82A4-9ABADBFDDD02}">
      <dgm:prSet/>
      <dgm:spPr/>
      <dgm:t>
        <a:bodyPr/>
        <a:lstStyle/>
        <a:p>
          <a:endParaRPr lang="ru-RU"/>
        </a:p>
      </dgm:t>
    </dgm:pt>
    <dgm:pt modelId="{A9188D91-265B-4CE4-BA58-3743BD976B10}" type="pres">
      <dgm:prSet presAssocID="{948E5619-F851-4BFA-A499-8BE45068E8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6170E2-EC75-4B4D-838A-01BBC1888968}" type="pres">
      <dgm:prSet presAssocID="{A2AB83C4-3F41-4B4D-BBF9-CD032E20A045}" presName="composite" presStyleCnt="0"/>
      <dgm:spPr/>
      <dgm:t>
        <a:bodyPr/>
        <a:lstStyle/>
        <a:p>
          <a:endParaRPr lang="ru-RU"/>
        </a:p>
      </dgm:t>
    </dgm:pt>
    <dgm:pt modelId="{28818E18-0D4A-4FEF-BF31-246C2EEFB00E}" type="pres">
      <dgm:prSet presAssocID="{A2AB83C4-3F41-4B4D-BBF9-CD032E20A04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4C901-2F4F-4698-8987-529D40405B20}" type="pres">
      <dgm:prSet presAssocID="{A2AB83C4-3F41-4B4D-BBF9-CD032E20A04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BA2405-543B-4119-82A4-9ABADBFDDD02}" srcId="{A2AB83C4-3F41-4B4D-BBF9-CD032E20A045}" destId="{CA8B94A0-5D33-4860-ABFC-D80DB6568A4A}" srcOrd="2" destOrd="0" parTransId="{6F1EE2A3-F752-4C16-B647-D4F7402F3A6F}" sibTransId="{4721E9B4-73E8-45E3-BC7B-2668092F739D}"/>
    <dgm:cxn modelId="{E2AA191E-6966-46BD-BE4A-7842C5545425}" srcId="{948E5619-F851-4BFA-A499-8BE45068E87F}" destId="{A2AB83C4-3F41-4B4D-BBF9-CD032E20A045}" srcOrd="0" destOrd="0" parTransId="{3F56D725-EF1F-4448-8EF4-96885DA41573}" sibTransId="{9B7E8CE5-F12F-402E-A483-772534E8B313}"/>
    <dgm:cxn modelId="{79252CC2-2F7A-41E0-96E7-C64CE0C2F9A4}" type="presOf" srcId="{A2AB83C4-3F41-4B4D-BBF9-CD032E20A045}" destId="{28818E18-0D4A-4FEF-BF31-246C2EEFB00E}" srcOrd="0" destOrd="0" presId="urn:microsoft.com/office/officeart/2005/8/layout/hList1"/>
    <dgm:cxn modelId="{35990076-BD4B-42A7-8327-33CCBCDC9258}" type="presOf" srcId="{2C33F051-5062-469C-B7C9-7947B6B3ED17}" destId="{09B4C901-2F4F-4698-8987-529D40405B20}" srcOrd="0" destOrd="1" presId="urn:microsoft.com/office/officeart/2005/8/layout/hList1"/>
    <dgm:cxn modelId="{36F39CE1-8A0F-4ED3-AA53-35266B6C7F8C}" srcId="{A2AB83C4-3F41-4B4D-BBF9-CD032E20A045}" destId="{2C33F051-5062-469C-B7C9-7947B6B3ED17}" srcOrd="1" destOrd="0" parTransId="{3819BA99-2368-4FB5-B626-0293A075C866}" sibTransId="{87581D7A-E18A-4629-AED2-FD148429C55E}"/>
    <dgm:cxn modelId="{532C4F3C-C51E-4257-AA66-954408FF3368}" type="presOf" srcId="{948E5619-F851-4BFA-A499-8BE45068E87F}" destId="{A9188D91-265B-4CE4-BA58-3743BD976B10}" srcOrd="0" destOrd="0" presId="urn:microsoft.com/office/officeart/2005/8/layout/hList1"/>
    <dgm:cxn modelId="{FC31FB1A-46D1-498B-B024-C5519038C823}" srcId="{A2AB83C4-3F41-4B4D-BBF9-CD032E20A045}" destId="{1DF67520-7D27-422F-ADE2-69A255000FA8}" srcOrd="0" destOrd="0" parTransId="{DF154A51-61B9-477A-8DB0-EE9D1600B4A1}" sibTransId="{E18103C7-743D-4C32-85DC-88D197FB3E71}"/>
    <dgm:cxn modelId="{BF76A980-A94F-4485-8C45-2F1CF9603671}" type="presOf" srcId="{1DF67520-7D27-422F-ADE2-69A255000FA8}" destId="{09B4C901-2F4F-4698-8987-529D40405B20}" srcOrd="0" destOrd="0" presId="urn:microsoft.com/office/officeart/2005/8/layout/hList1"/>
    <dgm:cxn modelId="{8CE0180A-D75E-4290-8F90-7A1F29FE1273}" type="presOf" srcId="{CA8B94A0-5D33-4860-ABFC-D80DB6568A4A}" destId="{09B4C901-2F4F-4698-8987-529D40405B20}" srcOrd="0" destOrd="2" presId="urn:microsoft.com/office/officeart/2005/8/layout/hList1"/>
    <dgm:cxn modelId="{08376047-8924-4007-9C6E-529C5282D1FA}" type="presParOf" srcId="{A9188D91-265B-4CE4-BA58-3743BD976B10}" destId="{786170E2-EC75-4B4D-838A-01BBC1888968}" srcOrd="0" destOrd="0" presId="urn:microsoft.com/office/officeart/2005/8/layout/hList1"/>
    <dgm:cxn modelId="{8A20B004-AC90-4B3A-89A3-BB47F2957AC4}" type="presParOf" srcId="{786170E2-EC75-4B4D-838A-01BBC1888968}" destId="{28818E18-0D4A-4FEF-BF31-246C2EEFB00E}" srcOrd="0" destOrd="0" presId="urn:microsoft.com/office/officeart/2005/8/layout/hList1"/>
    <dgm:cxn modelId="{1D6CAF9F-8353-4C23-9684-5A33B6BAD91D}" type="presParOf" srcId="{786170E2-EC75-4B4D-838A-01BBC1888968}" destId="{09B4C901-2F4F-4698-8987-529D40405B2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6D0F49-28D1-4CBA-AEF2-EAA85D1CE394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FC258C2-02E4-45C0-BC6A-14FFC3540EE5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1"/>
              </a:solidFill>
            </a:rPr>
            <a:t>2. Управление деятельностью учащихся</a:t>
          </a:r>
          <a:endParaRPr lang="ru-RU" sz="2400" dirty="0">
            <a:solidFill>
              <a:schemeClr val="tx1"/>
            </a:solidFill>
          </a:endParaRPr>
        </a:p>
      </dgm:t>
    </dgm:pt>
    <dgm:pt modelId="{B1B9CD8A-2FDB-477A-A60B-7AEE7BE1C8A0}" type="parTrans" cxnId="{7FC53078-3509-45AD-B9C9-D035C2BA3445}">
      <dgm:prSet/>
      <dgm:spPr/>
      <dgm:t>
        <a:bodyPr/>
        <a:lstStyle/>
        <a:p>
          <a:endParaRPr lang="ru-RU"/>
        </a:p>
      </dgm:t>
    </dgm:pt>
    <dgm:pt modelId="{C7A2AE24-C3D1-4174-97CF-C68D184CA81C}" type="sibTrans" cxnId="{7FC53078-3509-45AD-B9C9-D035C2BA3445}">
      <dgm:prSet/>
      <dgm:spPr/>
      <dgm:t>
        <a:bodyPr/>
        <a:lstStyle/>
        <a:p>
          <a:endParaRPr lang="ru-RU"/>
        </a:p>
      </dgm:t>
    </dgm:pt>
    <dgm:pt modelId="{547EE8C6-12E2-4A80-A3FF-A42942C7E582}">
      <dgm:prSet/>
      <dgm:spPr/>
      <dgm:t>
        <a:bodyPr/>
        <a:lstStyle/>
        <a:p>
          <a:pPr rtl="0"/>
          <a:r>
            <a:rPr lang="ru-RU" dirty="0" smtClean="0"/>
            <a:t>Использует сценарный план урока,</a:t>
          </a:r>
          <a:r>
            <a:rPr lang="ru-RU" i="1" dirty="0" smtClean="0"/>
            <a:t> </a:t>
          </a:r>
          <a:r>
            <a:rPr lang="ru-RU" dirty="0" smtClean="0"/>
            <a:t>предоставляющий учителю свободу выбора форм, способов и приёмов обучения</a:t>
          </a:r>
          <a:endParaRPr lang="ru-RU" dirty="0"/>
        </a:p>
      </dgm:t>
    </dgm:pt>
    <dgm:pt modelId="{37C2BBD8-C6EB-47B5-BA4F-C9059A9549E2}" type="parTrans" cxnId="{FB563613-4C9D-4E9D-B0C4-240F8550C41F}">
      <dgm:prSet/>
      <dgm:spPr/>
      <dgm:t>
        <a:bodyPr/>
        <a:lstStyle/>
        <a:p>
          <a:endParaRPr lang="ru-RU"/>
        </a:p>
      </dgm:t>
    </dgm:pt>
    <dgm:pt modelId="{540E11C2-B322-4E02-9011-4DFED1B0F7EE}" type="sibTrans" cxnId="{FB563613-4C9D-4E9D-B0C4-240F8550C41F}">
      <dgm:prSet/>
      <dgm:spPr/>
      <dgm:t>
        <a:bodyPr/>
        <a:lstStyle/>
        <a:p>
          <a:endParaRPr lang="ru-RU"/>
        </a:p>
      </dgm:t>
    </dgm:pt>
    <dgm:pt modelId="{20673489-D970-42BC-AAA9-B7B8E087EFC4}">
      <dgm:prSet/>
      <dgm:spPr/>
      <dgm:t>
        <a:bodyPr/>
        <a:lstStyle/>
        <a:p>
          <a:pPr rtl="0"/>
          <a:r>
            <a:rPr lang="ru-RU" dirty="0" smtClean="0"/>
            <a:t>Осуществляет личностно-ориентированный подход в обучении (дифференциацию, индивидуализацию)</a:t>
          </a:r>
          <a:endParaRPr lang="ru-RU" dirty="0"/>
        </a:p>
      </dgm:t>
    </dgm:pt>
    <dgm:pt modelId="{84EF4D96-E3EE-4830-89A8-5559FAA969C1}" type="parTrans" cxnId="{501A36ED-7311-4D41-87A7-99D5B0B9017C}">
      <dgm:prSet/>
      <dgm:spPr/>
      <dgm:t>
        <a:bodyPr/>
        <a:lstStyle/>
        <a:p>
          <a:endParaRPr lang="ru-RU"/>
        </a:p>
      </dgm:t>
    </dgm:pt>
    <dgm:pt modelId="{24EF2DC1-E65E-46C1-B9D5-0CBFCEE8693E}" type="sibTrans" cxnId="{501A36ED-7311-4D41-87A7-99D5B0B9017C}">
      <dgm:prSet/>
      <dgm:spPr/>
      <dgm:t>
        <a:bodyPr/>
        <a:lstStyle/>
        <a:p>
          <a:endParaRPr lang="ru-RU"/>
        </a:p>
      </dgm:t>
    </dgm:pt>
    <dgm:pt modelId="{F443FA87-7431-4712-8DD4-3F59A6E39437}">
      <dgm:prSet/>
      <dgm:spPr/>
      <dgm:t>
        <a:bodyPr/>
        <a:lstStyle/>
        <a:p>
          <a:pPr rtl="0"/>
          <a:r>
            <a:rPr lang="ru-RU" dirty="0" smtClean="0"/>
            <a:t>Применяет такие приемы, методы, технологии, выбор которых оправдан и соответствует целям урока; новые знания учащиеся добывают в результате учебной деятельности</a:t>
          </a:r>
          <a:endParaRPr lang="ru-RU" dirty="0"/>
        </a:p>
      </dgm:t>
    </dgm:pt>
    <dgm:pt modelId="{13C7FA60-6683-4DD2-B643-04E00F811E59}" type="parTrans" cxnId="{5E96F3DB-886A-40D0-9B15-2993B905D677}">
      <dgm:prSet/>
      <dgm:spPr/>
      <dgm:t>
        <a:bodyPr/>
        <a:lstStyle/>
        <a:p>
          <a:endParaRPr lang="ru-RU"/>
        </a:p>
      </dgm:t>
    </dgm:pt>
    <dgm:pt modelId="{01397FE0-8721-4ADB-B9DD-5366203DB54D}" type="sibTrans" cxnId="{5E96F3DB-886A-40D0-9B15-2993B905D677}">
      <dgm:prSet/>
      <dgm:spPr/>
      <dgm:t>
        <a:bodyPr/>
        <a:lstStyle/>
        <a:p>
          <a:endParaRPr lang="ru-RU"/>
        </a:p>
      </dgm:t>
    </dgm:pt>
    <dgm:pt modelId="{C62ED36A-93E2-4D99-BC27-830FCC70A77B}">
      <dgm:prSet/>
      <dgm:spPr/>
      <dgm:t>
        <a:bodyPr/>
        <a:lstStyle/>
        <a:p>
          <a:pPr rtl="0"/>
          <a:r>
            <a:rPr lang="ru-RU" dirty="0" smtClean="0"/>
            <a:t>Чётко завершает каждый этап урока, производит постановку задач на следующий этап</a:t>
          </a:r>
          <a:endParaRPr lang="ru-RU" dirty="0"/>
        </a:p>
      </dgm:t>
    </dgm:pt>
    <dgm:pt modelId="{DBAC5067-8DE1-47DA-B539-26956B8060D8}" type="parTrans" cxnId="{C1C66472-88D8-4847-8046-FA28C8C0B2B7}">
      <dgm:prSet/>
      <dgm:spPr/>
      <dgm:t>
        <a:bodyPr/>
        <a:lstStyle/>
        <a:p>
          <a:endParaRPr lang="ru-RU"/>
        </a:p>
      </dgm:t>
    </dgm:pt>
    <dgm:pt modelId="{182D3120-90FB-4B39-8BA5-CB5CE5DCEC54}" type="sibTrans" cxnId="{C1C66472-88D8-4847-8046-FA28C8C0B2B7}">
      <dgm:prSet/>
      <dgm:spPr/>
      <dgm:t>
        <a:bodyPr/>
        <a:lstStyle/>
        <a:p>
          <a:endParaRPr lang="ru-RU"/>
        </a:p>
      </dgm:t>
    </dgm:pt>
    <dgm:pt modelId="{C6861BCB-3C6A-4600-80DC-5E69EC2A08CF}" type="pres">
      <dgm:prSet presAssocID="{526D0F49-28D1-4CBA-AEF2-EAA85D1CE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51925-FA74-4198-9209-385FDFBFE023}" type="pres">
      <dgm:prSet presAssocID="{9FC258C2-02E4-45C0-BC6A-14FFC3540EE5}" presName="composite" presStyleCnt="0"/>
      <dgm:spPr/>
    </dgm:pt>
    <dgm:pt modelId="{2AAFF86B-C2BE-4D77-965A-E39A1B8EC7F3}" type="pres">
      <dgm:prSet presAssocID="{9FC258C2-02E4-45C0-BC6A-14FFC3540EE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38B32-C70D-44E7-96FC-444C6807E5D5}" type="pres">
      <dgm:prSet presAssocID="{9FC258C2-02E4-45C0-BC6A-14FFC3540EE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63613-4C9D-4E9D-B0C4-240F8550C41F}" srcId="{9FC258C2-02E4-45C0-BC6A-14FFC3540EE5}" destId="{547EE8C6-12E2-4A80-A3FF-A42942C7E582}" srcOrd="0" destOrd="0" parTransId="{37C2BBD8-C6EB-47B5-BA4F-C9059A9549E2}" sibTransId="{540E11C2-B322-4E02-9011-4DFED1B0F7EE}"/>
    <dgm:cxn modelId="{7FC53078-3509-45AD-B9C9-D035C2BA3445}" srcId="{526D0F49-28D1-4CBA-AEF2-EAA85D1CE394}" destId="{9FC258C2-02E4-45C0-BC6A-14FFC3540EE5}" srcOrd="0" destOrd="0" parTransId="{B1B9CD8A-2FDB-477A-A60B-7AEE7BE1C8A0}" sibTransId="{C7A2AE24-C3D1-4174-97CF-C68D184CA81C}"/>
    <dgm:cxn modelId="{5E96F3DB-886A-40D0-9B15-2993B905D677}" srcId="{9FC258C2-02E4-45C0-BC6A-14FFC3540EE5}" destId="{F443FA87-7431-4712-8DD4-3F59A6E39437}" srcOrd="2" destOrd="0" parTransId="{13C7FA60-6683-4DD2-B643-04E00F811E59}" sibTransId="{01397FE0-8721-4ADB-B9DD-5366203DB54D}"/>
    <dgm:cxn modelId="{AD7E16FB-665D-402F-B0B7-DC6EA87627D5}" type="presOf" srcId="{9FC258C2-02E4-45C0-BC6A-14FFC3540EE5}" destId="{2AAFF86B-C2BE-4D77-965A-E39A1B8EC7F3}" srcOrd="0" destOrd="0" presId="urn:microsoft.com/office/officeart/2005/8/layout/hList1"/>
    <dgm:cxn modelId="{B1BAF9C7-EB69-4C99-82F7-F926D6817727}" type="presOf" srcId="{20673489-D970-42BC-AAA9-B7B8E087EFC4}" destId="{4E938B32-C70D-44E7-96FC-444C6807E5D5}" srcOrd="0" destOrd="1" presId="urn:microsoft.com/office/officeart/2005/8/layout/hList1"/>
    <dgm:cxn modelId="{9C22479D-980D-4791-B3BB-B902F07DEFED}" type="presOf" srcId="{F443FA87-7431-4712-8DD4-3F59A6E39437}" destId="{4E938B32-C70D-44E7-96FC-444C6807E5D5}" srcOrd="0" destOrd="2" presId="urn:microsoft.com/office/officeart/2005/8/layout/hList1"/>
    <dgm:cxn modelId="{C1C66472-88D8-4847-8046-FA28C8C0B2B7}" srcId="{9FC258C2-02E4-45C0-BC6A-14FFC3540EE5}" destId="{C62ED36A-93E2-4D99-BC27-830FCC70A77B}" srcOrd="3" destOrd="0" parTransId="{DBAC5067-8DE1-47DA-B539-26956B8060D8}" sibTransId="{182D3120-90FB-4B39-8BA5-CB5CE5DCEC54}"/>
    <dgm:cxn modelId="{501A36ED-7311-4D41-87A7-99D5B0B9017C}" srcId="{9FC258C2-02E4-45C0-BC6A-14FFC3540EE5}" destId="{20673489-D970-42BC-AAA9-B7B8E087EFC4}" srcOrd="1" destOrd="0" parTransId="{84EF4D96-E3EE-4830-89A8-5559FAA969C1}" sibTransId="{24EF2DC1-E65E-46C1-B9D5-0CBFCEE8693E}"/>
    <dgm:cxn modelId="{DD7E9500-2151-4B61-AE1D-900F11E3D6D1}" type="presOf" srcId="{526D0F49-28D1-4CBA-AEF2-EAA85D1CE394}" destId="{C6861BCB-3C6A-4600-80DC-5E69EC2A08CF}" srcOrd="0" destOrd="0" presId="urn:microsoft.com/office/officeart/2005/8/layout/hList1"/>
    <dgm:cxn modelId="{30C1AE7B-5BAC-4290-8A47-7378E14A450E}" type="presOf" srcId="{C62ED36A-93E2-4D99-BC27-830FCC70A77B}" destId="{4E938B32-C70D-44E7-96FC-444C6807E5D5}" srcOrd="0" destOrd="3" presId="urn:microsoft.com/office/officeart/2005/8/layout/hList1"/>
    <dgm:cxn modelId="{DA1BDEE5-CA84-4175-BF54-A842AA124757}" type="presOf" srcId="{547EE8C6-12E2-4A80-A3FF-A42942C7E582}" destId="{4E938B32-C70D-44E7-96FC-444C6807E5D5}" srcOrd="0" destOrd="0" presId="urn:microsoft.com/office/officeart/2005/8/layout/hList1"/>
    <dgm:cxn modelId="{331A8868-9957-431E-B138-D620DB6F7BFF}" type="presParOf" srcId="{C6861BCB-3C6A-4600-80DC-5E69EC2A08CF}" destId="{54E51925-FA74-4198-9209-385FDFBFE023}" srcOrd="0" destOrd="0" presId="urn:microsoft.com/office/officeart/2005/8/layout/hList1"/>
    <dgm:cxn modelId="{6EA39F1F-51B9-4779-903E-87DDA716D502}" type="presParOf" srcId="{54E51925-FA74-4198-9209-385FDFBFE023}" destId="{2AAFF86B-C2BE-4D77-965A-E39A1B8EC7F3}" srcOrd="0" destOrd="0" presId="urn:microsoft.com/office/officeart/2005/8/layout/hList1"/>
    <dgm:cxn modelId="{112E0319-574A-4DB1-903C-F002E02B0D4F}" type="presParOf" srcId="{54E51925-FA74-4198-9209-385FDFBFE023}" destId="{4E938B32-C70D-44E7-96FC-444C6807E5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6D0F49-28D1-4CBA-AEF2-EAA85D1CE394}" type="doc">
      <dgm:prSet loTypeId="urn:microsoft.com/office/officeart/2005/8/layout/h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FC258C2-02E4-45C0-BC6A-14FFC3540EE5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1"/>
              </a:solidFill>
            </a:rPr>
            <a:t>2. Управление деятельностью учащихся</a:t>
          </a:r>
          <a:endParaRPr lang="ru-RU" sz="2400" dirty="0">
            <a:solidFill>
              <a:schemeClr val="tx1"/>
            </a:solidFill>
          </a:endParaRPr>
        </a:p>
      </dgm:t>
    </dgm:pt>
    <dgm:pt modelId="{B1B9CD8A-2FDB-477A-A60B-7AEE7BE1C8A0}" type="parTrans" cxnId="{7FC53078-3509-45AD-B9C9-D035C2BA3445}">
      <dgm:prSet/>
      <dgm:spPr/>
      <dgm:t>
        <a:bodyPr/>
        <a:lstStyle/>
        <a:p>
          <a:endParaRPr lang="ru-RU"/>
        </a:p>
      </dgm:t>
    </dgm:pt>
    <dgm:pt modelId="{C7A2AE24-C3D1-4174-97CF-C68D184CA81C}" type="sibTrans" cxnId="{7FC53078-3509-45AD-B9C9-D035C2BA3445}">
      <dgm:prSet/>
      <dgm:spPr/>
      <dgm:t>
        <a:bodyPr/>
        <a:lstStyle/>
        <a:p>
          <a:endParaRPr lang="ru-RU"/>
        </a:p>
      </dgm:t>
    </dgm:pt>
    <dgm:pt modelId="{B6906950-3D19-46A4-B58B-F217E14BB5DE}">
      <dgm:prSet/>
      <dgm:spPr/>
      <dgm:t>
        <a:bodyPr/>
        <a:lstStyle/>
        <a:p>
          <a:pPr rtl="0"/>
          <a:r>
            <a:rPr lang="ru-RU" dirty="0" smtClean="0"/>
            <a:t>Мотивирует деятельность учащихся в течение всего урока</a:t>
          </a:r>
          <a:endParaRPr lang="ru-RU" dirty="0"/>
        </a:p>
      </dgm:t>
    </dgm:pt>
    <dgm:pt modelId="{771DE6A3-07AA-470E-AFE4-D69323E6C1F3}" type="parTrans" cxnId="{7F9D58E2-D2BF-4138-B0C0-D2EA0796D902}">
      <dgm:prSet/>
      <dgm:spPr/>
      <dgm:t>
        <a:bodyPr/>
        <a:lstStyle/>
        <a:p>
          <a:endParaRPr lang="ru-RU"/>
        </a:p>
      </dgm:t>
    </dgm:pt>
    <dgm:pt modelId="{770AE2B6-BF6A-47D8-A4C4-A04A691A1259}" type="sibTrans" cxnId="{7F9D58E2-D2BF-4138-B0C0-D2EA0796D902}">
      <dgm:prSet/>
      <dgm:spPr/>
      <dgm:t>
        <a:bodyPr/>
        <a:lstStyle/>
        <a:p>
          <a:endParaRPr lang="ru-RU"/>
        </a:p>
      </dgm:t>
    </dgm:pt>
    <dgm:pt modelId="{82B2C982-F5AA-463B-9203-52C46A477688}">
      <dgm:prSet/>
      <dgm:spPr/>
      <dgm:t>
        <a:bodyPr/>
        <a:lstStyle/>
        <a:p>
          <a:pPr rtl="0"/>
          <a:r>
            <a:rPr lang="ru-RU" dirty="0" smtClean="0"/>
            <a:t>Ведет мониторинг деятельности учащихся в соответствии с целями  и  планируемыми результатами </a:t>
          </a:r>
          <a:endParaRPr lang="ru-RU" dirty="0"/>
        </a:p>
      </dgm:t>
    </dgm:pt>
    <dgm:pt modelId="{6B17D13D-93C6-4BBE-A7CE-FA0737E4126C}" type="parTrans" cxnId="{56C2C96C-6812-4A27-948D-C08670B892CB}">
      <dgm:prSet/>
      <dgm:spPr/>
      <dgm:t>
        <a:bodyPr/>
        <a:lstStyle/>
        <a:p>
          <a:endParaRPr lang="ru-RU"/>
        </a:p>
      </dgm:t>
    </dgm:pt>
    <dgm:pt modelId="{70EFFDFC-AAB6-452F-9F7E-85194DBE7FE8}" type="sibTrans" cxnId="{56C2C96C-6812-4A27-948D-C08670B892CB}">
      <dgm:prSet/>
      <dgm:spPr/>
      <dgm:t>
        <a:bodyPr/>
        <a:lstStyle/>
        <a:p>
          <a:endParaRPr lang="ru-RU"/>
        </a:p>
      </dgm:t>
    </dgm:pt>
    <dgm:pt modelId="{C2E14EBA-467A-411B-A832-3B19980E01D5}">
      <dgm:prSet/>
      <dgm:spPr/>
      <dgm:t>
        <a:bodyPr/>
        <a:lstStyle/>
        <a:p>
          <a:pPr rtl="0"/>
          <a:r>
            <a:rPr lang="ru-RU" dirty="0" smtClean="0"/>
            <a:t>Оперативно корректирует деятельность учащихся: оказывает консультативную поддержку или помощь, координирует рациональное распределение времени  урока, при необходимости вносит изменения в запланированную структуру урока, его содержание, формы и методы обучения</a:t>
          </a:r>
          <a:endParaRPr lang="ru-RU" dirty="0"/>
        </a:p>
      </dgm:t>
    </dgm:pt>
    <dgm:pt modelId="{917E91C8-EF96-4BE2-A155-D1CDCAE15820}" type="parTrans" cxnId="{8C8A2FB3-7539-4E28-B3F1-22CC3156ACCE}">
      <dgm:prSet/>
      <dgm:spPr/>
      <dgm:t>
        <a:bodyPr/>
        <a:lstStyle/>
        <a:p>
          <a:endParaRPr lang="ru-RU"/>
        </a:p>
      </dgm:t>
    </dgm:pt>
    <dgm:pt modelId="{38D4D46E-8EF4-4213-AA4E-355874FD9068}" type="sibTrans" cxnId="{8C8A2FB3-7539-4E28-B3F1-22CC3156ACCE}">
      <dgm:prSet/>
      <dgm:spPr/>
      <dgm:t>
        <a:bodyPr/>
        <a:lstStyle/>
        <a:p>
          <a:endParaRPr lang="ru-RU"/>
        </a:p>
      </dgm:t>
    </dgm:pt>
    <dgm:pt modelId="{0308FF50-3DC5-4FAE-9231-1B26645ED814}">
      <dgm:prSet/>
      <dgm:spPr/>
      <dgm:t>
        <a:bodyPr/>
        <a:lstStyle/>
        <a:p>
          <a:pPr rtl="0"/>
          <a:r>
            <a:rPr lang="ru-RU" dirty="0" smtClean="0"/>
            <a:t>Побуждает учащихся к самоконтролю и самоанализу, самооценке и </a:t>
          </a:r>
          <a:r>
            <a:rPr lang="ru-RU" dirty="0" err="1" smtClean="0"/>
            <a:t>взаимооценке</a:t>
          </a:r>
          <a:r>
            <a:rPr lang="ru-RU" dirty="0" smtClean="0"/>
            <a:t>, рефлексии  </a:t>
          </a:r>
          <a:endParaRPr lang="ru-RU" dirty="0"/>
        </a:p>
      </dgm:t>
    </dgm:pt>
    <dgm:pt modelId="{BB00169A-75C8-422D-94D1-CCE9170451BB}" type="parTrans" cxnId="{79151FD7-A720-4691-9A66-05521328B56E}">
      <dgm:prSet/>
      <dgm:spPr/>
      <dgm:t>
        <a:bodyPr/>
        <a:lstStyle/>
        <a:p>
          <a:endParaRPr lang="ru-RU"/>
        </a:p>
      </dgm:t>
    </dgm:pt>
    <dgm:pt modelId="{3F55CF05-3450-43D2-9CC7-22C96AE1FE03}" type="sibTrans" cxnId="{79151FD7-A720-4691-9A66-05521328B56E}">
      <dgm:prSet/>
      <dgm:spPr/>
      <dgm:t>
        <a:bodyPr/>
        <a:lstStyle/>
        <a:p>
          <a:endParaRPr lang="ru-RU"/>
        </a:p>
      </dgm:t>
    </dgm:pt>
    <dgm:pt modelId="{116A716C-71AD-412A-AE77-33C45C2FA505}" type="pres">
      <dgm:prSet presAssocID="{526D0F49-28D1-4CBA-AEF2-EAA85D1CE3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6B9C78-51FE-48D0-8628-1A03D574BD15}" type="pres">
      <dgm:prSet presAssocID="{9FC258C2-02E4-45C0-BC6A-14FFC3540EE5}" presName="composite" presStyleCnt="0"/>
      <dgm:spPr/>
    </dgm:pt>
    <dgm:pt modelId="{538D12E6-B9E7-4CDE-B785-948D8F27F23D}" type="pres">
      <dgm:prSet presAssocID="{9FC258C2-02E4-45C0-BC6A-14FFC3540EE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82059-6CD9-4924-8035-2E50A1CFC0A3}" type="pres">
      <dgm:prSet presAssocID="{9FC258C2-02E4-45C0-BC6A-14FFC3540EE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5967D9-15E3-437B-97DB-592337C17ECC}" type="presOf" srcId="{82B2C982-F5AA-463B-9203-52C46A477688}" destId="{4DF82059-6CD9-4924-8035-2E50A1CFC0A3}" srcOrd="0" destOrd="1" presId="urn:microsoft.com/office/officeart/2005/8/layout/hList1"/>
    <dgm:cxn modelId="{7FC53078-3509-45AD-B9C9-D035C2BA3445}" srcId="{526D0F49-28D1-4CBA-AEF2-EAA85D1CE394}" destId="{9FC258C2-02E4-45C0-BC6A-14FFC3540EE5}" srcOrd="0" destOrd="0" parTransId="{B1B9CD8A-2FDB-477A-A60B-7AEE7BE1C8A0}" sibTransId="{C7A2AE24-C3D1-4174-97CF-C68D184CA81C}"/>
    <dgm:cxn modelId="{37FB659C-2F1F-4E1C-810E-F39CE9716D2C}" type="presOf" srcId="{0308FF50-3DC5-4FAE-9231-1B26645ED814}" destId="{4DF82059-6CD9-4924-8035-2E50A1CFC0A3}" srcOrd="0" destOrd="3" presId="urn:microsoft.com/office/officeart/2005/8/layout/hList1"/>
    <dgm:cxn modelId="{BB617BAD-BBE5-4D09-A63B-3B20AF8B49D0}" type="presOf" srcId="{526D0F49-28D1-4CBA-AEF2-EAA85D1CE394}" destId="{116A716C-71AD-412A-AE77-33C45C2FA505}" srcOrd="0" destOrd="0" presId="urn:microsoft.com/office/officeart/2005/8/layout/hList1"/>
    <dgm:cxn modelId="{7F9D58E2-D2BF-4138-B0C0-D2EA0796D902}" srcId="{9FC258C2-02E4-45C0-BC6A-14FFC3540EE5}" destId="{B6906950-3D19-46A4-B58B-F217E14BB5DE}" srcOrd="0" destOrd="0" parTransId="{771DE6A3-07AA-470E-AFE4-D69323E6C1F3}" sibTransId="{770AE2B6-BF6A-47D8-A4C4-A04A691A1259}"/>
    <dgm:cxn modelId="{961D45AF-2F92-4AC2-9CB7-B04E45B16591}" type="presOf" srcId="{B6906950-3D19-46A4-B58B-F217E14BB5DE}" destId="{4DF82059-6CD9-4924-8035-2E50A1CFC0A3}" srcOrd="0" destOrd="0" presId="urn:microsoft.com/office/officeart/2005/8/layout/hList1"/>
    <dgm:cxn modelId="{8C8A2FB3-7539-4E28-B3F1-22CC3156ACCE}" srcId="{9FC258C2-02E4-45C0-BC6A-14FFC3540EE5}" destId="{C2E14EBA-467A-411B-A832-3B19980E01D5}" srcOrd="2" destOrd="0" parTransId="{917E91C8-EF96-4BE2-A155-D1CDCAE15820}" sibTransId="{38D4D46E-8EF4-4213-AA4E-355874FD9068}"/>
    <dgm:cxn modelId="{56C2C96C-6812-4A27-948D-C08670B892CB}" srcId="{9FC258C2-02E4-45C0-BC6A-14FFC3540EE5}" destId="{82B2C982-F5AA-463B-9203-52C46A477688}" srcOrd="1" destOrd="0" parTransId="{6B17D13D-93C6-4BBE-A7CE-FA0737E4126C}" sibTransId="{70EFFDFC-AAB6-452F-9F7E-85194DBE7FE8}"/>
    <dgm:cxn modelId="{79151FD7-A720-4691-9A66-05521328B56E}" srcId="{9FC258C2-02E4-45C0-BC6A-14FFC3540EE5}" destId="{0308FF50-3DC5-4FAE-9231-1B26645ED814}" srcOrd="3" destOrd="0" parTransId="{BB00169A-75C8-422D-94D1-CCE9170451BB}" sibTransId="{3F55CF05-3450-43D2-9CC7-22C96AE1FE03}"/>
    <dgm:cxn modelId="{7F3B79CF-EC3E-444E-B3AC-FB1D85F95DC2}" type="presOf" srcId="{9FC258C2-02E4-45C0-BC6A-14FFC3540EE5}" destId="{538D12E6-B9E7-4CDE-B785-948D8F27F23D}" srcOrd="0" destOrd="0" presId="urn:microsoft.com/office/officeart/2005/8/layout/hList1"/>
    <dgm:cxn modelId="{A6F63E1A-9284-4826-846F-CF5ACAF4E9D0}" type="presOf" srcId="{C2E14EBA-467A-411B-A832-3B19980E01D5}" destId="{4DF82059-6CD9-4924-8035-2E50A1CFC0A3}" srcOrd="0" destOrd="2" presId="urn:microsoft.com/office/officeart/2005/8/layout/hList1"/>
    <dgm:cxn modelId="{931FD29C-451A-42B8-805D-60E62AD16748}" type="presParOf" srcId="{116A716C-71AD-412A-AE77-33C45C2FA505}" destId="{5B6B9C78-51FE-48D0-8628-1A03D574BD15}" srcOrd="0" destOrd="0" presId="urn:microsoft.com/office/officeart/2005/8/layout/hList1"/>
    <dgm:cxn modelId="{4B13D35E-A481-4F0B-AE03-3C9A4C6AFF81}" type="presParOf" srcId="{5B6B9C78-51FE-48D0-8628-1A03D574BD15}" destId="{538D12E6-B9E7-4CDE-B785-948D8F27F23D}" srcOrd="0" destOrd="0" presId="urn:microsoft.com/office/officeart/2005/8/layout/hList1"/>
    <dgm:cxn modelId="{5DA91C9A-9858-4573-A2AD-05C5527C57D5}" type="presParOf" srcId="{5B6B9C78-51FE-48D0-8628-1A03D574BD15}" destId="{4DF82059-6CD9-4924-8035-2E50A1CFC0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B42FD7-53A2-4799-9620-BB9035FACFD9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367AB6-E96F-4DDC-9736-87CB7CBEAD6F}">
      <dgm:prSet custT="1"/>
      <dgm:spPr/>
      <dgm:t>
        <a:bodyPr/>
        <a:lstStyle/>
        <a:p>
          <a:pPr rtl="0"/>
          <a:r>
            <a:rPr lang="ru-RU" sz="2400" b="1" i="1" dirty="0" smtClean="0">
              <a:solidFill>
                <a:schemeClr val="tx1"/>
              </a:solidFill>
            </a:rPr>
            <a:t>3. Создание благоприятного климата и психологической комфортности</a:t>
          </a:r>
          <a:endParaRPr lang="ru-RU" sz="2400" dirty="0">
            <a:solidFill>
              <a:schemeClr val="tx1"/>
            </a:solidFill>
          </a:endParaRPr>
        </a:p>
      </dgm:t>
    </dgm:pt>
    <dgm:pt modelId="{CB163126-8F89-4A97-9130-CC7FB06E75F0}" type="parTrans" cxnId="{D280C614-874B-451D-9144-8E660E7108C0}">
      <dgm:prSet/>
      <dgm:spPr/>
      <dgm:t>
        <a:bodyPr/>
        <a:lstStyle/>
        <a:p>
          <a:endParaRPr lang="ru-RU"/>
        </a:p>
      </dgm:t>
    </dgm:pt>
    <dgm:pt modelId="{7CD91AC8-C9AE-4059-A9E6-00B3F405022D}" type="sibTrans" cxnId="{D280C614-874B-451D-9144-8E660E7108C0}">
      <dgm:prSet/>
      <dgm:spPr/>
      <dgm:t>
        <a:bodyPr/>
        <a:lstStyle/>
        <a:p>
          <a:endParaRPr lang="ru-RU"/>
        </a:p>
      </dgm:t>
    </dgm:pt>
    <dgm:pt modelId="{1266EC5C-B452-47A3-B49C-CBD7A4C6DDF2}">
      <dgm:prSet custT="1"/>
      <dgm:spPr/>
      <dgm:t>
        <a:bodyPr/>
        <a:lstStyle/>
        <a:p>
          <a:pPr rtl="0"/>
          <a:r>
            <a:rPr lang="ru-RU" sz="2800" dirty="0" smtClean="0"/>
            <a:t>Оказывает глубокое воздействие посредством</a:t>
          </a:r>
          <a:r>
            <a:rPr lang="ru-RU" sz="2800" b="1" dirty="0" smtClean="0"/>
            <a:t> </a:t>
          </a:r>
          <a:r>
            <a:rPr lang="ru-RU" sz="2800" dirty="0" smtClean="0"/>
            <a:t>своей личности:  эрудиция, общая культура, имидж, доброжелательность, образность речи, эмоциональность, чувство юмора и др.</a:t>
          </a:r>
          <a:endParaRPr lang="ru-RU" sz="2800" dirty="0"/>
        </a:p>
      </dgm:t>
    </dgm:pt>
    <dgm:pt modelId="{2EE48A94-F722-43E6-8E7B-0E8DB7E918A0}" type="parTrans" cxnId="{46676858-CA7D-44F9-90B9-1C3629ED2A4F}">
      <dgm:prSet/>
      <dgm:spPr/>
      <dgm:t>
        <a:bodyPr/>
        <a:lstStyle/>
        <a:p>
          <a:endParaRPr lang="ru-RU"/>
        </a:p>
      </dgm:t>
    </dgm:pt>
    <dgm:pt modelId="{7460944B-3D54-4C75-AE97-FA2888874B9C}" type="sibTrans" cxnId="{46676858-CA7D-44F9-90B9-1C3629ED2A4F}">
      <dgm:prSet/>
      <dgm:spPr/>
      <dgm:t>
        <a:bodyPr/>
        <a:lstStyle/>
        <a:p>
          <a:endParaRPr lang="ru-RU"/>
        </a:p>
      </dgm:t>
    </dgm:pt>
    <dgm:pt modelId="{EA9EE813-3007-48EE-AE30-028C60FB857F}">
      <dgm:prSet custT="1"/>
      <dgm:spPr/>
      <dgm:t>
        <a:bodyPr/>
        <a:lstStyle/>
        <a:p>
          <a:pPr rtl="0"/>
          <a:r>
            <a:rPr lang="ru-RU" sz="2800" dirty="0" smtClean="0"/>
            <a:t>Использует понимающий стиль общения, реализует разные формы общения </a:t>
          </a:r>
          <a:endParaRPr lang="ru-RU" sz="2800" dirty="0"/>
        </a:p>
      </dgm:t>
    </dgm:pt>
    <dgm:pt modelId="{AAF9445E-3ED8-4EDD-8D1C-B00BD74D4ADE}" type="parTrans" cxnId="{CCF3BF7F-2D95-4868-A288-E62C63651A20}">
      <dgm:prSet/>
      <dgm:spPr/>
      <dgm:t>
        <a:bodyPr/>
        <a:lstStyle/>
        <a:p>
          <a:endParaRPr lang="ru-RU"/>
        </a:p>
      </dgm:t>
    </dgm:pt>
    <dgm:pt modelId="{D6D406CF-A527-453D-9EA1-01AC8CA95977}" type="sibTrans" cxnId="{CCF3BF7F-2D95-4868-A288-E62C63651A20}">
      <dgm:prSet/>
      <dgm:spPr/>
      <dgm:t>
        <a:bodyPr/>
        <a:lstStyle/>
        <a:p>
          <a:endParaRPr lang="ru-RU"/>
        </a:p>
      </dgm:t>
    </dgm:pt>
    <dgm:pt modelId="{D972144F-84AF-49ED-8D0C-F468107BDB36}">
      <dgm:prSet custT="1"/>
      <dgm:spPr/>
      <dgm:t>
        <a:bodyPr/>
        <a:lstStyle/>
        <a:p>
          <a:pPr rtl="0"/>
          <a:r>
            <a:rPr lang="ru-RU" sz="2800" dirty="0" smtClean="0"/>
            <a:t>Предупреждает конфликты, уделяет внимание проблемам и успехам учащихся, использует разные приемы поощрения и порицания</a:t>
          </a:r>
          <a:endParaRPr lang="ru-RU" sz="2800" dirty="0"/>
        </a:p>
      </dgm:t>
    </dgm:pt>
    <dgm:pt modelId="{AE15CC0E-A4D2-4D33-8C19-B26E6BEDAB87}" type="parTrans" cxnId="{F067EEFF-7A8B-4919-9454-91709F7EB574}">
      <dgm:prSet/>
      <dgm:spPr/>
      <dgm:t>
        <a:bodyPr/>
        <a:lstStyle/>
        <a:p>
          <a:endParaRPr lang="ru-RU"/>
        </a:p>
      </dgm:t>
    </dgm:pt>
    <dgm:pt modelId="{F160D02D-ED01-4799-B942-5BA1DC69DEA5}" type="sibTrans" cxnId="{F067EEFF-7A8B-4919-9454-91709F7EB574}">
      <dgm:prSet/>
      <dgm:spPr/>
      <dgm:t>
        <a:bodyPr/>
        <a:lstStyle/>
        <a:p>
          <a:endParaRPr lang="ru-RU"/>
        </a:p>
      </dgm:t>
    </dgm:pt>
    <dgm:pt modelId="{6BE5B2AE-BD3B-4723-BBC5-C8E5A3C203BF}" type="pres">
      <dgm:prSet presAssocID="{0BB42FD7-53A2-4799-9620-BB9035FACF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293314-F936-4373-9CBA-4AB027395B5F}" type="pres">
      <dgm:prSet presAssocID="{85367AB6-E96F-4DDC-9736-87CB7CBEAD6F}" presName="composite" presStyleCnt="0"/>
      <dgm:spPr/>
    </dgm:pt>
    <dgm:pt modelId="{0775A7F0-598A-467F-B729-3FF1684FA6A0}" type="pres">
      <dgm:prSet presAssocID="{85367AB6-E96F-4DDC-9736-87CB7CBEAD6F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3E1BD-5D09-4638-BE8A-C56D4205B699}" type="pres">
      <dgm:prSet presAssocID="{85367AB6-E96F-4DDC-9736-87CB7CBEAD6F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7EEFF-7A8B-4919-9454-91709F7EB574}" srcId="{85367AB6-E96F-4DDC-9736-87CB7CBEAD6F}" destId="{D972144F-84AF-49ED-8D0C-F468107BDB36}" srcOrd="2" destOrd="0" parTransId="{AE15CC0E-A4D2-4D33-8C19-B26E6BEDAB87}" sibTransId="{F160D02D-ED01-4799-B942-5BA1DC69DEA5}"/>
    <dgm:cxn modelId="{AB09BF60-C478-4CD4-BAA1-84E092A57BBA}" type="presOf" srcId="{EA9EE813-3007-48EE-AE30-028C60FB857F}" destId="{B373E1BD-5D09-4638-BE8A-C56D4205B699}" srcOrd="0" destOrd="1" presId="urn:microsoft.com/office/officeart/2005/8/layout/hList1"/>
    <dgm:cxn modelId="{7872F235-D27D-448F-8C89-E75900047704}" type="presOf" srcId="{1266EC5C-B452-47A3-B49C-CBD7A4C6DDF2}" destId="{B373E1BD-5D09-4638-BE8A-C56D4205B699}" srcOrd="0" destOrd="0" presId="urn:microsoft.com/office/officeart/2005/8/layout/hList1"/>
    <dgm:cxn modelId="{46676858-CA7D-44F9-90B9-1C3629ED2A4F}" srcId="{85367AB6-E96F-4DDC-9736-87CB7CBEAD6F}" destId="{1266EC5C-B452-47A3-B49C-CBD7A4C6DDF2}" srcOrd="0" destOrd="0" parTransId="{2EE48A94-F722-43E6-8E7B-0E8DB7E918A0}" sibTransId="{7460944B-3D54-4C75-AE97-FA2888874B9C}"/>
    <dgm:cxn modelId="{F4DB90B0-154B-4994-AB1E-5030D8C67482}" type="presOf" srcId="{0BB42FD7-53A2-4799-9620-BB9035FACFD9}" destId="{6BE5B2AE-BD3B-4723-BBC5-C8E5A3C203BF}" srcOrd="0" destOrd="0" presId="urn:microsoft.com/office/officeart/2005/8/layout/hList1"/>
    <dgm:cxn modelId="{CCF3BF7F-2D95-4868-A288-E62C63651A20}" srcId="{85367AB6-E96F-4DDC-9736-87CB7CBEAD6F}" destId="{EA9EE813-3007-48EE-AE30-028C60FB857F}" srcOrd="1" destOrd="0" parTransId="{AAF9445E-3ED8-4EDD-8D1C-B00BD74D4ADE}" sibTransId="{D6D406CF-A527-453D-9EA1-01AC8CA95977}"/>
    <dgm:cxn modelId="{791BE2E5-E311-4444-81EC-02736BB6D819}" type="presOf" srcId="{85367AB6-E96F-4DDC-9736-87CB7CBEAD6F}" destId="{0775A7F0-598A-467F-B729-3FF1684FA6A0}" srcOrd="0" destOrd="0" presId="urn:microsoft.com/office/officeart/2005/8/layout/hList1"/>
    <dgm:cxn modelId="{5514D0C3-A700-401E-9A55-5FE539DEBE8C}" type="presOf" srcId="{D972144F-84AF-49ED-8D0C-F468107BDB36}" destId="{B373E1BD-5D09-4638-BE8A-C56D4205B699}" srcOrd="0" destOrd="2" presId="urn:microsoft.com/office/officeart/2005/8/layout/hList1"/>
    <dgm:cxn modelId="{D280C614-874B-451D-9144-8E660E7108C0}" srcId="{0BB42FD7-53A2-4799-9620-BB9035FACFD9}" destId="{85367AB6-E96F-4DDC-9736-87CB7CBEAD6F}" srcOrd="0" destOrd="0" parTransId="{CB163126-8F89-4A97-9130-CC7FB06E75F0}" sibTransId="{7CD91AC8-C9AE-4059-A9E6-00B3F405022D}"/>
    <dgm:cxn modelId="{D39AD232-88D8-4739-9088-8119075BA0E1}" type="presParOf" srcId="{6BE5B2AE-BD3B-4723-BBC5-C8E5A3C203BF}" destId="{9D293314-F936-4373-9CBA-4AB027395B5F}" srcOrd="0" destOrd="0" presId="urn:microsoft.com/office/officeart/2005/8/layout/hList1"/>
    <dgm:cxn modelId="{83BBDF20-885E-4922-93ED-03A6215E1901}" type="presParOf" srcId="{9D293314-F936-4373-9CBA-4AB027395B5F}" destId="{0775A7F0-598A-467F-B729-3FF1684FA6A0}" srcOrd="0" destOrd="0" presId="urn:microsoft.com/office/officeart/2005/8/layout/hList1"/>
    <dgm:cxn modelId="{B101FA1B-69F5-4E6E-8BFF-2CFC3766EE88}" type="presParOf" srcId="{9D293314-F936-4373-9CBA-4AB027395B5F}" destId="{B373E1BD-5D09-4638-BE8A-C56D4205B6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3CD329-A37A-4D9C-A6C6-57C5B2988C00}" type="doc">
      <dgm:prSet loTypeId="urn:microsoft.com/office/officeart/2005/8/layout/vList2" loCatId="list" qsTypeId="urn:microsoft.com/office/officeart/2005/8/quickstyle/3d1" qsCatId="3D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27E2BE9-AE7B-472A-9A2A-070870E62D78}">
      <dgm:prSet custT="1"/>
      <dgm:spPr/>
      <dgm:t>
        <a:bodyPr/>
        <a:lstStyle/>
        <a:p>
          <a:pPr rtl="0"/>
          <a:r>
            <a:rPr lang="ru-RU" sz="2000" b="1" dirty="0" smtClean="0"/>
            <a:t>Соответствует теме и поставленным целям, программе и стандартам</a:t>
          </a:r>
          <a:endParaRPr lang="ru-RU" sz="2000" b="1" dirty="0"/>
        </a:p>
      </dgm:t>
    </dgm:pt>
    <dgm:pt modelId="{A1B7F5C7-23E5-4668-BAE6-7145226CD705}" type="parTrans" cxnId="{351512BA-35CA-46E8-B7C3-5D20933AC7D8}">
      <dgm:prSet/>
      <dgm:spPr/>
      <dgm:t>
        <a:bodyPr/>
        <a:lstStyle/>
        <a:p>
          <a:endParaRPr lang="ru-RU"/>
        </a:p>
      </dgm:t>
    </dgm:pt>
    <dgm:pt modelId="{5730CDCB-2B1A-4E86-BEFB-8404A6CD9543}" type="sibTrans" cxnId="{351512BA-35CA-46E8-B7C3-5D20933AC7D8}">
      <dgm:prSet/>
      <dgm:spPr/>
      <dgm:t>
        <a:bodyPr/>
        <a:lstStyle/>
        <a:p>
          <a:endParaRPr lang="ru-RU"/>
        </a:p>
      </dgm:t>
    </dgm:pt>
    <dgm:pt modelId="{F4395897-4A4F-47E6-A336-3F3816243D5F}">
      <dgm:prSet custT="1"/>
      <dgm:spPr/>
      <dgm:t>
        <a:bodyPr/>
        <a:lstStyle/>
        <a:p>
          <a:pPr rtl="0"/>
          <a:r>
            <a:rPr lang="ru-RU" sz="2000" b="1" dirty="0" smtClean="0"/>
            <a:t>Учитель учитывает уровни возможностей учащихся (индивидуальных, возрастных, психологических), используя данные психолога   </a:t>
          </a:r>
          <a:endParaRPr lang="ru-RU" sz="2000" b="1" dirty="0"/>
        </a:p>
      </dgm:t>
    </dgm:pt>
    <dgm:pt modelId="{F7AA3AFB-9539-46CB-BC34-3E8FCE9F39B9}" type="parTrans" cxnId="{6595856F-9452-431F-8710-6EC26A78826F}">
      <dgm:prSet/>
      <dgm:spPr/>
      <dgm:t>
        <a:bodyPr/>
        <a:lstStyle/>
        <a:p>
          <a:endParaRPr lang="ru-RU"/>
        </a:p>
      </dgm:t>
    </dgm:pt>
    <dgm:pt modelId="{7B44FA8F-6A74-4AEB-BD65-124F3DCD98D6}" type="sibTrans" cxnId="{6595856F-9452-431F-8710-6EC26A78826F}">
      <dgm:prSet/>
      <dgm:spPr/>
      <dgm:t>
        <a:bodyPr/>
        <a:lstStyle/>
        <a:p>
          <a:endParaRPr lang="ru-RU"/>
        </a:p>
      </dgm:t>
    </dgm:pt>
    <dgm:pt modelId="{55E9BF6C-9C16-4BE4-8E5A-CF16EB23F556}">
      <dgm:prSet custT="1"/>
      <dgm:spPr/>
      <dgm:t>
        <a:bodyPr/>
        <a:lstStyle/>
        <a:p>
          <a:pPr rtl="0"/>
          <a:r>
            <a:rPr lang="ru-RU" sz="2000" b="1" dirty="0" smtClean="0"/>
            <a:t>Содержание отражает роль предметных знаний в жизни общества и отдельного человека  </a:t>
          </a:r>
          <a:endParaRPr lang="ru-RU" sz="2000" b="1" dirty="0"/>
        </a:p>
      </dgm:t>
    </dgm:pt>
    <dgm:pt modelId="{B7CD5DAE-3E68-4267-B629-DC755F2C08D2}" type="parTrans" cxnId="{C1BAA6C6-FD39-4C92-A6A3-3E54472CEB3C}">
      <dgm:prSet/>
      <dgm:spPr/>
      <dgm:t>
        <a:bodyPr/>
        <a:lstStyle/>
        <a:p>
          <a:endParaRPr lang="ru-RU"/>
        </a:p>
      </dgm:t>
    </dgm:pt>
    <dgm:pt modelId="{203898C4-A34A-4590-A387-7754DEEA7F5B}" type="sibTrans" cxnId="{C1BAA6C6-FD39-4C92-A6A3-3E54472CEB3C}">
      <dgm:prSet/>
      <dgm:spPr/>
      <dgm:t>
        <a:bodyPr/>
        <a:lstStyle/>
        <a:p>
          <a:endParaRPr lang="ru-RU"/>
        </a:p>
      </dgm:t>
    </dgm:pt>
    <dgm:pt modelId="{93ECA7CC-E2D6-46C4-A938-67F5C94AB48B}">
      <dgm:prSet custT="1"/>
      <dgm:spPr/>
      <dgm:t>
        <a:bodyPr/>
        <a:lstStyle/>
        <a:p>
          <a:pPr rtl="0"/>
          <a:r>
            <a:rPr lang="ru-RU" sz="2000" b="1" dirty="0" smtClean="0"/>
            <a:t>Содержание обеспечивается необходимыми ресурсами: методическими, техническими (УМК, др. пособия, раздаточный и демонстрационный материал, технические средства)</a:t>
          </a:r>
          <a:endParaRPr lang="ru-RU" sz="2000" b="1" dirty="0"/>
        </a:p>
      </dgm:t>
    </dgm:pt>
    <dgm:pt modelId="{CA225821-57B3-42BE-A433-7E46BE9766ED}" type="parTrans" cxnId="{53981257-163C-46F9-A59C-D2632F3F7104}">
      <dgm:prSet/>
      <dgm:spPr/>
      <dgm:t>
        <a:bodyPr/>
        <a:lstStyle/>
        <a:p>
          <a:endParaRPr lang="ru-RU"/>
        </a:p>
      </dgm:t>
    </dgm:pt>
    <dgm:pt modelId="{632ACB68-CBFA-4EAE-9580-BB5191E92507}" type="sibTrans" cxnId="{53981257-163C-46F9-A59C-D2632F3F7104}">
      <dgm:prSet/>
      <dgm:spPr/>
      <dgm:t>
        <a:bodyPr/>
        <a:lstStyle/>
        <a:p>
          <a:endParaRPr lang="ru-RU"/>
        </a:p>
      </dgm:t>
    </dgm:pt>
    <dgm:pt modelId="{4C74FC2F-C720-4951-B7CB-5B62472ED33D}">
      <dgm:prSet custT="1"/>
      <dgm:spPr/>
      <dgm:t>
        <a:bodyPr/>
        <a:lstStyle/>
        <a:p>
          <a:pPr rtl="0"/>
          <a:r>
            <a:rPr lang="ru-RU" sz="2000" b="1" dirty="0" smtClean="0"/>
            <a:t>Содержание урока включает задания, развивающие УУД:</a:t>
          </a:r>
          <a:endParaRPr lang="ru-RU" sz="2000" b="1" dirty="0"/>
        </a:p>
      </dgm:t>
    </dgm:pt>
    <dgm:pt modelId="{CC2955BF-62C6-44BA-9280-1F7426EBD4FA}" type="parTrans" cxnId="{6590A29B-A612-4D10-AAA8-BB79C09BE9D1}">
      <dgm:prSet/>
      <dgm:spPr/>
      <dgm:t>
        <a:bodyPr/>
        <a:lstStyle/>
        <a:p>
          <a:endParaRPr lang="ru-RU"/>
        </a:p>
      </dgm:t>
    </dgm:pt>
    <dgm:pt modelId="{072622C7-89C0-4ACA-B498-4C11EA487624}" type="sibTrans" cxnId="{6590A29B-A612-4D10-AAA8-BB79C09BE9D1}">
      <dgm:prSet/>
      <dgm:spPr/>
      <dgm:t>
        <a:bodyPr/>
        <a:lstStyle/>
        <a:p>
          <a:endParaRPr lang="ru-RU"/>
        </a:p>
      </dgm:t>
    </dgm:pt>
    <dgm:pt modelId="{D3C7F7CE-B789-4D1F-8960-9AD201374659}">
      <dgm:prSet custT="1"/>
      <dgm:spPr/>
      <dgm:t>
        <a:bodyPr/>
        <a:lstStyle/>
        <a:p>
          <a:pPr rtl="0"/>
          <a:r>
            <a:rPr lang="ru-RU" sz="2000" dirty="0" smtClean="0"/>
            <a:t>познавательные</a:t>
          </a:r>
          <a:endParaRPr lang="ru-RU" sz="2000" dirty="0"/>
        </a:p>
      </dgm:t>
    </dgm:pt>
    <dgm:pt modelId="{6BD43763-F72B-4DBD-B2DA-5D3CA4CF97F6}" type="parTrans" cxnId="{7C1B4BD2-C90B-438B-B1D3-9E4443B21B9C}">
      <dgm:prSet/>
      <dgm:spPr/>
      <dgm:t>
        <a:bodyPr/>
        <a:lstStyle/>
        <a:p>
          <a:endParaRPr lang="ru-RU"/>
        </a:p>
      </dgm:t>
    </dgm:pt>
    <dgm:pt modelId="{72C00EB2-F048-4413-8D01-3C43255E57EF}" type="sibTrans" cxnId="{7C1B4BD2-C90B-438B-B1D3-9E4443B21B9C}">
      <dgm:prSet/>
      <dgm:spPr/>
      <dgm:t>
        <a:bodyPr/>
        <a:lstStyle/>
        <a:p>
          <a:endParaRPr lang="ru-RU"/>
        </a:p>
      </dgm:t>
    </dgm:pt>
    <dgm:pt modelId="{8DB454D0-188D-4219-83BF-995C2994C38E}">
      <dgm:prSet custT="1"/>
      <dgm:spPr/>
      <dgm:t>
        <a:bodyPr/>
        <a:lstStyle/>
        <a:p>
          <a:pPr rtl="0"/>
          <a:r>
            <a:rPr lang="ru-RU" sz="2000" dirty="0" smtClean="0"/>
            <a:t>коммуникативные</a:t>
          </a:r>
          <a:endParaRPr lang="ru-RU" sz="2000" dirty="0"/>
        </a:p>
      </dgm:t>
    </dgm:pt>
    <dgm:pt modelId="{97EC01D0-0B23-4080-B420-57C0FC25F192}" type="parTrans" cxnId="{338F90EC-C761-4EF1-AE73-800310CC3181}">
      <dgm:prSet/>
      <dgm:spPr/>
      <dgm:t>
        <a:bodyPr/>
        <a:lstStyle/>
        <a:p>
          <a:endParaRPr lang="ru-RU"/>
        </a:p>
      </dgm:t>
    </dgm:pt>
    <dgm:pt modelId="{EFA7EC60-8BD7-4CC7-9B2D-9987EE55F4A1}" type="sibTrans" cxnId="{338F90EC-C761-4EF1-AE73-800310CC3181}">
      <dgm:prSet/>
      <dgm:spPr/>
      <dgm:t>
        <a:bodyPr/>
        <a:lstStyle/>
        <a:p>
          <a:endParaRPr lang="ru-RU"/>
        </a:p>
      </dgm:t>
    </dgm:pt>
    <dgm:pt modelId="{4615C333-48AB-4EC6-AFBC-2A70E9DC5269}">
      <dgm:prSet custT="1"/>
      <dgm:spPr/>
      <dgm:t>
        <a:bodyPr/>
        <a:lstStyle/>
        <a:p>
          <a:pPr rtl="0"/>
          <a:r>
            <a:rPr lang="ru-RU" sz="2000" dirty="0" smtClean="0"/>
            <a:t>личностные</a:t>
          </a:r>
          <a:endParaRPr lang="ru-RU" sz="2000" dirty="0"/>
        </a:p>
      </dgm:t>
    </dgm:pt>
    <dgm:pt modelId="{DF2B2FB7-7AF4-4218-886A-34A1943006E7}" type="parTrans" cxnId="{51A514D8-8714-41C8-A856-DC3469E0AAC9}">
      <dgm:prSet/>
      <dgm:spPr/>
      <dgm:t>
        <a:bodyPr/>
        <a:lstStyle/>
        <a:p>
          <a:endParaRPr lang="ru-RU"/>
        </a:p>
      </dgm:t>
    </dgm:pt>
    <dgm:pt modelId="{32B6633C-1247-4C4D-B826-D7DEABB75044}" type="sibTrans" cxnId="{51A514D8-8714-41C8-A856-DC3469E0AAC9}">
      <dgm:prSet/>
      <dgm:spPr/>
      <dgm:t>
        <a:bodyPr/>
        <a:lstStyle/>
        <a:p>
          <a:endParaRPr lang="ru-RU"/>
        </a:p>
      </dgm:t>
    </dgm:pt>
    <dgm:pt modelId="{D74C1C11-6846-49CB-A768-B1CEDC64CBF0}">
      <dgm:prSet custT="1"/>
      <dgm:spPr/>
      <dgm:t>
        <a:bodyPr/>
        <a:lstStyle/>
        <a:p>
          <a:pPr rtl="0"/>
          <a:r>
            <a:rPr lang="ru-RU" sz="2000" dirty="0" smtClean="0"/>
            <a:t>регулятивные  </a:t>
          </a:r>
          <a:endParaRPr lang="ru-RU" sz="2000" dirty="0"/>
        </a:p>
      </dgm:t>
    </dgm:pt>
    <dgm:pt modelId="{30DBF6C0-B9A4-42B6-860B-13F806583892}" type="parTrans" cxnId="{04C68FB7-5EC2-4EC9-89C2-93ECA28653AC}">
      <dgm:prSet/>
      <dgm:spPr/>
      <dgm:t>
        <a:bodyPr/>
        <a:lstStyle/>
        <a:p>
          <a:endParaRPr lang="ru-RU"/>
        </a:p>
      </dgm:t>
    </dgm:pt>
    <dgm:pt modelId="{C6E9A654-3E39-4BDC-B32C-7D299FA13ABE}" type="sibTrans" cxnId="{04C68FB7-5EC2-4EC9-89C2-93ECA28653AC}">
      <dgm:prSet/>
      <dgm:spPr/>
      <dgm:t>
        <a:bodyPr/>
        <a:lstStyle/>
        <a:p>
          <a:endParaRPr lang="ru-RU"/>
        </a:p>
      </dgm:t>
    </dgm:pt>
    <dgm:pt modelId="{4554F222-031B-4F64-96E5-C4B73E247BA4}" type="pres">
      <dgm:prSet presAssocID="{933CD329-A37A-4D9C-A6C6-57C5B2988C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4B11CD-6EAF-4150-B03E-7D90DC99BECE}" type="pres">
      <dgm:prSet presAssocID="{227E2BE9-AE7B-472A-9A2A-070870E62D78}" presName="parentText" presStyleLbl="node1" presStyleIdx="0" presStyleCnt="5" custScaleY="50743" custLinFactY="-901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4ED52-496C-484E-9AB3-AD1BB83D9AA8}" type="pres">
      <dgm:prSet presAssocID="{5730CDCB-2B1A-4E86-BEFB-8404A6CD9543}" presName="spacer" presStyleCnt="0"/>
      <dgm:spPr/>
      <dgm:t>
        <a:bodyPr/>
        <a:lstStyle/>
        <a:p>
          <a:endParaRPr lang="ru-RU"/>
        </a:p>
      </dgm:t>
    </dgm:pt>
    <dgm:pt modelId="{2B1A45CE-6E75-4BD3-845B-9E07DE5AED01}" type="pres">
      <dgm:prSet presAssocID="{F4395897-4A4F-47E6-A336-3F3816243D5F}" presName="parentText" presStyleLbl="node1" presStyleIdx="1" presStyleCnt="5" custScaleY="65503" custLinFactNeighborY="55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996C8-F015-41D5-A65A-E55D3998200B}" type="pres">
      <dgm:prSet presAssocID="{7B44FA8F-6A74-4AEB-BD65-124F3DCD98D6}" presName="spacer" presStyleCnt="0"/>
      <dgm:spPr/>
      <dgm:t>
        <a:bodyPr/>
        <a:lstStyle/>
        <a:p>
          <a:endParaRPr lang="ru-RU"/>
        </a:p>
      </dgm:t>
    </dgm:pt>
    <dgm:pt modelId="{BA8D8D29-949E-4FCA-84D9-5ECE5C8F21D9}" type="pres">
      <dgm:prSet presAssocID="{55E9BF6C-9C16-4BE4-8E5A-CF16EB23F556}" presName="parentText" presStyleLbl="node1" presStyleIdx="2" presStyleCnt="5" custScaleY="74238" custLinFactNeighborY="11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F05C2-EE56-4269-A657-6FC654EC66C8}" type="pres">
      <dgm:prSet presAssocID="{203898C4-A34A-4590-A387-7754DEEA7F5B}" presName="spacer" presStyleCnt="0"/>
      <dgm:spPr/>
      <dgm:t>
        <a:bodyPr/>
        <a:lstStyle/>
        <a:p>
          <a:endParaRPr lang="ru-RU"/>
        </a:p>
      </dgm:t>
    </dgm:pt>
    <dgm:pt modelId="{867C270C-5314-4523-884E-1BC21D2100C4}" type="pres">
      <dgm:prSet presAssocID="{93ECA7CC-E2D6-46C4-A938-67F5C94AB48B}" presName="parentText" presStyleLbl="node1" presStyleIdx="3" presStyleCnt="5" custLinFactNeighborY="-1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118511-FDCD-4FC0-9F43-AD40F00F35EE}" type="pres">
      <dgm:prSet presAssocID="{632ACB68-CBFA-4EAE-9580-BB5191E92507}" presName="spacer" presStyleCnt="0"/>
      <dgm:spPr/>
      <dgm:t>
        <a:bodyPr/>
        <a:lstStyle/>
        <a:p>
          <a:endParaRPr lang="ru-RU"/>
        </a:p>
      </dgm:t>
    </dgm:pt>
    <dgm:pt modelId="{7C9166AB-4A54-429E-B342-0FA4B67AC3A4}" type="pres">
      <dgm:prSet presAssocID="{4C74FC2F-C720-4951-B7CB-5B62472ED33D}" presName="parentText" presStyleLbl="node1" presStyleIdx="4" presStyleCnt="5" custScaleY="48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5C96-727F-445C-A3E0-5CBB5E7FB857}" type="pres">
      <dgm:prSet presAssocID="{4C74FC2F-C720-4951-B7CB-5B62472ED33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3199A-E6CC-446E-96DD-37EEB375BCA7}" type="presOf" srcId="{F4395897-4A4F-47E6-A336-3F3816243D5F}" destId="{2B1A45CE-6E75-4BD3-845B-9E07DE5AED01}" srcOrd="0" destOrd="0" presId="urn:microsoft.com/office/officeart/2005/8/layout/vList2"/>
    <dgm:cxn modelId="{623BC301-91A1-407E-B4C8-0C9B282239B2}" type="presOf" srcId="{93ECA7CC-E2D6-46C4-A938-67F5C94AB48B}" destId="{867C270C-5314-4523-884E-1BC21D2100C4}" srcOrd="0" destOrd="0" presId="urn:microsoft.com/office/officeart/2005/8/layout/vList2"/>
    <dgm:cxn modelId="{C1BAA6C6-FD39-4C92-A6A3-3E54472CEB3C}" srcId="{933CD329-A37A-4D9C-A6C6-57C5B2988C00}" destId="{55E9BF6C-9C16-4BE4-8E5A-CF16EB23F556}" srcOrd="2" destOrd="0" parTransId="{B7CD5DAE-3E68-4267-B629-DC755F2C08D2}" sibTransId="{203898C4-A34A-4590-A387-7754DEEA7F5B}"/>
    <dgm:cxn modelId="{04C68FB7-5EC2-4EC9-89C2-93ECA28653AC}" srcId="{4C74FC2F-C720-4951-B7CB-5B62472ED33D}" destId="{D74C1C11-6846-49CB-A768-B1CEDC64CBF0}" srcOrd="0" destOrd="0" parTransId="{30DBF6C0-B9A4-42B6-860B-13F806583892}" sibTransId="{C6E9A654-3E39-4BDC-B32C-7D299FA13ABE}"/>
    <dgm:cxn modelId="{51A514D8-8714-41C8-A856-DC3469E0AAC9}" srcId="{4C74FC2F-C720-4951-B7CB-5B62472ED33D}" destId="{4615C333-48AB-4EC6-AFBC-2A70E9DC5269}" srcOrd="3" destOrd="0" parTransId="{DF2B2FB7-7AF4-4218-886A-34A1943006E7}" sibTransId="{32B6633C-1247-4C4D-B826-D7DEABB75044}"/>
    <dgm:cxn modelId="{6595856F-9452-431F-8710-6EC26A78826F}" srcId="{933CD329-A37A-4D9C-A6C6-57C5B2988C00}" destId="{F4395897-4A4F-47E6-A336-3F3816243D5F}" srcOrd="1" destOrd="0" parTransId="{F7AA3AFB-9539-46CB-BC34-3E8FCE9F39B9}" sibTransId="{7B44FA8F-6A74-4AEB-BD65-124F3DCD98D6}"/>
    <dgm:cxn modelId="{99C484D1-571E-434B-A806-A8255947EED2}" type="presOf" srcId="{D3C7F7CE-B789-4D1F-8960-9AD201374659}" destId="{1FCB5C96-727F-445C-A3E0-5CBB5E7FB857}" srcOrd="0" destOrd="1" presId="urn:microsoft.com/office/officeart/2005/8/layout/vList2"/>
    <dgm:cxn modelId="{CD5F4D3C-3D2A-4232-BA9F-6E362D4882D6}" type="presOf" srcId="{933CD329-A37A-4D9C-A6C6-57C5B2988C00}" destId="{4554F222-031B-4F64-96E5-C4B73E247BA4}" srcOrd="0" destOrd="0" presId="urn:microsoft.com/office/officeart/2005/8/layout/vList2"/>
    <dgm:cxn modelId="{431C7982-E3B3-4ECE-B8B1-4C7E91DBF95F}" type="presOf" srcId="{8DB454D0-188D-4219-83BF-995C2994C38E}" destId="{1FCB5C96-727F-445C-A3E0-5CBB5E7FB857}" srcOrd="0" destOrd="2" presId="urn:microsoft.com/office/officeart/2005/8/layout/vList2"/>
    <dgm:cxn modelId="{351512BA-35CA-46E8-B7C3-5D20933AC7D8}" srcId="{933CD329-A37A-4D9C-A6C6-57C5B2988C00}" destId="{227E2BE9-AE7B-472A-9A2A-070870E62D78}" srcOrd="0" destOrd="0" parTransId="{A1B7F5C7-23E5-4668-BAE6-7145226CD705}" sibTransId="{5730CDCB-2B1A-4E86-BEFB-8404A6CD9543}"/>
    <dgm:cxn modelId="{338F90EC-C761-4EF1-AE73-800310CC3181}" srcId="{4C74FC2F-C720-4951-B7CB-5B62472ED33D}" destId="{8DB454D0-188D-4219-83BF-995C2994C38E}" srcOrd="2" destOrd="0" parTransId="{97EC01D0-0B23-4080-B420-57C0FC25F192}" sibTransId="{EFA7EC60-8BD7-4CC7-9B2D-9987EE55F4A1}"/>
    <dgm:cxn modelId="{06861F9F-A4EE-43AC-AE93-FCF9D859B004}" type="presOf" srcId="{55E9BF6C-9C16-4BE4-8E5A-CF16EB23F556}" destId="{BA8D8D29-949E-4FCA-84D9-5ECE5C8F21D9}" srcOrd="0" destOrd="0" presId="urn:microsoft.com/office/officeart/2005/8/layout/vList2"/>
    <dgm:cxn modelId="{8615A610-8EAB-4004-B7B6-31045C975C9C}" type="presOf" srcId="{4615C333-48AB-4EC6-AFBC-2A70E9DC5269}" destId="{1FCB5C96-727F-445C-A3E0-5CBB5E7FB857}" srcOrd="0" destOrd="3" presId="urn:microsoft.com/office/officeart/2005/8/layout/vList2"/>
    <dgm:cxn modelId="{6590A29B-A612-4D10-AAA8-BB79C09BE9D1}" srcId="{933CD329-A37A-4D9C-A6C6-57C5B2988C00}" destId="{4C74FC2F-C720-4951-B7CB-5B62472ED33D}" srcOrd="4" destOrd="0" parTransId="{CC2955BF-62C6-44BA-9280-1F7426EBD4FA}" sibTransId="{072622C7-89C0-4ACA-B498-4C11EA487624}"/>
    <dgm:cxn modelId="{3B5BF1EB-9646-4ABC-99D3-47D7C472118D}" type="presOf" srcId="{4C74FC2F-C720-4951-B7CB-5B62472ED33D}" destId="{7C9166AB-4A54-429E-B342-0FA4B67AC3A4}" srcOrd="0" destOrd="0" presId="urn:microsoft.com/office/officeart/2005/8/layout/vList2"/>
    <dgm:cxn modelId="{7C1B4BD2-C90B-438B-B1D3-9E4443B21B9C}" srcId="{4C74FC2F-C720-4951-B7CB-5B62472ED33D}" destId="{D3C7F7CE-B789-4D1F-8960-9AD201374659}" srcOrd="1" destOrd="0" parTransId="{6BD43763-F72B-4DBD-B2DA-5D3CA4CF97F6}" sibTransId="{72C00EB2-F048-4413-8D01-3C43255E57EF}"/>
    <dgm:cxn modelId="{41E09D3C-52B0-4940-9E18-DEC826537547}" type="presOf" srcId="{227E2BE9-AE7B-472A-9A2A-070870E62D78}" destId="{084B11CD-6EAF-4150-B03E-7D90DC99BECE}" srcOrd="0" destOrd="0" presId="urn:microsoft.com/office/officeart/2005/8/layout/vList2"/>
    <dgm:cxn modelId="{53981257-163C-46F9-A59C-D2632F3F7104}" srcId="{933CD329-A37A-4D9C-A6C6-57C5B2988C00}" destId="{93ECA7CC-E2D6-46C4-A938-67F5C94AB48B}" srcOrd="3" destOrd="0" parTransId="{CA225821-57B3-42BE-A433-7E46BE9766ED}" sibTransId="{632ACB68-CBFA-4EAE-9580-BB5191E92507}"/>
    <dgm:cxn modelId="{5AC18F3C-4E8A-4620-A39B-46681DED4F8B}" type="presOf" srcId="{D74C1C11-6846-49CB-A768-B1CEDC64CBF0}" destId="{1FCB5C96-727F-445C-A3E0-5CBB5E7FB857}" srcOrd="0" destOrd="0" presId="urn:microsoft.com/office/officeart/2005/8/layout/vList2"/>
    <dgm:cxn modelId="{9D2CD9DD-8CEE-4F25-AB4A-E178FF84975E}" type="presParOf" srcId="{4554F222-031B-4F64-96E5-C4B73E247BA4}" destId="{084B11CD-6EAF-4150-B03E-7D90DC99BECE}" srcOrd="0" destOrd="0" presId="urn:microsoft.com/office/officeart/2005/8/layout/vList2"/>
    <dgm:cxn modelId="{3E8CDFD9-2DAE-420C-A44B-D48BF947ECFD}" type="presParOf" srcId="{4554F222-031B-4F64-96E5-C4B73E247BA4}" destId="{3CF4ED52-496C-484E-9AB3-AD1BB83D9AA8}" srcOrd="1" destOrd="0" presId="urn:microsoft.com/office/officeart/2005/8/layout/vList2"/>
    <dgm:cxn modelId="{0435A9C3-9AED-44C5-92DD-A598C19043C3}" type="presParOf" srcId="{4554F222-031B-4F64-96E5-C4B73E247BA4}" destId="{2B1A45CE-6E75-4BD3-845B-9E07DE5AED01}" srcOrd="2" destOrd="0" presId="urn:microsoft.com/office/officeart/2005/8/layout/vList2"/>
    <dgm:cxn modelId="{EBEA2889-6988-4E8B-BB7B-731569040A23}" type="presParOf" srcId="{4554F222-031B-4F64-96E5-C4B73E247BA4}" destId="{1C5996C8-F015-41D5-A65A-E55D3998200B}" srcOrd="3" destOrd="0" presId="urn:microsoft.com/office/officeart/2005/8/layout/vList2"/>
    <dgm:cxn modelId="{08675558-B26D-4C57-8D25-6A7B676EA60F}" type="presParOf" srcId="{4554F222-031B-4F64-96E5-C4B73E247BA4}" destId="{BA8D8D29-949E-4FCA-84D9-5ECE5C8F21D9}" srcOrd="4" destOrd="0" presId="urn:microsoft.com/office/officeart/2005/8/layout/vList2"/>
    <dgm:cxn modelId="{3DA7D96D-4F7F-4879-8B82-07DDCB11E75B}" type="presParOf" srcId="{4554F222-031B-4F64-96E5-C4B73E247BA4}" destId="{324F05C2-EE56-4269-A657-6FC654EC66C8}" srcOrd="5" destOrd="0" presId="urn:microsoft.com/office/officeart/2005/8/layout/vList2"/>
    <dgm:cxn modelId="{417E6128-A0B6-44EF-9A11-2768E4F45B8B}" type="presParOf" srcId="{4554F222-031B-4F64-96E5-C4B73E247BA4}" destId="{867C270C-5314-4523-884E-1BC21D2100C4}" srcOrd="6" destOrd="0" presId="urn:microsoft.com/office/officeart/2005/8/layout/vList2"/>
    <dgm:cxn modelId="{126E578F-A573-46F3-98B8-DF06674FAECA}" type="presParOf" srcId="{4554F222-031B-4F64-96E5-C4B73E247BA4}" destId="{BC118511-FDCD-4FC0-9F43-AD40F00F35EE}" srcOrd="7" destOrd="0" presId="urn:microsoft.com/office/officeart/2005/8/layout/vList2"/>
    <dgm:cxn modelId="{D12CA1E5-C3E8-4F7B-A3A9-892D566975C1}" type="presParOf" srcId="{4554F222-031B-4F64-96E5-C4B73E247BA4}" destId="{7C9166AB-4A54-429E-B342-0FA4B67AC3A4}" srcOrd="8" destOrd="0" presId="urn:microsoft.com/office/officeart/2005/8/layout/vList2"/>
    <dgm:cxn modelId="{FC8B7E80-10AA-45FB-BC6C-D983CBF35B36}" type="presParOf" srcId="{4554F222-031B-4F64-96E5-C4B73E247BA4}" destId="{1FCB5C96-727F-445C-A3E0-5CBB5E7FB857}" srcOrd="9" destOrd="0" presId="urn:microsoft.com/office/officeart/2005/8/layout/vList2"/>
  </dgm:cxnLst>
  <dgm:bg>
    <a:solidFill>
      <a:schemeClr val="accent2">
        <a:lumMod val="20000"/>
        <a:lumOff val="80000"/>
      </a:schemeClr>
    </a:solidFill>
  </dgm:bg>
  <dgm:whole>
    <a:ln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5D50A9-A2FB-4083-A2AD-79B72A4DD7B7}" type="doc">
      <dgm:prSet loTypeId="urn:microsoft.com/office/officeart/2005/8/layout/vList2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980E387D-D89F-4A2B-B327-0D1B084139B5}">
      <dgm:prSet custT="1"/>
      <dgm:spPr/>
      <dgm:t>
        <a:bodyPr/>
        <a:lstStyle/>
        <a:p>
          <a:pPr rtl="0"/>
          <a:r>
            <a:rPr lang="ru-RU" sz="2400" b="1" dirty="0" smtClean="0"/>
            <a:t>Используются в оптимальном соотношении разные формы организации деятельности учащихся:</a:t>
          </a:r>
          <a:endParaRPr lang="ru-RU" sz="2400" b="1" dirty="0"/>
        </a:p>
      </dgm:t>
    </dgm:pt>
    <dgm:pt modelId="{5F070274-3A95-44D1-A707-D6088BA18A3F}" type="parTrans" cxnId="{40111710-5E36-4989-9C50-7E02D3385B50}">
      <dgm:prSet/>
      <dgm:spPr/>
      <dgm:t>
        <a:bodyPr/>
        <a:lstStyle/>
        <a:p>
          <a:endParaRPr lang="ru-RU"/>
        </a:p>
      </dgm:t>
    </dgm:pt>
    <dgm:pt modelId="{069318CB-6E56-44B8-9D5C-D7067D21AB99}" type="sibTrans" cxnId="{40111710-5E36-4989-9C50-7E02D3385B50}">
      <dgm:prSet/>
      <dgm:spPr/>
      <dgm:t>
        <a:bodyPr/>
        <a:lstStyle/>
        <a:p>
          <a:endParaRPr lang="ru-RU"/>
        </a:p>
      </dgm:t>
    </dgm:pt>
    <dgm:pt modelId="{7B751568-7CB6-4DAC-8FEA-71FA696A3037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фронтальные, групповые, парные, индивидуальные</a:t>
          </a:r>
          <a:endParaRPr lang="ru-RU" sz="2400" dirty="0">
            <a:solidFill>
              <a:schemeClr val="accent3">
                <a:lumMod val="50000"/>
              </a:schemeClr>
            </a:solidFill>
          </a:endParaRPr>
        </a:p>
      </dgm:t>
    </dgm:pt>
    <dgm:pt modelId="{79552011-48E3-4697-842B-735AF5DDEF55}" type="parTrans" cxnId="{4729E597-E22F-4A06-B144-F2CB4BC1A978}">
      <dgm:prSet/>
      <dgm:spPr/>
      <dgm:t>
        <a:bodyPr/>
        <a:lstStyle/>
        <a:p>
          <a:endParaRPr lang="ru-RU"/>
        </a:p>
      </dgm:t>
    </dgm:pt>
    <dgm:pt modelId="{1D85AD9A-06FD-44A7-9393-F4C7B8EE0D7B}" type="sibTrans" cxnId="{4729E597-E22F-4A06-B144-F2CB4BC1A978}">
      <dgm:prSet/>
      <dgm:spPr/>
      <dgm:t>
        <a:bodyPr/>
        <a:lstStyle/>
        <a:p>
          <a:endParaRPr lang="ru-RU"/>
        </a:p>
      </dgm:t>
    </dgm:pt>
    <dgm:pt modelId="{7287DD0E-7470-4571-B611-7A5F9913B809}">
      <dgm:prSet custT="1"/>
      <dgm:spPr/>
      <dgm:t>
        <a:bodyPr/>
        <a:lstStyle/>
        <a:p>
          <a:pPr rtl="0"/>
          <a:r>
            <a:rPr lang="ru-RU" sz="2400" dirty="0" smtClean="0">
              <a:solidFill>
                <a:schemeClr val="accent3">
                  <a:lumMod val="50000"/>
                </a:schemeClr>
              </a:solidFill>
            </a:rPr>
            <a:t>неактивные, активные, интерактивные</a:t>
          </a:r>
          <a:endParaRPr lang="ru-RU" sz="2400" dirty="0">
            <a:solidFill>
              <a:schemeClr val="accent3">
                <a:lumMod val="50000"/>
              </a:schemeClr>
            </a:solidFill>
          </a:endParaRPr>
        </a:p>
      </dgm:t>
    </dgm:pt>
    <dgm:pt modelId="{A4415BEE-1766-458A-9089-D5E541C84C13}" type="parTrans" cxnId="{C21C37D4-EA24-4213-B0E1-17F289443E7B}">
      <dgm:prSet/>
      <dgm:spPr/>
      <dgm:t>
        <a:bodyPr/>
        <a:lstStyle/>
        <a:p>
          <a:endParaRPr lang="ru-RU"/>
        </a:p>
      </dgm:t>
    </dgm:pt>
    <dgm:pt modelId="{2084D0B7-1865-428E-A197-A9DE3159AEBD}" type="sibTrans" cxnId="{C21C37D4-EA24-4213-B0E1-17F289443E7B}">
      <dgm:prSet/>
      <dgm:spPr/>
      <dgm:t>
        <a:bodyPr/>
        <a:lstStyle/>
        <a:p>
          <a:endParaRPr lang="ru-RU"/>
        </a:p>
      </dgm:t>
    </dgm:pt>
    <dgm:pt modelId="{BAB84F07-40BF-4CC3-AAB2-8C7776F4A31A}">
      <dgm:prSet custT="1"/>
      <dgm:spPr>
        <a:solidFill>
          <a:srgbClr val="678034"/>
        </a:solidFill>
      </dgm:spPr>
      <dgm:t>
        <a:bodyPr/>
        <a:lstStyle/>
        <a:p>
          <a:pPr rtl="0"/>
          <a:r>
            <a:rPr lang="ru-RU" sz="2400" b="1" dirty="0" smtClean="0"/>
            <a:t>Реализуются </a:t>
          </a:r>
          <a:r>
            <a:rPr lang="ru-RU" sz="2400" b="1" dirty="0" err="1" smtClean="0"/>
            <a:t>здоровьесберегающие</a:t>
          </a:r>
          <a:r>
            <a:rPr lang="ru-RU" sz="2400" b="1" dirty="0" smtClean="0"/>
            <a:t> требования  к организации учебного процесса: </a:t>
          </a:r>
          <a:r>
            <a:rPr lang="ru-RU" sz="2000" b="0" dirty="0" smtClean="0"/>
            <a:t>смена видов деятельности, форм организации учебного процесса, физкультминутка, следование правилам ТБ при работе в лаборатории, с компьютером, длительность применения технических средств и др.</a:t>
          </a:r>
          <a:endParaRPr lang="ru-RU" sz="2000" b="0" dirty="0"/>
        </a:p>
      </dgm:t>
    </dgm:pt>
    <dgm:pt modelId="{56D7B292-4617-42BB-9746-A6A313696404}" type="parTrans" cxnId="{09B078DB-A21E-452F-8D43-B90570EFB121}">
      <dgm:prSet/>
      <dgm:spPr/>
      <dgm:t>
        <a:bodyPr/>
        <a:lstStyle/>
        <a:p>
          <a:endParaRPr lang="ru-RU"/>
        </a:p>
      </dgm:t>
    </dgm:pt>
    <dgm:pt modelId="{49C5B8A2-C760-46DD-BC20-72BC44653AE7}" type="sibTrans" cxnId="{09B078DB-A21E-452F-8D43-B90570EFB121}">
      <dgm:prSet/>
      <dgm:spPr/>
      <dgm:t>
        <a:bodyPr/>
        <a:lstStyle/>
        <a:p>
          <a:endParaRPr lang="ru-RU"/>
        </a:p>
      </dgm:t>
    </dgm:pt>
    <dgm:pt modelId="{65B35000-833F-4D87-8C29-7557EE79380A}">
      <dgm:prSet custT="1"/>
      <dgm:spPr>
        <a:solidFill>
          <a:srgbClr val="678034"/>
        </a:solidFill>
      </dgm:spPr>
      <dgm:t>
        <a:bodyPr/>
        <a:lstStyle/>
        <a:p>
          <a:pPr rtl="0"/>
          <a:r>
            <a:rPr lang="ru-RU" sz="2400" b="1" dirty="0" smtClean="0"/>
            <a:t>Этапы урока последовательны, логически взаимосвязаны</a:t>
          </a:r>
          <a:endParaRPr lang="ru-RU" sz="2400" b="1" dirty="0"/>
        </a:p>
      </dgm:t>
    </dgm:pt>
    <dgm:pt modelId="{397D6E25-B1B9-4845-B960-23DD95CC0F3F}" type="parTrans" cxnId="{B4B0EA65-7A6C-4FDD-8AAA-389B1B987A24}">
      <dgm:prSet/>
      <dgm:spPr/>
      <dgm:t>
        <a:bodyPr/>
        <a:lstStyle/>
        <a:p>
          <a:endParaRPr lang="ru-RU"/>
        </a:p>
      </dgm:t>
    </dgm:pt>
    <dgm:pt modelId="{4209A53A-93FD-4E43-B642-557D3DE6EE77}" type="sibTrans" cxnId="{B4B0EA65-7A6C-4FDD-8AAA-389B1B987A24}">
      <dgm:prSet/>
      <dgm:spPr/>
      <dgm:t>
        <a:bodyPr/>
        <a:lstStyle/>
        <a:p>
          <a:endParaRPr lang="ru-RU"/>
        </a:p>
      </dgm:t>
    </dgm:pt>
    <dgm:pt modelId="{7A5736ED-5579-4905-A4DD-5177117C5D40}" type="pres">
      <dgm:prSet presAssocID="{395D50A9-A2FB-4083-A2AD-79B72A4DD7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29FDC1-8340-4EAE-B641-41D76B2A0328}" type="pres">
      <dgm:prSet presAssocID="{980E387D-D89F-4A2B-B327-0D1B084139B5}" presName="parentText" presStyleLbl="node1" presStyleIdx="0" presStyleCnt="3" custScaleY="56487" custLinFactNeighborY="-52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558AE-E50F-4F2F-895F-9B07058D6B32}" type="pres">
      <dgm:prSet presAssocID="{980E387D-D89F-4A2B-B327-0D1B084139B5}" presName="childText" presStyleLbl="revTx" presStyleIdx="0" presStyleCnt="1" custScaleY="157421" custLinFactNeighborY="5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DE8C0-692D-48D0-93B8-7CFE3F674ED9}" type="pres">
      <dgm:prSet presAssocID="{BAB84F07-40BF-4CC3-AAB2-8C7776F4A31A}" presName="parentText" presStyleLbl="node1" presStyleIdx="1" presStyleCnt="3" custScaleY="107765" custLinFactY="-48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56A61-2087-412B-928C-5E89DAC0DF8E}" type="pres">
      <dgm:prSet presAssocID="{49C5B8A2-C760-46DD-BC20-72BC44653AE7}" presName="spacer" presStyleCnt="0"/>
      <dgm:spPr/>
    </dgm:pt>
    <dgm:pt modelId="{989EDEA7-9297-473B-A8A7-B9C3C0B90F71}" type="pres">
      <dgm:prSet presAssocID="{65B35000-833F-4D87-8C29-7557EE79380A}" presName="parentText" presStyleLbl="node1" presStyleIdx="2" presStyleCnt="3" custScaleY="41255" custLinFactY="48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B856B-D83A-47BD-A554-E55664819E5A}" type="presOf" srcId="{980E387D-D89F-4A2B-B327-0D1B084139B5}" destId="{F429FDC1-8340-4EAE-B641-41D76B2A0328}" srcOrd="0" destOrd="0" presId="urn:microsoft.com/office/officeart/2005/8/layout/vList2"/>
    <dgm:cxn modelId="{09B078DB-A21E-452F-8D43-B90570EFB121}" srcId="{395D50A9-A2FB-4083-A2AD-79B72A4DD7B7}" destId="{BAB84F07-40BF-4CC3-AAB2-8C7776F4A31A}" srcOrd="1" destOrd="0" parTransId="{56D7B292-4617-42BB-9746-A6A313696404}" sibTransId="{49C5B8A2-C760-46DD-BC20-72BC44653AE7}"/>
    <dgm:cxn modelId="{9A0B23C2-58CD-47C7-B07A-AABB1866ABD5}" type="presOf" srcId="{65B35000-833F-4D87-8C29-7557EE79380A}" destId="{989EDEA7-9297-473B-A8A7-B9C3C0B90F71}" srcOrd="0" destOrd="0" presId="urn:microsoft.com/office/officeart/2005/8/layout/vList2"/>
    <dgm:cxn modelId="{B4B0EA65-7A6C-4FDD-8AAA-389B1B987A24}" srcId="{395D50A9-A2FB-4083-A2AD-79B72A4DD7B7}" destId="{65B35000-833F-4D87-8C29-7557EE79380A}" srcOrd="2" destOrd="0" parTransId="{397D6E25-B1B9-4845-B960-23DD95CC0F3F}" sibTransId="{4209A53A-93FD-4E43-B642-557D3DE6EE77}"/>
    <dgm:cxn modelId="{E815F079-F438-4EB5-8400-60DCE24711AF}" type="presOf" srcId="{395D50A9-A2FB-4083-A2AD-79B72A4DD7B7}" destId="{7A5736ED-5579-4905-A4DD-5177117C5D40}" srcOrd="0" destOrd="0" presId="urn:microsoft.com/office/officeart/2005/8/layout/vList2"/>
    <dgm:cxn modelId="{4729E597-E22F-4A06-B144-F2CB4BC1A978}" srcId="{980E387D-D89F-4A2B-B327-0D1B084139B5}" destId="{7B751568-7CB6-4DAC-8FEA-71FA696A3037}" srcOrd="0" destOrd="0" parTransId="{79552011-48E3-4697-842B-735AF5DDEF55}" sibTransId="{1D85AD9A-06FD-44A7-9393-F4C7B8EE0D7B}"/>
    <dgm:cxn modelId="{37E0982C-1318-4B5F-B8C1-3FA3767CC4CC}" type="presOf" srcId="{7287DD0E-7470-4571-B611-7A5F9913B809}" destId="{08C558AE-E50F-4F2F-895F-9B07058D6B32}" srcOrd="0" destOrd="1" presId="urn:microsoft.com/office/officeart/2005/8/layout/vList2"/>
    <dgm:cxn modelId="{2946F635-EEA3-46A2-B1B7-42BB16E16B94}" type="presOf" srcId="{7B751568-7CB6-4DAC-8FEA-71FA696A3037}" destId="{08C558AE-E50F-4F2F-895F-9B07058D6B32}" srcOrd="0" destOrd="0" presId="urn:microsoft.com/office/officeart/2005/8/layout/vList2"/>
    <dgm:cxn modelId="{11B2E95E-784E-464A-8840-08865266E56C}" type="presOf" srcId="{BAB84F07-40BF-4CC3-AAB2-8C7776F4A31A}" destId="{CB7DE8C0-692D-48D0-93B8-7CFE3F674ED9}" srcOrd="0" destOrd="0" presId="urn:microsoft.com/office/officeart/2005/8/layout/vList2"/>
    <dgm:cxn modelId="{C21C37D4-EA24-4213-B0E1-17F289443E7B}" srcId="{980E387D-D89F-4A2B-B327-0D1B084139B5}" destId="{7287DD0E-7470-4571-B611-7A5F9913B809}" srcOrd="1" destOrd="0" parTransId="{A4415BEE-1766-458A-9089-D5E541C84C13}" sibTransId="{2084D0B7-1865-428E-A197-A9DE3159AEBD}"/>
    <dgm:cxn modelId="{40111710-5E36-4989-9C50-7E02D3385B50}" srcId="{395D50A9-A2FB-4083-A2AD-79B72A4DD7B7}" destId="{980E387D-D89F-4A2B-B327-0D1B084139B5}" srcOrd="0" destOrd="0" parTransId="{5F070274-3A95-44D1-A707-D6088BA18A3F}" sibTransId="{069318CB-6E56-44B8-9D5C-D7067D21AB99}"/>
    <dgm:cxn modelId="{2C76FA28-13C9-4854-AF3B-B14CD5566D62}" type="presParOf" srcId="{7A5736ED-5579-4905-A4DD-5177117C5D40}" destId="{F429FDC1-8340-4EAE-B641-41D76B2A0328}" srcOrd="0" destOrd="0" presId="urn:microsoft.com/office/officeart/2005/8/layout/vList2"/>
    <dgm:cxn modelId="{80A942B3-EC37-4837-9605-92D34C111372}" type="presParOf" srcId="{7A5736ED-5579-4905-A4DD-5177117C5D40}" destId="{08C558AE-E50F-4F2F-895F-9B07058D6B32}" srcOrd="1" destOrd="0" presId="urn:microsoft.com/office/officeart/2005/8/layout/vList2"/>
    <dgm:cxn modelId="{4980CB79-3DFD-422F-9B58-98BAE4844A82}" type="presParOf" srcId="{7A5736ED-5579-4905-A4DD-5177117C5D40}" destId="{CB7DE8C0-692D-48D0-93B8-7CFE3F674ED9}" srcOrd="2" destOrd="0" presId="urn:microsoft.com/office/officeart/2005/8/layout/vList2"/>
    <dgm:cxn modelId="{ABB3E176-8D42-4AD3-944B-435610CD28DC}" type="presParOf" srcId="{7A5736ED-5579-4905-A4DD-5177117C5D40}" destId="{E6656A61-2087-412B-928C-5E89DAC0DF8E}" srcOrd="3" destOrd="0" presId="urn:microsoft.com/office/officeart/2005/8/layout/vList2"/>
    <dgm:cxn modelId="{5264F116-AB4C-4489-8CCB-1E54C7492553}" type="presParOf" srcId="{7A5736ED-5579-4905-A4DD-5177117C5D40}" destId="{989EDEA7-9297-473B-A8A7-B9C3C0B90F71}" srcOrd="4" destOrd="0" presId="urn:microsoft.com/office/officeart/2005/8/layout/vList2"/>
  </dgm:cxnLst>
  <dgm:bg>
    <a:solidFill>
      <a:schemeClr val="accent3">
        <a:lumMod val="20000"/>
        <a:lumOff val="80000"/>
      </a:schemeClr>
    </a:solidFill>
  </dgm:bg>
  <dgm:whole>
    <a:ln>
      <a:solidFill>
        <a:schemeClr val="accent3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55555-7753-41F6-9776-193C0A8D1D44}" type="datetimeFigureOut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1BFF5-91CA-4881-B3A9-EE501ADBDB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88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4E88C-877E-40F5-A702-7F0899965EA2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80A8AD-612E-4045-BD7E-D02F18972A14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34" tIns="45967" rIns="91934" bIns="45967" anchor="b"/>
          <a:lstStyle/>
          <a:p>
            <a:pPr algn="r"/>
            <a:fld id="{BA57BD7B-BC71-45DB-8099-A2218FB1511F}" type="slidenum">
              <a:rPr lang="ru-RU" sz="1200">
                <a:latin typeface="Times New Roman" pitchFamily="18" charset="0"/>
              </a:rPr>
              <a:pPr algn="r"/>
              <a:t>3</a:t>
            </a:fld>
            <a:endParaRPr 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F5FE-A5E3-4508-A414-3F360703BA5B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B770-1AC1-4993-8C7B-E5B4D72EEFB3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1ACC6-CECE-49DB-8CC2-2AF2B426D5D5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0731D-CA30-4C04-9924-ADD1840C68B0}" type="datetime1">
              <a:rPr lang="ru-RU" smtClean="0"/>
              <a:pPr>
                <a:defRPr/>
              </a:pPr>
              <a:t>01.10.2015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90349-BB19-4D7B-B247-D6AFAD885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A2E2A329-3D69-4D6F-86C9-1C88BA3734C1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5549C94C-8D18-48C0-BC35-5DE0FBAC20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38C6-D352-4FA5-B0A8-A8D899F2BE01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34BC-DD0F-4154-8F82-E9CCFAED6DFC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95D7-379A-4B9D-9C1C-FC4060F3B5A1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340FD-8F89-4D18-8119-43E05D24113E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B64A-02A5-4845-8A68-CF5C25560D32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D57EC-0A3E-43DB-B683-543C2244D06A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71C5-AC5B-4C98-B5B5-1A6A0F45E390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A206-53DF-42B4-8F5C-622040175913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A27AA-62DA-4B72-AFAE-8E7A550FCDC6}" type="datetime1">
              <a:rPr lang="ru-RU" smtClean="0"/>
              <a:pPr/>
              <a:t>01.10.2015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188640"/>
            <a:ext cx="8643998" cy="352839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Технологическая карта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способ проектирования урока и средство формирования универсальных учебных действий учащихся основной школы.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4437112"/>
            <a:ext cx="8424936" cy="6771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Традиционный и современный урок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различаются по следующим показателям: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54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и функции учителя на уроке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изменение отношений между учителем и учащимися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логика построения процесса обучения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межпредметных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связей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коллективной учебной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260648"/>
          <a:ext cx="8143932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85720" y="5013176"/>
            <a:ext cx="2104762" cy="184482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CC0000"/>
                </a:solidFill>
              </a:rPr>
              <a:t>Я </a:t>
            </a:r>
            <a:endParaRPr lang="ru-RU" sz="4800" b="1" dirty="0" smtClean="0">
              <a:solidFill>
                <a:srgbClr val="CC00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CC0000"/>
                </a:solidFill>
              </a:rPr>
              <a:t>учусь</a:t>
            </a:r>
            <a:r>
              <a:rPr lang="ru-RU" sz="4800" b="1" dirty="0">
                <a:solidFill>
                  <a:srgbClr val="CC0000"/>
                </a:solidFill>
              </a:rPr>
              <a:t>!</a:t>
            </a: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7740352" y="908720"/>
            <a:ext cx="1403648" cy="194186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Arial" charset="0"/>
                <a:cs typeface="Arial" charset="0"/>
              </a:rPr>
              <a:t>Меня </a:t>
            </a:r>
            <a:endParaRPr lang="ru-RU" sz="36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учат</a:t>
            </a:r>
            <a:endParaRPr lang="ru-RU" sz="36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489255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Что такое конспект урока?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71736" y="1571612"/>
            <a:ext cx="4342471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План-конспект урока: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034" y="2428868"/>
            <a:ext cx="7929618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УРОКА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 УРОКА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ОСНОВНЫЕ ЭТАПЫ УРОКА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СРЕДСТВА ОБУЧЕНИЯ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3010" name="Picture 2" descr="&amp;Pcy;&amp;rcy;&amp;ocy;&amp;vcy;&amp;iecy;&amp;rcy;&amp;yacy;&amp;iecy;&amp;mcy;&amp;ycy;&amp;iecy; &amp;bcy;&amp;iecy;&amp;zcy;&amp;ucy;&amp;dcy;&amp;acy;&amp;rcy;&amp;ncy;&amp;ycy;&amp;iecy; &amp;gcy;&amp;lcy;&amp;acy;&amp;scy;&amp;ncy;&amp;ycy;&amp;iecy; - &amp;Kcy;&amp;acy;&amp;rcy;&amp;tcy;&amp;icy;&amp;ncy;&amp;kcy;&amp;acy; 12294/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516572"/>
            <a:ext cx="1656184" cy="1533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14356"/>
            <a:ext cx="8229600" cy="56436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 eaLnBrk="1" hangingPunct="1">
              <a:buNone/>
            </a:pPr>
            <a:r>
              <a:rPr lang="ru-RU" sz="4100" dirty="0" smtClean="0"/>
              <a:t/>
            </a:r>
            <a:br>
              <a:rPr lang="ru-RU" sz="4100" dirty="0" smtClean="0"/>
            </a:b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</a:t>
            </a: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— 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новый вид методической продукции, обеспечивающей учителю эффективное и качественное освоение нового учебного материала  путем перехода от  </a:t>
            </a:r>
            <a:r>
              <a:rPr lang="ru-RU" sz="4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планирования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урока     к </a:t>
            </a:r>
          </a:p>
          <a:p>
            <a:pPr algn="ctr">
              <a:buNone/>
            </a:pP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проектированию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учебного  процесса  по  темам в соответствии с ФГОС второго поколения. </a:t>
            </a:r>
            <a:r>
              <a:rPr lang="ru-RU" sz="4100" b="1" dirty="0" smtClean="0">
                <a:solidFill>
                  <a:srgbClr val="002060"/>
                </a:solidFill>
              </a:rPr>
              <a:t/>
            </a:r>
            <a:br>
              <a:rPr lang="ru-RU" sz="41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	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71480"/>
            <a:ext cx="8229600" cy="5857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hangingPunct="1">
              <a:lnSpc>
                <a:spcPct val="16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«технологическая карта»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пришло в образование из промышленности. </a:t>
            </a:r>
          </a:p>
          <a:p>
            <a:pPr algn="ctr" eaLnBrk="1" hangingPunct="1">
              <a:lnSpc>
                <a:spcPct val="16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Технологическая карта в дидактическом контексте представляет проект учебного процесса, в котором представлено описание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цели до результата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использованием инновационной технологии работы с информацией.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04664"/>
            <a:ext cx="8301038" cy="55949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Технологической карте присущи следующие отличительные черты:</a:t>
            </a:r>
          </a:p>
          <a:p>
            <a:pPr algn="ctr" eaLnBrk="1" hangingPunct="1">
              <a:buNone/>
            </a:pPr>
            <a:r>
              <a:rPr lang="ru-RU" sz="4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интерактивность, структурированность, </a:t>
            </a:r>
            <a:r>
              <a:rPr lang="ru-RU" sz="4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алгоритмичность</a:t>
            </a:r>
            <a:r>
              <a:rPr lang="ru-RU" sz="4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работе с информацией, технологичность и обобщённость.</a:t>
            </a:r>
            <a:r>
              <a:rPr lang="ru-RU" sz="4700" b="1" dirty="0" smtClean="0">
                <a:solidFill>
                  <a:srgbClr val="002060"/>
                </a:solidFill>
              </a:rPr>
              <a:t/>
            </a:r>
            <a:br>
              <a:rPr lang="ru-RU" sz="4700" b="1" dirty="0" smtClean="0">
                <a:solidFill>
                  <a:srgbClr val="00206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23528" y="332656"/>
            <a:ext cx="8286840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</a:rPr>
              <a:t>Стандарты отвечают на вопрос: «Чему учить?»</a:t>
            </a:r>
          </a:p>
          <a:p>
            <a:pPr algn="ctr"/>
            <a:r>
              <a:rPr lang="ru-RU" sz="5400" b="1" dirty="0" smtClean="0"/>
              <a:t> 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256"/>
            <a:ext cx="8547469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Технологическая карта –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«Как учить?</a:t>
            </a:r>
            <a:r>
              <a:rPr lang="ru-RU" sz="6000" dirty="0" smtClean="0">
                <a:solidFill>
                  <a:srgbClr val="002060"/>
                </a:solidFill>
              </a:rPr>
              <a:t>»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8914" name="Picture 2" descr="&amp;Tcy;&amp;iecy;&amp;scy;&amp;tcy; &amp;dcy;&amp;lcy;&amp;yacy; 6 &amp;kcy;&amp;lcy;&amp;acy;&amp;scy;&amp;scy;&amp;acy; &amp;pcy;&amp;ocy; &amp;icy;&amp;scy;&amp;tcy;&amp;ocy;&amp;rcy;&amp;icy;&amp;icy; &amp;rcy;&amp;ocy;&amp;scy;&amp;scy;&amp;icy;&amp;icy; &amp;dcy;&amp;acy;&amp;ncy;&amp;icy;&amp;lcy;&amp;ocy;&amp;vcy; &amp;kcy;&amp;ocy;&amp;scy;&amp;ucy;&amp;lcy;&amp;i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1944216" cy="1746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Технологическая карта урока - современная форма планирования педагогического взаимодействия учителя и учащихся.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600200"/>
            <a:ext cx="8329642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</a:pPr>
            <a:endParaRPr lang="ru-RU" sz="2800" dirty="0" smtClean="0"/>
          </a:p>
          <a:p>
            <a:pPr algn="ctr">
              <a:buFontTx/>
              <a:buNone/>
            </a:pPr>
            <a:r>
              <a:rPr lang="ru-RU" sz="3600" b="1" dirty="0" smtClean="0">
                <a:solidFill>
                  <a:schemeClr val="accent2"/>
                </a:solidFill>
              </a:rPr>
              <a:t>   Технологическая карта урока – это обобщенно-графическое выражение сценария урока, основа его проектирования, средство представления индивидуальных методов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Технологическая карта урока</a:t>
            </a:r>
          </a:p>
        </p:txBody>
      </p:sp>
      <p:graphicFrame>
        <p:nvGraphicFramePr>
          <p:cNvPr id="76942" name="Group 142"/>
          <p:cNvGraphicFramePr>
            <a:graphicFrameLocks noGrp="1"/>
          </p:cNvGraphicFramePr>
          <p:nvPr>
            <p:ph type="tbl" idx="1"/>
          </p:nvPr>
        </p:nvGraphicFramePr>
        <p:xfrm>
          <a:off x="500034" y="2285992"/>
          <a:ext cx="8329642" cy="1005850"/>
        </p:xfrm>
        <a:graphic>
          <a:graphicData uri="http://schemas.openxmlformats.org/drawingml/2006/table">
            <a:tbl>
              <a:tblPr/>
              <a:tblGrid>
                <a:gridCol w="1971660"/>
                <a:gridCol w="2286016"/>
                <a:gridCol w="2039758"/>
                <a:gridCol w="2032208"/>
              </a:tblGrid>
              <a:tr h="820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Ход урока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Этап урока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Деятельность учителя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Деятельность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учащихся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Виды формируемых УУД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2772" name="Picture 4" descr="&amp;Tcy;&amp;iecy;&amp;khcy;&amp;ncy;&amp;ocy;&amp;lcy;&amp;ocy;&amp;gcy;&amp;icy;&amp;chcy;&amp;iecy;&amp;scy;&amp;kcy;&amp;acy;&amp;yacy; &amp;kcy;&amp;acy;&amp;rcy;&amp;tcy;&amp;acy; &amp;ucy;&amp;rcy;&amp;ocy;&amp;kcy;&amp;acy; - &amp;Kcy;&amp;acy;&amp;rcy;&amp;tcy;&amp;icy;&amp;ncy;&amp;kcy;&amp;acy; 17626/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71876"/>
            <a:ext cx="3857652" cy="289324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90349-BB19-4D7B-B247-D6AFAD8854E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52736"/>
          <a:ext cx="9144000" cy="5159174"/>
        </p:xfrm>
        <a:graphic>
          <a:graphicData uri="http://schemas.openxmlformats.org/drawingml/2006/table">
            <a:tbl>
              <a:tblPr/>
              <a:tblGrid>
                <a:gridCol w="1043608"/>
                <a:gridCol w="1728192"/>
                <a:gridCol w="1872208"/>
                <a:gridCol w="1800201"/>
                <a:gridCol w="1512167"/>
                <a:gridCol w="1187624"/>
              </a:tblGrid>
              <a:tr h="2426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Задачи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520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Формируемые УУД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Личностные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Регулятивные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Познавательные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Коммуникативные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: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64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Основные понятия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7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Ресурсы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6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 </a:t>
                      </a:r>
                      <a:endParaRPr lang="ru-RU" sz="1600" b="1" dirty="0" smtClean="0">
                        <a:solidFill>
                          <a:srgbClr val="C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урока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ученика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Задания для учащихся, выполнение которых приведет к достижению запланированных результатов</a:t>
                      </a:r>
                      <a:endParaRPr lang="ru-RU" sz="16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Планируемые результаты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8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Предметные 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УУД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урока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251521" y="620688"/>
            <a:ext cx="88924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algn="r"/>
            <a:r>
              <a:rPr lang="ru-RU" sz="4000" dirty="0"/>
              <a:t> </a:t>
            </a:r>
            <a:r>
              <a:rPr lang="ru-RU" sz="4000" b="1" dirty="0">
                <a:solidFill>
                  <a:srgbClr val="7030A0"/>
                </a:solidFill>
              </a:rPr>
              <a:t>Цель обучения ребенка</a:t>
            </a:r>
          </a:p>
          <a:p>
            <a:pPr marL="457200" algn="r"/>
            <a:r>
              <a:rPr lang="ru-RU" sz="4000" b="1" dirty="0">
                <a:solidFill>
                  <a:srgbClr val="7030A0"/>
                </a:solidFill>
              </a:rPr>
              <a:t>состоит в том, </a:t>
            </a:r>
          </a:p>
          <a:p>
            <a:pPr marL="457200" algn="r"/>
            <a:r>
              <a:rPr lang="ru-RU" sz="4000" b="1" dirty="0">
                <a:solidFill>
                  <a:srgbClr val="7030A0"/>
                </a:solidFill>
              </a:rPr>
              <a:t>чтобы сделать его способным </a:t>
            </a:r>
          </a:p>
          <a:p>
            <a:pPr marL="457200" algn="r"/>
            <a:r>
              <a:rPr lang="ru-RU" sz="4000" b="1" dirty="0">
                <a:solidFill>
                  <a:srgbClr val="7030A0"/>
                </a:solidFill>
              </a:rPr>
              <a:t>развиваться без помощи учителя!</a:t>
            </a:r>
          </a:p>
        </p:txBody>
      </p:sp>
      <p:sp>
        <p:nvSpPr>
          <p:cNvPr id="5123" name="Rectangle 11"/>
          <p:cNvSpPr>
            <a:spLocks noChangeArrowheads="1"/>
          </p:cNvSpPr>
          <p:nvPr/>
        </p:nvSpPr>
        <p:spPr bwMode="auto">
          <a:xfrm>
            <a:off x="5004048" y="3717032"/>
            <a:ext cx="382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Д.И. Менделеев</a:t>
            </a:r>
          </a:p>
        </p:txBody>
      </p:sp>
      <p:pic>
        <p:nvPicPr>
          <p:cNvPr id="5" name="Picture 7" descr="shutterstock_572945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42974" y="2786058"/>
            <a:ext cx="3643338" cy="44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hutterstock_5619947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276600"/>
            <a:ext cx="238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&amp;Gcy;&amp;rcy;&amp;acy;&amp;fcy;&amp;icy;&amp;chcy;&amp;iecy;&amp;scy;&amp;kcy;&amp;icy;&amp;jcy; &amp;fcy;&amp;acy;&amp;jcy;&amp;lcy; &amp;ncy;&amp;iecy; &amp;ncy;&amp;acy;&amp;jcy;&amp;dcy;&amp;iecy;&amp;n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653136"/>
            <a:ext cx="3672408" cy="1995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082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Технологическая карта урока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928662" y="1857364"/>
            <a:ext cx="7418386" cy="3170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4000" b="1" dirty="0">
                <a:solidFill>
                  <a:srgbClr val="002060"/>
                </a:solidFill>
              </a:rPr>
              <a:t>Представляет собой </a:t>
            </a:r>
            <a:r>
              <a:rPr lang="ru-RU" sz="4000" b="1" dirty="0">
                <a:solidFill>
                  <a:srgbClr val="C00000"/>
                </a:solidFill>
              </a:rPr>
              <a:t>конструктор</a:t>
            </a:r>
            <a:r>
              <a:rPr lang="ru-RU" sz="4000" b="1" dirty="0">
                <a:solidFill>
                  <a:srgbClr val="002060"/>
                </a:solidFill>
              </a:rPr>
              <a:t>, число проектируемых элементов которого (модулей) можно увеличить или уменьшить 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131840" y="5013176"/>
            <a:ext cx="2592288" cy="1844824"/>
            <a:chOff x="1824" y="633"/>
            <a:chExt cx="2834" cy="2849"/>
          </a:xfrm>
        </p:grpSpPr>
        <p:sp>
          <p:nvSpPr>
            <p:cNvPr id="7" name="Puzzle3"/>
            <p:cNvSpPr>
              <a:spLocks noEditPoints="1" noChangeArrowheads="1"/>
            </p:cNvSpPr>
            <p:nvPr/>
          </p:nvSpPr>
          <p:spPr bwMode="gray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63529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8" name="Puzzle2"/>
            <p:cNvSpPr>
              <a:spLocks noEditPoints="1" noChangeArrowheads="1"/>
            </p:cNvSpPr>
            <p:nvPr/>
          </p:nvSpPr>
          <p:spPr bwMode="gray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45490"/>
                    <a:invGamma/>
                  </a:srgbClr>
                </a:gs>
                <a:gs pos="100000">
                  <a:srgbClr val="FFCC00"/>
                </a:gs>
              </a:gsLst>
              <a:lin ang="54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9" name="Puzzle4"/>
            <p:cNvSpPr>
              <a:spLocks noEditPoints="1" noChangeArrowheads="1"/>
            </p:cNvSpPr>
            <p:nvPr/>
          </p:nvSpPr>
          <p:spPr bwMode="gray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rotWithShape="1">
              <a:gsLst>
                <a:gs pos="0">
                  <a:srgbClr val="20AE3E"/>
                </a:gs>
                <a:gs pos="100000">
                  <a:srgbClr val="20AE3E">
                    <a:gamma/>
                    <a:tint val="51373"/>
                    <a:invGamma/>
                  </a:srgbClr>
                </a:gs>
              </a:gsLst>
              <a:lin ang="189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10" name="Puzzle1"/>
            <p:cNvSpPr>
              <a:spLocks noEditPoints="1" noChangeArrowheads="1"/>
            </p:cNvSpPr>
            <p:nvPr/>
          </p:nvSpPr>
          <p:spPr bwMode="gray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gradFill rotWithShape="1">
              <a:gsLst>
                <a:gs pos="0">
                  <a:srgbClr val="33CCFF"/>
                </a:gs>
                <a:gs pos="100000">
                  <a:srgbClr val="33CC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57150">
              <a:solidFill>
                <a:srgbClr val="FFFFFF"/>
              </a:solidFill>
              <a:miter lim="800000"/>
              <a:headEnd/>
              <a:tailEnd/>
            </a:ln>
            <a:effectLst>
              <a:outerShdw dist="135003" dir="2471156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642910" y="714356"/>
            <a:ext cx="8001056" cy="4770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Исходя из определения «технологическая карта», можно выделить те позиции, на которые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можно и нужно опираться при конструировании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технологической карты урока: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ней должен быть описан весь процесс деятельности;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должны быть указаны операции, их составные части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688" y="4293096"/>
          <a:ext cx="8858312" cy="2331720"/>
        </p:xfrm>
        <a:graphic>
          <a:graphicData uri="http://schemas.openxmlformats.org/drawingml/2006/table">
            <a:tbl>
              <a:tblPr/>
              <a:tblGrid>
                <a:gridCol w="605860"/>
                <a:gridCol w="1251529"/>
                <a:gridCol w="1857388"/>
                <a:gridCol w="1698624"/>
                <a:gridCol w="2320042"/>
                <a:gridCol w="1124869"/>
              </a:tblGrid>
              <a:tr h="9124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Этапы урока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Обучающие и развивающие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компоненты.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Задания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упражнения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Осуществляемая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учащихся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Формируемые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универсальные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учебные действия)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Контроль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результатов учебной деятельности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"/>
            <a:ext cx="9144000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вид технологической  карты урока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реализующего формирование УУД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857232"/>
            <a:ext cx="57864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Предмет ___________________________________________________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Класс _____________________________________________________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Тема урока ________________________________________________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Тип урока __________________________________________________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деятельности учителя _________________________________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Планируемые образовательные результаты 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и формы обучения _________________________________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______________________________________________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Наглядно-демонстрационный материал _______________________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понятия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__________________________________________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0" y="188640"/>
          <a:ext cx="8640960" cy="6301665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Этап урока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Самоопределение к деятельности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Цель.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Включение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детей в деятельность на личностно-значимом уровне.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Актуализация знаний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latin typeface="Times New Roman"/>
                          <a:ea typeface="Calibri"/>
                          <a:cs typeface="Times New Roman"/>
                        </a:rPr>
                        <a:t>Цель.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Повторение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изученного материала, необходимого для «открытия нового знания»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Постановка учебной задачи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err="1" smtClean="0">
                          <a:latin typeface="Times New Roman"/>
                          <a:ea typeface="Calibri"/>
                          <a:cs typeface="Times New Roman"/>
                        </a:rPr>
                        <a:t>Цель.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Формулирование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темы урока.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«Открытие» учащимися новых знаний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err="1" smtClean="0"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Познакомить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с…..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Первичное закрепление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err="1" smtClean="0">
                          <a:latin typeface="Times New Roman"/>
                          <a:ea typeface="Calibri"/>
                          <a:cs typeface="Times New Roman"/>
                        </a:rPr>
                        <a:t>Цель.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Закрепить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знания в определении склонения.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.Самостоятельная работа с самопроверкой по эталону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err="1" smtClean="0">
                          <a:latin typeface="Times New Roman"/>
                          <a:ea typeface="Calibri"/>
                          <a:cs typeface="Times New Roman"/>
                        </a:rPr>
                        <a:t>Цель.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Проверить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умения в ……………., самоконтроль усвоения знаний.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. Включение новых знаний в систему знаний и повторение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err="1" smtClean="0">
                          <a:latin typeface="Times New Roman"/>
                          <a:ea typeface="Calibri"/>
                          <a:cs typeface="Times New Roman"/>
                        </a:rPr>
                        <a:t>Цель.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Включение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нового знания в систему изученного материала.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VIII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Рефлексия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sng" dirty="0" err="1" smtClean="0">
                          <a:latin typeface="Times New Roman"/>
                          <a:ea typeface="Calibri"/>
                          <a:cs typeface="Times New Roman"/>
                        </a:rPr>
                        <a:t>Цель.</a:t>
                      </a:r>
                      <a:r>
                        <a:rPr lang="ru-RU" sz="16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Осознание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учащимися своей учебной деятельности, самооценка результатов деятельности своей и всего класса.</a:t>
                      </a:r>
                      <a:r>
                        <a:rPr lang="ru-RU" sz="1600" b="1" u="sng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IX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Д/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082" marR="49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642918"/>
          <a:ext cx="9144000" cy="5760720"/>
        </p:xfrm>
        <a:graphic>
          <a:graphicData uri="http://schemas.openxmlformats.org/drawingml/2006/table">
            <a:tbl>
              <a:tblPr/>
              <a:tblGrid>
                <a:gridCol w="1214413"/>
                <a:gridCol w="1413371"/>
                <a:gridCol w="1729901"/>
                <a:gridCol w="1928826"/>
                <a:gridCol w="2357455"/>
                <a:gridCol w="500034"/>
              </a:tblGrid>
              <a:tr h="3012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329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самоопределение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 учебной деятельности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Эмоциональная,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психологическая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мотивационная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учащихся к усвоению изучаемого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Здравствуйте, ребята, присаживайтесь. Сегодня у нас  на уроке присутствуют гости.      И я хочу представить вас, как замечательных, любознательных  ребятишек, которые очень внимательны и  активны на уроках.</a:t>
                      </a: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Учащиеся входят в класс и рассаживаются 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Слушают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учителя, участвуют в диалоге с учителем; размещают учебные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материалы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рабочем месте,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демонстрируют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готовность к уроку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Личностные: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положительно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относятся к учению, познавательной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желают приобретать новые знания, умения,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совершенствовать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имеющиеся.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осознают познавательную задачу.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планируют (в сотрудничестве с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учителем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одноклассниками или самостоятельно)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необходимые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действия, операции.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57166"/>
          <a:ext cx="9144000" cy="5558028"/>
        </p:xfrm>
        <a:graphic>
          <a:graphicData uri="http://schemas.openxmlformats.org/drawingml/2006/table">
            <a:tbl>
              <a:tblPr/>
              <a:tblGrid>
                <a:gridCol w="768404"/>
                <a:gridCol w="849269"/>
                <a:gridCol w="2740013"/>
                <a:gridCol w="1500198"/>
                <a:gridCol w="3061263"/>
                <a:gridCol w="224853"/>
              </a:tblGrid>
              <a:tr h="406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Постановка учебной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создать проблемную ситуацию, спрогнозировать предстоящую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786" marR="1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еседа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теме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786" marR="1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Учитель: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Итак, перед нами еще один город этой Удивительной  страны  Синтаксис. В этом городе тоже живут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предложения. Но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они не простые,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а…….. (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Сложные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называется этот  город?   «Сложное предложение».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sng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Формулируем тему урока.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Это и есть тема сегодняшнего урока. 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Запишем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ее в тетрадь.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Исходя из темы  урока, </a:t>
                      </a:r>
                      <a:r>
                        <a:rPr lang="ru-RU" sz="1400" b="1" u="sng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сформулируйте  цель нашего </a:t>
                      </a:r>
                      <a:r>
                        <a:rPr lang="ru-RU" sz="1400" b="1" u="sng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занятия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786" marR="1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Отвечают на вопросы, строят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высказывания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786" marR="1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Личностные</a:t>
                      </a: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имеют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мотивацию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 учебной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выполняют учебно-познавательные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действия в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материализованной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умственной форме; осуществляют для решения учебных задач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операции анализа, синтеза, сравнения, классификации, устанавливают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причинно-следственные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связи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1400" b="1" i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84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Регулятивные</a:t>
                      </a: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самостоятельное формулирование цели и задач, планирование, прогнозирование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Коммуникативные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задают вопросы, слушают и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отвечают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вопросы , формулируют собственные мысли, высказывают и обо­сновывают свою точку зрения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786" marR="1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786" marR="167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85728"/>
          <a:ext cx="9144000" cy="5120640"/>
        </p:xfrm>
        <a:graphic>
          <a:graphicData uri="http://schemas.openxmlformats.org/drawingml/2006/table">
            <a:tbl>
              <a:tblPr/>
              <a:tblGrid>
                <a:gridCol w="1202469"/>
                <a:gridCol w="1256422"/>
                <a:gridCol w="2905197"/>
                <a:gridCol w="1512168"/>
                <a:gridCol w="2267744"/>
              </a:tblGrid>
              <a:tr h="20074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Рефлексия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деятельности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ЦЕЛЬ: Обобщить, сделать выводы, самооценка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Заключительная беседа по вопросам; монологические высказывания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Учитель</a:t>
                      </a: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Скажите, выполнили  мы сегодня поставленные цели?                                                 - Чему мы научились, что  узнали?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Дайте оценку нашей работе: выберите одного из предложенных на вашем столе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снеговиков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покажите  мне.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понравился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выбираете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снеговика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улыбающимся лицом и наклейте его на кластер.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Скоро Новый год. Мне хочется, чтобы он принес вам 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только счастье,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удачу.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Определяют свое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эмоциональное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состояние на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уроке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Личностные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приобретают мотивацию к процессу образования..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Познавательные</a:t>
                      </a:r>
                      <a:r>
                        <a:rPr lang="ru-RU" sz="14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устанавливают взаимосвязь между объемом приобретенных знаний и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исследовательских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аналитических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умений;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приобретают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мотивированно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организовывать свою деятельность.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Регулятивные: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Оценивают свою работу.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6898" marR="16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857875" y="-285750"/>
            <a:ext cx="3286125" cy="1143000"/>
          </a:xfrm>
        </p:spPr>
        <p:txBody>
          <a:bodyPr anchor="b"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Оцени урок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idx="4294967295"/>
          </p:nvPr>
        </p:nvSpPr>
        <p:spPr>
          <a:xfrm>
            <a:off x="285750" y="357188"/>
            <a:ext cx="5078338" cy="650081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</a:rPr>
              <a:t>1.</a:t>
            </a:r>
            <a:r>
              <a:rPr lang="ru-RU" sz="7000" b="1" dirty="0" smtClean="0">
                <a:latin typeface="Times New Roman" pitchFamily="18" charset="0"/>
              </a:rPr>
              <a:t> Сегодня я узнал…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ru-RU" sz="7000" b="1" dirty="0" smtClean="0">
                <a:latin typeface="Times New Roman" pitchFamily="18" charset="0"/>
              </a:rPr>
              <a:t>Было интересно…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</a:rPr>
              <a:t>3. </a:t>
            </a:r>
            <a:r>
              <a:rPr lang="ru-RU" sz="7000" b="1" dirty="0" smtClean="0">
                <a:latin typeface="Times New Roman" pitchFamily="18" charset="0"/>
              </a:rPr>
              <a:t>Я выполнял задания…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</a:rPr>
              <a:t>4. </a:t>
            </a:r>
            <a:r>
              <a:rPr lang="ru-RU" sz="7000" b="1" dirty="0" smtClean="0">
                <a:latin typeface="Times New Roman" pitchFamily="18" charset="0"/>
              </a:rPr>
              <a:t>Я понял, что…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</a:rPr>
              <a:t>5.</a:t>
            </a:r>
            <a:r>
              <a:rPr lang="ru-RU" sz="7000" b="1" dirty="0" smtClean="0">
                <a:latin typeface="Times New Roman" pitchFamily="18" charset="0"/>
              </a:rPr>
              <a:t>Теперь я могу….</a:t>
            </a:r>
          </a:p>
          <a:p>
            <a:pPr marL="0" lvl="0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28600" algn="l"/>
              </a:tabLst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</a:rPr>
              <a:t>6. </a:t>
            </a:r>
            <a:r>
              <a:rPr lang="ru-RU" sz="7000" b="1" dirty="0" smtClean="0">
                <a:latin typeface="Times New Roman" pitchFamily="18" charset="0"/>
              </a:rPr>
              <a:t>Я научился…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</a:rPr>
              <a:t>7. </a:t>
            </a:r>
            <a:r>
              <a:rPr lang="ru-RU" sz="7000" b="1" dirty="0" smtClean="0">
                <a:latin typeface="Times New Roman" pitchFamily="18" charset="0"/>
              </a:rPr>
              <a:t>Я смог….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</a:rPr>
              <a:t>8.</a:t>
            </a:r>
            <a:r>
              <a:rPr lang="ru-RU" sz="7000" b="1" dirty="0" smtClean="0">
                <a:latin typeface="Times New Roman" pitchFamily="18" charset="0"/>
              </a:rPr>
              <a:t>У меня получилось…</a:t>
            </a:r>
          </a:p>
          <a:p>
            <a:pPr marL="0" lvl="0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28600" algn="l"/>
              </a:tabLst>
            </a:pP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</a:t>
            </a:r>
            <a:r>
              <a:rPr lang="ru-RU" sz="7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дал мне для жизни…</a:t>
            </a:r>
            <a:endParaRPr lang="ru-RU" sz="70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228600" algn="l"/>
              </a:tabLst>
            </a:pPr>
            <a:r>
              <a:rPr lang="ru-RU" sz="7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lang="ru-RU" sz="7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захотелось…</a:t>
            </a:r>
            <a:endParaRPr lang="ru-RU" sz="7000" b="1" dirty="0" smtClean="0">
              <a:latin typeface="Arial" pitchFamily="34" charset="0"/>
              <a:cs typeface="Arial" pitchFamily="34" charset="0"/>
            </a:endParaRPr>
          </a:p>
          <a:p>
            <a:endParaRPr lang="ru-RU" sz="4000" b="1" dirty="0" smtClean="0"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27652" name="Picture 4" descr="&amp;Rcy;&amp;acy;&amp;scy;&amp;pcy;&amp;icy;&amp;scy;&amp;acy;&amp;ncy;&amp;icy;&amp;iecy; &amp;ucy;&amp;rcy;&amp;ocy;&amp;kcy;&amp;ocy;&amp;vcy; &amp;icy; &amp;mcy;&amp;iecy;&amp;dcy;&amp;acy;&amp;l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960439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858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Достоинства структуры предлагаемой нами технологической карты урока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291512" cy="37766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фиксирует:</a:t>
            </a:r>
            <a:r>
              <a:rPr lang="ru-RU" sz="3600" b="1" dirty="0" smtClean="0">
                <a:solidFill>
                  <a:srgbClr val="002060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solidFill>
                  <a:srgbClr val="0070C0"/>
                </a:solidFill>
              </a:rPr>
              <a:t>не только предполагаемые виды   деятельности учителя и учащихся на уроке, </a:t>
            </a:r>
          </a:p>
          <a:p>
            <a:pPr>
              <a:lnSpc>
                <a:spcPct val="90000"/>
              </a:lnSpc>
            </a:pPr>
            <a:r>
              <a:rPr lang="ru-RU" sz="3600" b="1" u="sng" dirty="0" smtClean="0">
                <a:solidFill>
                  <a:srgbClr val="0070C0"/>
                </a:solidFill>
              </a:rPr>
              <a:t>но и виды формируемых у учащихся способов деятельности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000108"/>
            <a:ext cx="8715436" cy="5500726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eaLnBrk="1" hangingPunct="1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5000" dirty="0" smtClean="0"/>
              <a:t> 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ТК  освобождает учителя от непродуктивной рутинной работы</a:t>
            </a:r>
          </a:p>
          <a:p>
            <a:pPr eaLnBrk="1" hangingPunct="1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освобождается время для творчества учителя</a:t>
            </a:r>
          </a:p>
          <a:p>
            <a:pPr eaLnBrk="1" hangingPunct="1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обеспечиваются реальные </a:t>
            </a:r>
            <a:r>
              <a:rPr lang="ru-RU" sz="5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связи и согласованные действия всех участников педагогического процесса;</a:t>
            </a:r>
          </a:p>
          <a:p>
            <a:pPr eaLnBrk="1" hangingPunct="1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обеспечивается повышение качества образования;</a:t>
            </a:r>
          </a:p>
          <a:p>
            <a:pPr eaLnBrk="1" hangingPunct="1">
              <a:lnSpc>
                <a:spcPct val="16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записи урока в виде технологической карты дает возможность максимально детализировать его еще на стадии подготовки, оценить рациональность и потенциальную эффективность выбранных содержания, методов, средств и видов учебной деятельности на каждом этапе урока.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8715436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Преимущества технологической карты: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428625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>
              <a:lnSpc>
                <a:spcPct val="105000"/>
              </a:lnSpc>
            </a:pPr>
            <a:r>
              <a:rPr lang="ru-RU" sz="32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Приоритетная цель школьного образования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1268413"/>
            <a:ext cx="7224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/>
            <a:r>
              <a:rPr lang="ru-RU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ученика: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-112713" y="1916113"/>
            <a:ext cx="7945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buFontTx/>
              <a:buChar char="•"/>
            </a:pPr>
            <a:r>
              <a:rPr lang="ru-RU" sz="2800" b="1">
                <a:solidFill>
                  <a:srgbClr val="0070C0"/>
                </a:solidFill>
              </a:rPr>
              <a:t> самостоятельно ставить учебные цели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-107950" y="2420938"/>
            <a:ext cx="7202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buFontTx/>
              <a:buChar char="•"/>
            </a:pPr>
            <a:r>
              <a:rPr lang="ru-RU" sz="2800" b="1">
                <a:solidFill>
                  <a:srgbClr val="0070C0"/>
                </a:solidFill>
              </a:rPr>
              <a:t> проектировать пути их реализации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-92075" y="2997200"/>
            <a:ext cx="939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>
              <a:buFontTx/>
              <a:buChar char="•"/>
            </a:pPr>
            <a:r>
              <a:rPr lang="ru-RU" sz="2800" b="1">
                <a:solidFill>
                  <a:srgbClr val="0070C0"/>
                </a:solidFill>
              </a:rPr>
              <a:t> контролировать и оценивать свои достижения 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4071934" y="4500570"/>
            <a:ext cx="45300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</a:rPr>
              <a:t>формирование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r>
              <a:rPr lang="ru-RU" sz="4800" b="1" dirty="0" smtClean="0">
                <a:solidFill>
                  <a:srgbClr val="C00000"/>
                </a:solidFill>
              </a:rPr>
              <a:t>умения </a:t>
            </a:r>
            <a:r>
              <a:rPr lang="ru-RU" sz="4800" b="1" dirty="0">
                <a:solidFill>
                  <a:srgbClr val="C00000"/>
                </a:solidFill>
              </a:rPr>
              <a:t>учиться</a:t>
            </a:r>
            <a:r>
              <a:rPr lang="ru-RU" sz="4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395288" y="3860800"/>
            <a:ext cx="748982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pic>
        <p:nvPicPr>
          <p:cNvPr id="10" name="Picture 72" descr="shutterstock_153249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827"/>
          <a:stretch>
            <a:fillRect/>
          </a:stretch>
        </p:blipFill>
        <p:spPr bwMode="auto">
          <a:xfrm>
            <a:off x="428596" y="4071942"/>
            <a:ext cx="32766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000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</a:rPr>
              <a:t>Деятельность учителя</a:t>
            </a:r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4286248" y="500063"/>
            <a:ext cx="4857752" cy="7643812"/>
          </a:xfrm>
        </p:spPr>
        <p:txBody>
          <a:bodyPr/>
          <a:lstStyle/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Дает: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комментарий к домашнему заданию;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задание на поиск в тексте особенностей...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Организует: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взаимопроверку;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коллективную проверку;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беседу по уточнению и конкретизации первичных знаний;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оценочные высказывания обучающихся;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обсуждение способов решения;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поисковую работу обучающихся (постановка цели и план действий);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самостоятельную работу с учебником;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беседу, связывая результаты урока с его целями. 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Подводит обучающихся к  выводу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о…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положительную реакцию детей на творчество одноклассников.</a:t>
            </a:r>
          </a:p>
          <a:p>
            <a:pPr eaLnBrk="1" hangingPunct="1">
              <a:buClr>
                <a:srgbClr val="C00000"/>
              </a:buClr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Акцентирует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внимание на конечных результатах учебной деятельности обучающихся на уроке</a:t>
            </a:r>
          </a:p>
          <a:p>
            <a:pPr eaLnBrk="1" hangingPunct="1"/>
            <a:endParaRPr lang="ru-RU" sz="1800" dirty="0" smtClean="0"/>
          </a:p>
        </p:txBody>
      </p:sp>
      <p:sp>
        <p:nvSpPr>
          <p:cNvPr id="40964" name="Прямоугольник 3"/>
          <p:cNvSpPr>
            <a:spLocks noChangeArrowheads="1"/>
          </p:cNvSpPr>
          <p:nvPr/>
        </p:nvSpPr>
        <p:spPr bwMode="auto">
          <a:xfrm>
            <a:off x="0" y="571480"/>
            <a:ext cx="435768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готовность обучающихся к  уроку.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Уточняет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тему и цель урока.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Уточняет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понимание учащимися поставленных целей урока.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эмоциональный настрой на…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Формулирует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задание…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Напоминает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обучающимся, как…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Предлагает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индивидуальные задания.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Проводит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параллель с  ранее изученным материалом.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Обеспечивает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мотивацию выполнения…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Контролирует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выполнение работы.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Побуждает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высказыванию своего мнения.</a:t>
            </a:r>
          </a:p>
          <a:p>
            <a:pPr>
              <a:buClr>
                <a:srgbClr val="C00000"/>
              </a:buClr>
              <a:buFont typeface="Arial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Отмечает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степень вовлеченности учащихся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работу на уроке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8572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b="1" dirty="0" smtClean="0">
                <a:solidFill>
                  <a:srgbClr val="7030A0"/>
                </a:solidFill>
              </a:rPr>
              <a:t>Деятельность обучающихся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143404" cy="5643602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70000" lnSpcReduction="20000"/>
          </a:bodyPr>
          <a:lstStyle/>
          <a:p>
            <a:pPr lvl="0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Ставят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цель деятельности, 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Предлагают вариант формулировки темы урока</a:t>
            </a:r>
            <a:endParaRPr lang="ru-RU" sz="26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Выполняют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задания в тетради.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очереди </a:t>
            </a: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комментируют...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босновывают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написания...</a:t>
            </a:r>
          </a:p>
          <a:p>
            <a:pPr lvl="0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Приводят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примеры.</a:t>
            </a:r>
          </a:p>
          <a:p>
            <a:pPr lvl="0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Проговаривают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цепочке.</a:t>
            </a:r>
          </a:p>
          <a:p>
            <a:pPr lvl="0"/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ыделяют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(находят, подчеркивают, комментируют) .</a:t>
            </a:r>
          </a:p>
          <a:p>
            <a:pPr lvl="0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Отвечают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вопросы учителя.</a:t>
            </a:r>
          </a:p>
          <a:p>
            <a:pPr lvl="0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Выполняют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задания по карточкам. </a:t>
            </a:r>
          </a:p>
          <a:p>
            <a:pPr lvl="0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правило, на которое опирались при выполнении задания.</a:t>
            </a:r>
          </a:p>
          <a:p>
            <a:pPr lvl="0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Озвучивают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понятие...</a:t>
            </a:r>
          </a:p>
          <a:p>
            <a:pPr lvl="0"/>
            <a:r>
              <a:rPr lang="ru-RU" sz="2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Выявляют </a:t>
            </a:r>
            <a:r>
              <a:rPr lang="ru-RU" sz="2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закономерность...</a:t>
            </a:r>
          </a:p>
          <a:p>
            <a:pPr eaLnBrk="1" hangingPunct="1"/>
            <a:endParaRPr lang="ru-RU" sz="2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948690"/>
            <a:ext cx="4643438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Анализируют...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Определяют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причины...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Формулируют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выводы наблюдений.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Объясняют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 выбор.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Высказывают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 предположения в паре. 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Сравнивают...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Находят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тексте понятие, информацию. 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Слушают, делятся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впечатлениями о... 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Высказывают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 мнение.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Осуществляют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самооценку; самопроверку; взаимопроверку; 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Формулируют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конечный результат своей работы на уроке.</a:t>
            </a:r>
          </a:p>
          <a:p>
            <a:pPr lvl="0">
              <a:buFont typeface="Arial" pitchFamily="34" charset="0"/>
              <a:buChar char="•"/>
            </a:pP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основные позиции нового материала и как они их усвоили (что получилось, что не получилось и почему</a:t>
            </a:r>
            <a:r>
              <a:rPr lang="ru-RU" dirty="0" smtClean="0"/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"/>
          <p:cNvSpPr>
            <a:spLocks noChangeArrowheads="1"/>
          </p:cNvSpPr>
          <p:nvPr/>
        </p:nvSpPr>
        <p:spPr bwMode="auto">
          <a:xfrm>
            <a:off x="1000125" y="571500"/>
            <a:ext cx="72580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5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Формирование </a:t>
            </a:r>
          </a:p>
          <a:p>
            <a:pPr algn="ctr" eaLnBrk="0" hangingPunct="0"/>
            <a:r>
              <a:rPr lang="ru-RU" sz="5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УУД</a:t>
            </a:r>
          </a:p>
          <a:p>
            <a:pPr algn="ctr" eaLnBrk="0" hangingPunct="0"/>
            <a:r>
              <a:rPr lang="ru-RU" sz="5400" b="1" dirty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на разных этапах урока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4" name="Picture 2" descr="&amp;Pcy;&amp;rcy;&amp;iecy;&amp;dcy;&amp;lcy;&amp;ocy;&amp;gcy;&amp;icy; &amp;rcy;&amp;ucy;&amp;scy;&amp;scy;&amp;kcy;&amp;icy;&amp;jcy; &amp;yacy;&amp;zcy;&amp;ycy;&amp;kcy; 2 &amp;kcy;&amp;lcy;&amp;acy;&amp;scy;&amp;scy; - &amp;Ncy;&amp;ocy;&amp;vcy;&amp;ycy;&amp;iecy; &amp;fcy;&amp;acy;&amp;jcy;&amp;l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500438"/>
            <a:ext cx="3286148" cy="293358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14290"/>
          <a:ext cx="9144000" cy="6036488"/>
        </p:xfrm>
        <a:graphic>
          <a:graphicData uri="http://schemas.openxmlformats.org/drawingml/2006/table">
            <a:tbl>
              <a:tblPr/>
              <a:tblGrid>
                <a:gridCol w="1357290"/>
                <a:gridCol w="1698648"/>
                <a:gridCol w="1728787"/>
                <a:gridCol w="2257425"/>
                <a:gridCol w="2101850"/>
              </a:tblGrid>
              <a:tr h="2828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УУД/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(связь между целью учения и мотивом, моральный выбор)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 (постановка учебной задачи, планирование, прогнозирование, контроль, коррекция,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общеучебные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универсальные действия, логические -синтез, анализ, классификация, доказательство, выдвижение гипотез, подведение под понятие)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(учебное сотрудничество, владение речью, умение вести диалог, поиск и выбор информации)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207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момент, самоопределение к деятельности</a:t>
                      </a: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Выработка учебной мотивации, установление учащимися связи между целью учебной деятельности и ее мотивом</a:t>
                      </a: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Учиться работать по предложенному плану, выдвигать свой план</a:t>
                      </a: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отвечать за себя и других участников учебного процесса</a:t>
                      </a: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7022592"/>
        </p:xfrm>
        <a:graphic>
          <a:graphicData uri="http://schemas.openxmlformats.org/drawingml/2006/table">
            <a:tbl>
              <a:tblPr/>
              <a:tblGrid>
                <a:gridCol w="1263650"/>
                <a:gridCol w="1792288"/>
                <a:gridCol w="1728787"/>
                <a:gridCol w="2216150"/>
                <a:gridCol w="2143125"/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УУД/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97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опорных знаний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Выделение и осознание учащимся того, что уже усвоено, осознание качества и уровня усвоения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умения анализа и синтеза, анализ объектов с целью выделения признаков (существенных, несущественных);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синтез — составление целого из частей, в том числе самостоятельное достраивание с восполнением недостающих компонентов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Уметь слушать и слышать, понимание речи других, оформление внутренней речи во внешнюю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7367016"/>
        </p:xfrm>
        <a:graphic>
          <a:graphicData uri="http://schemas.openxmlformats.org/drawingml/2006/table">
            <a:tbl>
              <a:tblPr/>
              <a:tblGrid>
                <a:gridCol w="1214438"/>
                <a:gridCol w="1841500"/>
                <a:gridCol w="1730375"/>
                <a:gridCol w="2214562"/>
                <a:gridCol w="2143125"/>
              </a:tblGrid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УУД/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14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к изучению новых знаний,  постановка учебной задачи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должен задаваться вопросом: какое значение и какой смысл имеют для меня полученные знания — и уметь на него отвечать; нравственно-этическая ориентация, в том числе и оценивание усваиваемого содержания (исходя из социальных и личностных ценностей), обеспечивающее личностный моральный выбор.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Целеполагание  как постановка учебной задачи на основе соотнесения того, что уже известно и усвоено учащимся, и того, что еще неизвестно, планирование — определение последовательности промежуточных целей с учетом конечного результата; составление плана и последовательности действий (алгоритма), прогнозирование — предвосхищение результата и уровня усвоения знаний, его временных характеристик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имеющихся знаний, самостоятельное выделение и формулирование познавательной цели, поиск и выделение необходимой информации; применение методов информационного поиска, в том числе с помощью компьютерных средств; структурирование знаний,  выдвижение гипотез и их обоснование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учебного сотрудничества с учителем и сверстниками — определение цели, функций участников, способов взаимодействия; постановка вопросов — инициативное сотрудничество в поиске и сборе информации;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438710"/>
        </p:xfrm>
        <a:graphic>
          <a:graphicData uri="http://schemas.openxmlformats.org/drawingml/2006/table">
            <a:tbl>
              <a:tblPr/>
              <a:tblGrid>
                <a:gridCol w="1263650"/>
                <a:gridCol w="1792288"/>
                <a:gridCol w="1728787"/>
                <a:gridCol w="2216150"/>
                <a:gridCol w="21431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УУД/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(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14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над новой темой, открытие нового знания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в сотрудничестве работать по намеченному алгоритму,  контроль в форме сличения способа действия и его результата с заданным эталоном с целью обнаружения отклонений и отличий от эталона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выбор оснований и критериев для сравнения, сериации, классификации объектов; подведение под понятие, выведение следствий; установление причинно-следственных связей; построение логической цепи рассуждений;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доказательство; самостоятельное создание способов решения проблем творческого и поискового характера.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 достаточной полнотой и точностью выражать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свои мысли в соответствии с задачами и условиями коммуникации; владение монологической и диалогической формами речи в соответствии с грамматическими и синтаксическими нормами родного языка, разрешение конфликтов – выявление, идентификация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проблемы, поиск и оценка альтернативных способов разрешения конфликта, принятие решения и его реализация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572250"/>
        </p:xfrm>
        <a:graphic>
          <a:graphicData uri="http://schemas.openxmlformats.org/drawingml/2006/table">
            <a:tbl>
              <a:tblPr/>
              <a:tblGrid>
                <a:gridCol w="1285852"/>
                <a:gridCol w="1500211"/>
                <a:gridCol w="1998662"/>
                <a:gridCol w="2216150"/>
                <a:gridCol w="2143125"/>
              </a:tblGrid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УУД/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564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повторение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изученного,включение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нового знания в систему знаний и повторение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Оценивание усваиваемого содержания (исходя из социальных и личностных ценностей), обеспечивающее личностный моральный выбор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Коррекция — внесение необходимых дополнений и корректив в план и способ действия в случае расхождения эталона, реального действия и его результата; оценка — выделение и осознание учащимся того, что уже усвоено и что еще нужно усвоить, осознание качества и уровня усвоения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Преобразование модели с целью выявления общих законов, определяющих данную предметную область, выбор оснований и критериев для сравнения, классификации объектов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Владение монологической и диалогической формами речи в соответствии с грамматическими и синтаксическими нормами родного языка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" y="500063"/>
          <a:ext cx="9143999" cy="4362450"/>
        </p:xfrm>
        <a:graphic>
          <a:graphicData uri="http://schemas.openxmlformats.org/drawingml/2006/table">
            <a:tbl>
              <a:tblPr/>
              <a:tblGrid>
                <a:gridCol w="1357288"/>
                <a:gridCol w="1698840"/>
                <a:gridCol w="1729638"/>
                <a:gridCol w="2215692"/>
                <a:gridCol w="2142541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УУД/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Регулятивные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Коммуникативные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405" marR="434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143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Рефлекся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Итог урока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давать верную эмоциональную оценку своей  деятельности на уроке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Оценивание детьми собственной деятельности, определение позиции ученика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внутреннего плана действий, структурирование полученной информации, анализ деятельности на уроке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Умение с достаточной полнотой и точностью выражать свои мысли в соответствии с задачами и условиями коммуникации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7030A0"/>
                </a:solidFill>
              </a:rPr>
              <a:t>Технологическая карта позволит учителю</a:t>
            </a:r>
            <a:r>
              <a:rPr lang="ru-RU" sz="3000" b="1" dirty="0" smtClean="0"/>
              <a:t>:</a:t>
            </a:r>
            <a:br>
              <a:rPr lang="ru-RU" sz="3000" b="1" dirty="0" smtClean="0"/>
            </a:br>
            <a:endParaRPr lang="ru-RU" sz="3000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14422"/>
            <a:ext cx="8643998" cy="5143536"/>
          </a:xfrm>
          <a:solidFill>
            <a:schemeClr val="tx2">
              <a:lumMod val="20000"/>
              <a:lumOff val="8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реализовать планируемые результаты ФГОС второго поколения; </a:t>
            </a: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 формировать у учащихся универсальные учебные действия;</a:t>
            </a: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проектировать свою деятельность на четверть, полугодие, год посредством перехода 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поурочного планирования к проектированию темы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практике реализовать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связи; </a:t>
            </a:r>
          </a:p>
          <a:p>
            <a:pPr eaLnBrk="1" hangingPunct="1">
              <a:lnSpc>
                <a:spcPct val="150000"/>
              </a:lnSpc>
              <a:buClr>
                <a:schemeClr val="accent6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выполнять диагностику достижения планируемых результатов учащимися на каждом этапе освоения темы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chemeClr val="accent6"/>
              </a:buCl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214290"/>
            <a:ext cx="8001056" cy="646986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</a:rPr>
              <a:t>Универсальные учебные действия (УУД)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071546"/>
            <a:ext cx="8572528" cy="1191816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dirty="0"/>
              <a:t>Термин </a:t>
            </a:r>
            <a:r>
              <a:rPr lang="ru-RU" sz="3200" b="1" dirty="0"/>
              <a:t>«универсальные учебные действия»</a:t>
            </a:r>
            <a:r>
              <a:rPr lang="ru-RU" sz="3200" dirty="0"/>
              <a:t> означает: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428868"/>
            <a:ext cx="8001056" cy="2485787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dirty="0"/>
              <a:t>в </a:t>
            </a:r>
            <a:r>
              <a:rPr lang="ru-RU" sz="2800" b="1" i="1" dirty="0"/>
              <a:t>широком значении - </a:t>
            </a:r>
            <a:r>
              <a:rPr lang="ru-RU" sz="2800" b="1" dirty="0">
                <a:solidFill>
                  <a:srgbClr val="C00000"/>
                </a:solidFill>
              </a:rPr>
              <a:t>умение учиться</a:t>
            </a:r>
            <a:r>
              <a:rPr lang="ru-RU" sz="2800" b="1" i="1" dirty="0"/>
              <a:t>, </a:t>
            </a:r>
            <a:r>
              <a:rPr lang="ru-RU" sz="2800" b="1" dirty="0"/>
              <a:t>т.е. способность субъекта к    саморазвитию и самосовершенствованию путем сознательного и активного присвоения нового социального опыта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5072074"/>
            <a:ext cx="8001056" cy="1532334"/>
          </a:xfrm>
          <a:prstGeom prst="round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УУД лежат в основе организации и регуляции </a:t>
            </a:r>
            <a:r>
              <a:rPr lang="ru-RU" sz="2800" b="1" dirty="0">
                <a:solidFill>
                  <a:srgbClr val="C00000"/>
                </a:solidFill>
              </a:rPr>
              <a:t>любой деятельности </a:t>
            </a:r>
            <a:r>
              <a:rPr lang="ru-RU" sz="2800" dirty="0">
                <a:solidFill>
                  <a:srgbClr val="C00000"/>
                </a:solidFill>
              </a:rPr>
              <a:t>учащегося, формируются в контексте </a:t>
            </a:r>
            <a:r>
              <a:rPr lang="ru-RU" sz="2800" b="1" dirty="0">
                <a:solidFill>
                  <a:srgbClr val="C00000"/>
                </a:solidFill>
              </a:rPr>
              <a:t>разных учебных предметов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ru-RU" sz="3000" b="1" dirty="0" smtClean="0">
                <a:solidFill>
                  <a:srgbClr val="7030A0"/>
                </a:solidFill>
              </a:rPr>
              <a:t>Технологическая карта позволит администрации :</a:t>
            </a:r>
            <a:br>
              <a:rPr lang="ru-RU" sz="3000" b="1" dirty="0" smtClean="0">
                <a:solidFill>
                  <a:srgbClr val="7030A0"/>
                </a:solidFill>
              </a:rPr>
            </a:br>
            <a:endParaRPr lang="ru-RU" sz="3000" b="1" dirty="0" smtClean="0">
              <a:solidFill>
                <a:srgbClr val="7030A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00435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контролировать выполнение программы и достижение планируемых результатов, а также осуществлять необходимую методическую помощь.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14282" y="1142984"/>
            <a:ext cx="8643966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тщательное планирование каждого этапа деятельности;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 полное отражение последовательности всех осуществляемых действий и операций, приводящих к намеченному результату;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координация и синхронизация действий всех субъектов педагогической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 самооценки учащихся на каждом этапе урока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743293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Возможности технологической карты: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</a:rPr>
              <a:t>Анализ урока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 позиций требований ФГОС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14554"/>
            <a:ext cx="8143932" cy="4031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Форма записи урока в виде </a:t>
            </a:r>
            <a:r>
              <a:rPr lang="ru-RU" sz="3200" b="1" dirty="0" smtClean="0">
                <a:solidFill>
                  <a:srgbClr val="C00000"/>
                </a:solidFill>
              </a:rPr>
              <a:t>технологической карты </a:t>
            </a:r>
            <a:r>
              <a:rPr lang="ru-RU" sz="3200" b="1" dirty="0" smtClean="0">
                <a:solidFill>
                  <a:srgbClr val="002060"/>
                </a:solidFill>
              </a:rPr>
              <a:t>дает возможность максимально детализировать его еще на стадии подготовки, оценить рациональность и потенциальную эффективность выбранных содержания, методов, средств и видов учебной деятельности на каждом этапе урока.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Схема анализа урока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762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3300"/>
                </a:solidFill>
              </a:rPr>
              <a:t>Цель анализа: </a:t>
            </a:r>
            <a:r>
              <a:rPr lang="ru-RU" sz="2400" dirty="0" smtClean="0">
                <a:solidFill>
                  <a:srgbClr val="FF3300"/>
                </a:solidFill>
              </a:rPr>
              <a:t>результативность деятельности учителя </a:t>
            </a:r>
          </a:p>
          <a:p>
            <a:r>
              <a:rPr lang="ru-RU" sz="2400" dirty="0" smtClean="0">
                <a:solidFill>
                  <a:srgbClr val="FF3300"/>
                </a:solidFill>
              </a:rPr>
              <a:t>по формированию УУД </a:t>
            </a:r>
            <a:endParaRPr lang="ru-RU" sz="2400" dirty="0"/>
          </a:p>
        </p:txBody>
      </p:sp>
      <p:pic>
        <p:nvPicPr>
          <p:cNvPr id="7" name="Picture 42" descr="school250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4214818"/>
            <a:ext cx="1499471" cy="216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542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28596" y="0"/>
            <a:ext cx="8229600" cy="7921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Требования к качеству деятельности учителя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2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Требования к качеству деятельности учителя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2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Требования к качеству деятельности учителя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543988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2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Требования к качеству деятельности учителя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Требования к качеству содержания урока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Требования к качеству организации урока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6" name="Rectangle 5"/>
          <p:cNvSpPr>
            <a:spLocks noChangeArrowheads="1"/>
          </p:cNvSpPr>
          <p:nvPr/>
        </p:nvSpPr>
        <p:spPr bwMode="auto">
          <a:xfrm>
            <a:off x="642910" y="214290"/>
            <a:ext cx="8072494" cy="9286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Универсальные учебные действия</a:t>
            </a:r>
            <a:endParaRPr lang="ru-RU" sz="4000" b="1" dirty="0">
              <a:solidFill>
                <a:srgbClr val="C00000"/>
              </a:solidFill>
              <a:latin typeface="Calibri" charset="-52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7786742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514600"/>
          </a:xfrm>
          <a:solidFill>
            <a:srgbClr val="FBFAFC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Результативность урока </a:t>
            </a:r>
            <a:r>
              <a:rPr lang="ru-RU" dirty="0" smtClean="0">
                <a:solidFill>
                  <a:srgbClr val="002060"/>
                </a:solidFill>
              </a:rPr>
              <a:t>(учебные достижения):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Результат урока не достигнут или достигнут только учителем;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результат достигнут отдельными учащимися;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результат достигнут каждым учащимся (б</a:t>
            </a:r>
            <a:r>
              <a:rPr lang="ru-RU" b="1" i="1" dirty="0" smtClean="0">
                <a:solidFill>
                  <a:srgbClr val="002060"/>
                </a:solidFill>
              </a:rPr>
              <a:t>о</a:t>
            </a:r>
            <a:r>
              <a:rPr lang="ru-RU" dirty="0" smtClean="0">
                <a:solidFill>
                  <a:srgbClr val="002060"/>
                </a:solidFill>
              </a:rPr>
              <a:t>льшей частью учащихся)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200400"/>
            <a:ext cx="82296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12800" b="1" dirty="0" smtClean="0">
                <a:solidFill>
                  <a:srgbClr val="C00000"/>
                </a:solidFill>
              </a:rPr>
              <a:t>Рефлексия учащихся и учителя:</a:t>
            </a:r>
          </a:p>
          <a:p>
            <a:pPr>
              <a:spcBef>
                <a:spcPct val="0"/>
              </a:spcBef>
            </a:pPr>
            <a:r>
              <a:rPr lang="ru-RU" sz="11200" dirty="0" smtClean="0">
                <a:solidFill>
                  <a:srgbClr val="C00000"/>
                </a:solidFill>
              </a:rPr>
              <a:t>эмоциональная, деятельности, результата</a:t>
            </a:r>
          </a:p>
          <a:p>
            <a:pPr lvl="0" algn="ctr">
              <a:spcBef>
                <a:spcPct val="0"/>
              </a:spcBef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3400" y="5105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343400"/>
            <a:ext cx="8229600" cy="1446550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7030A0"/>
                </a:solidFill>
              </a:rPr>
              <a:t>Оценивание: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Понятное детям (</a:t>
            </a:r>
            <a:r>
              <a:rPr lang="ru-RU" sz="2800" dirty="0" err="1" smtClean="0">
                <a:solidFill>
                  <a:srgbClr val="002060"/>
                </a:solidFill>
              </a:rPr>
              <a:t>критериальное</a:t>
            </a:r>
            <a:r>
              <a:rPr lang="ru-RU" sz="2800" dirty="0" smtClean="0">
                <a:solidFill>
                  <a:srgbClr val="002060"/>
                </a:solidFill>
              </a:rPr>
              <a:t> на основе критериев, известных учащимся, др.)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welcome-to-rgl.vspu.ru/lib/exe/fetch.php?cache=&amp;w=454&amp;h=318&amp;media=start:masterskaya:teaching_practic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470287"/>
            <a:ext cx="1981200" cy="1387713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позволяет увидеть учебный материал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целостно и системно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проектировать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процесс по освоению темы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учётом цели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освоения курса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гибко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использовать эффективные приёмы и формы работы с детьми на уроке,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согласовать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действия учителя и учащихся, организовать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самостоятельную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деятельность школьников в процессе обучения; осуществлять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результатов учебной деятельности.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71500" y="428625"/>
            <a:ext cx="8229600" cy="57150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Если учитель двигается только в рамках своей узкой предметной парадигмы, то у него нет возможности перспективного развития в новом, ХХ</a:t>
            </a:r>
            <a:r>
              <a:rPr lang="en-US" sz="4800" b="1" dirty="0" smtClean="0">
                <a:solidFill>
                  <a:srgbClr val="C00000"/>
                </a:solidFill>
              </a:rPr>
              <a:t>I</a:t>
            </a:r>
            <a:r>
              <a:rPr lang="ru-RU" sz="4800" b="1" dirty="0" smtClean="0">
                <a:solidFill>
                  <a:srgbClr val="C00000"/>
                </a:solidFill>
              </a:rPr>
              <a:t> веке.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6600" i="1" dirty="0" smtClean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2143140" cy="2413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857760"/>
            <a:ext cx="81606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Успехов в работе!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6429388" y="5786454"/>
            <a:ext cx="2428892" cy="7858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latin typeface="Calibri" charset="-52"/>
              </a:rPr>
              <a:t>познавательные</a:t>
            </a:r>
          </a:p>
        </p:txBody>
      </p:sp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285720" y="5857892"/>
            <a:ext cx="2493967" cy="7858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latin typeface="Calibri" charset="-52"/>
              </a:rPr>
              <a:t>регулятивные</a:t>
            </a: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3143240" y="5786454"/>
            <a:ext cx="3016259" cy="8572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latin typeface="Calibri" charset="-52"/>
              </a:rPr>
              <a:t>коммуникативные</a:t>
            </a:r>
          </a:p>
        </p:txBody>
      </p:sp>
      <p:sp>
        <p:nvSpPr>
          <p:cNvPr id="15373" name="Line 18"/>
          <p:cNvSpPr>
            <a:spLocks noChangeShapeType="1"/>
          </p:cNvSpPr>
          <p:nvPr/>
        </p:nvSpPr>
        <p:spPr bwMode="auto">
          <a:xfrm flipH="1">
            <a:off x="785786" y="5214950"/>
            <a:ext cx="3643338" cy="71438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5374" name="Line 19"/>
          <p:cNvSpPr>
            <a:spLocks noChangeShapeType="1"/>
          </p:cNvSpPr>
          <p:nvPr/>
        </p:nvSpPr>
        <p:spPr bwMode="auto">
          <a:xfrm flipH="1">
            <a:off x="4403405" y="5214950"/>
            <a:ext cx="45719" cy="57150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5375" name="Line 20"/>
          <p:cNvSpPr>
            <a:spLocks noChangeShapeType="1"/>
          </p:cNvSpPr>
          <p:nvPr/>
        </p:nvSpPr>
        <p:spPr bwMode="auto">
          <a:xfrm>
            <a:off x="4357686" y="5143512"/>
            <a:ext cx="3357586" cy="571504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28596" y="285728"/>
            <a:ext cx="8358246" cy="39703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/>
              <a:t>Формирование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</a:rPr>
              <a:t>регулятивных, коммуникативных и познавательных УУД </a:t>
            </a:r>
            <a:r>
              <a:rPr lang="ru-RU" sz="3600" b="1" dirty="0"/>
              <a:t>в</a:t>
            </a:r>
          </a:p>
          <a:p>
            <a:pPr algn="ctr">
              <a:defRPr/>
            </a:pPr>
            <a:r>
              <a:rPr lang="ru-RU" sz="3600" b="1" dirty="0"/>
              <a:t>своей совокупности рассматривается как основное содержание </a:t>
            </a:r>
            <a:r>
              <a:rPr lang="ru-RU" sz="3600" b="1" dirty="0" err="1">
                <a:solidFill>
                  <a:srgbClr val="C00000"/>
                </a:solidFill>
              </a:rPr>
              <a:t>метапредметных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/>
              <a:t>результатов образования, обозначенных ФГОС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071670" y="4714884"/>
            <a:ext cx="5143536" cy="5572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 err="1">
                <a:solidFill>
                  <a:srgbClr val="002060"/>
                </a:solidFill>
                <a:latin typeface="Calibri" charset="-52"/>
              </a:rPr>
              <a:t>Метапредметные</a:t>
            </a:r>
            <a:endParaRPr lang="ru-RU" sz="3200" b="1" dirty="0">
              <a:solidFill>
                <a:srgbClr val="002060"/>
              </a:solidFill>
              <a:latin typeface="Calibri" charset="-52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3937" cy="5616624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результаты – это результаты,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освоенные обучающимися на базе одного, нескольких или всех учебных предметов, способы деятельности, применяемые как в рамках образовательного процесса, так и в реальных жизненных ситуациях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286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eaLnBrk="1" hangingPunct="1"/>
            <a:endParaRPr lang="ru-RU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формировать и развивать универсальные учебные действия у учащихся?</a:t>
            </a:r>
          </a:p>
        </p:txBody>
      </p:sp>
      <p:pic>
        <p:nvPicPr>
          <p:cNvPr id="4" name="Рисунок 3" descr="C:\Users\ВВ\Desktop\ККИДППО\Кафедра\Курсы\Сборник презентаций\Для презентаций\Клипарт\00000297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86190"/>
            <a:ext cx="3286148" cy="280888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2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571868" y="1285860"/>
            <a:ext cx="5265745" cy="1785950"/>
          </a:xfrm>
        </p:spPr>
        <p:txBody>
          <a:bodyPr/>
          <a:lstStyle/>
          <a:p>
            <a:pPr algn="r">
              <a:lnSpc>
                <a:spcPct val="90000"/>
              </a:lnSpc>
              <a:buFont typeface="Arial" pitchFamily="34" charset="0"/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Скажи мне, и я забуду.</a:t>
            </a:r>
          </a:p>
          <a:p>
            <a:pPr algn="r">
              <a:lnSpc>
                <a:spcPct val="90000"/>
              </a:lnSpc>
              <a:buFont typeface="Arial" pitchFamily="34" charset="0"/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Покажи мне, и я запомню.</a:t>
            </a:r>
          </a:p>
          <a:p>
            <a:pPr algn="r">
              <a:lnSpc>
                <a:spcPct val="90000"/>
              </a:lnSpc>
              <a:buFont typeface="Arial" pitchFamily="34" charset="0"/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Вовлеки меня, и я научусь.</a:t>
            </a:r>
          </a:p>
          <a:p>
            <a:pPr algn="r">
              <a:lnSpc>
                <a:spcPct val="90000"/>
              </a:lnSpc>
              <a:buFont typeface="Arial" pitchFamily="34" charset="0"/>
              <a:buNone/>
            </a:pPr>
            <a:r>
              <a:rPr lang="ru-RU" sz="1600" b="1" i="1" dirty="0">
                <a:latin typeface="Times New Roman" pitchFamily="18" charset="0"/>
              </a:rPr>
              <a:t>Японская мудрость</a:t>
            </a:r>
          </a:p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0"/>
            <a:ext cx="7146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Его величество – Урок!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3071810"/>
            <a:ext cx="8572560" cy="17543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Урок — важнейшее условие формирования универсальных учебных действий.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82" y="5000636"/>
            <a:ext cx="8643998" cy="156966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Современный урок строится на основе использования технических средств с применением как традиционных, так и инновационных педагогических технологий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C94C-8D18-48C0-BC35-5DE0FBAC209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3049</Words>
  <Application>Microsoft Office PowerPoint</Application>
  <PresentationFormat>Экран (4:3)</PresentationFormat>
  <Paragraphs>496</Paragraphs>
  <Slides>53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Технологическая карта  как способ проектирования урока и средство формирования универсальных учебных действий учащихся основной школы.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Метапредметные  результаты – это результаты, освоенные обучающимися на базе одного, нескольких или всех учебных предметов, способы деятельности, применяемые как в рамках образовательного процесса, так и в реальных жизненных ситуациях. </vt:lpstr>
      <vt:lpstr>Презентация PowerPoint</vt:lpstr>
      <vt:lpstr>Презентация PowerPoint</vt:lpstr>
      <vt:lpstr>Традиционный и современный урок  различаются по следующим показателям: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карта урока - современная форма планирования педагогического взаимодействия учителя и учащихся.</vt:lpstr>
      <vt:lpstr>Технологическая карта урока</vt:lpstr>
      <vt:lpstr>Презентация PowerPoint</vt:lpstr>
      <vt:lpstr>Технологическая карта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Оцени урок</vt:lpstr>
      <vt:lpstr>Достоинства структуры предлагаемой нами технологической карты урока</vt:lpstr>
      <vt:lpstr>Презентация PowerPoint</vt:lpstr>
      <vt:lpstr>Деятельность учителя</vt:lpstr>
      <vt:lpstr>Деятельность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Технологическая карта позволит учителю: </vt:lpstr>
      <vt:lpstr>Технологическая карта позволит администрации : </vt:lpstr>
      <vt:lpstr>Презентация PowerPoint</vt:lpstr>
      <vt:lpstr>Анализ урока  с позиций требований ФГОС</vt:lpstr>
      <vt:lpstr>Схема анализа урока</vt:lpstr>
      <vt:lpstr>Презентация PowerPoint</vt:lpstr>
      <vt:lpstr>Требования к качеству деятельности учителя</vt:lpstr>
      <vt:lpstr>Требования к качеству деятельности учителя</vt:lpstr>
      <vt:lpstr>Требования к качеству деятельности учителя</vt:lpstr>
      <vt:lpstr>Требования к качеству содержания урока</vt:lpstr>
      <vt:lpstr>Требования к качеству организации урока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one</cp:lastModifiedBy>
  <cp:revision>74</cp:revision>
  <dcterms:modified xsi:type="dcterms:W3CDTF">2015-10-01T01:05:09Z</dcterms:modified>
</cp:coreProperties>
</file>