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6" r:id="rId4"/>
    <p:sldId id="267" r:id="rId5"/>
    <p:sldId id="268" r:id="rId6"/>
    <p:sldId id="257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7179C7-E77E-4D35-85FC-9F2E5123D98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047C4CF-A078-423C-9FE1-75179EA65B8E}">
      <dgm:prSet phldrT="[Текст]"/>
      <dgm:spPr/>
      <dgm:t>
        <a:bodyPr/>
        <a:lstStyle/>
        <a:p>
          <a:r>
            <a:rPr lang="ru-RU" dirty="0" smtClean="0"/>
            <a:t>Предметные</a:t>
          </a:r>
          <a:endParaRPr lang="ru-RU" dirty="0"/>
        </a:p>
      </dgm:t>
    </dgm:pt>
    <dgm:pt modelId="{4F194084-5A71-48F5-BB62-D7205A624742}" type="parTrans" cxnId="{6ED6FC26-CD34-4C57-A1C8-39BB28477F13}">
      <dgm:prSet/>
      <dgm:spPr/>
      <dgm:t>
        <a:bodyPr/>
        <a:lstStyle/>
        <a:p>
          <a:endParaRPr lang="ru-RU"/>
        </a:p>
      </dgm:t>
    </dgm:pt>
    <dgm:pt modelId="{CB21D9BF-874D-4C63-90BC-2CA6E0438461}" type="sibTrans" cxnId="{6ED6FC26-CD34-4C57-A1C8-39BB28477F13}">
      <dgm:prSet/>
      <dgm:spPr/>
      <dgm:t>
        <a:bodyPr/>
        <a:lstStyle/>
        <a:p>
          <a:endParaRPr lang="ru-RU"/>
        </a:p>
      </dgm:t>
    </dgm:pt>
    <dgm:pt modelId="{BE0B0E4F-E08B-49A3-98A7-5FDDE7373498}">
      <dgm:prSet phldrT="[Текст]"/>
      <dgm:spPr/>
      <dgm:t>
        <a:bodyPr/>
        <a:lstStyle/>
        <a:p>
          <a:r>
            <a:rPr lang="ru-RU" dirty="0" err="1" smtClean="0"/>
            <a:t>Метапредметные</a:t>
          </a:r>
          <a:endParaRPr lang="ru-RU" dirty="0"/>
        </a:p>
      </dgm:t>
    </dgm:pt>
    <dgm:pt modelId="{807BA440-00AB-444B-A189-1874D1829F8F}" type="parTrans" cxnId="{F731E8A7-4795-4B99-A96F-234CF87901DA}">
      <dgm:prSet/>
      <dgm:spPr/>
      <dgm:t>
        <a:bodyPr/>
        <a:lstStyle/>
        <a:p>
          <a:endParaRPr lang="ru-RU"/>
        </a:p>
      </dgm:t>
    </dgm:pt>
    <dgm:pt modelId="{F7B6B9CC-1DC8-4983-9C51-8267E277F647}" type="sibTrans" cxnId="{F731E8A7-4795-4B99-A96F-234CF87901DA}">
      <dgm:prSet/>
      <dgm:spPr/>
      <dgm:t>
        <a:bodyPr/>
        <a:lstStyle/>
        <a:p>
          <a:endParaRPr lang="ru-RU"/>
        </a:p>
      </dgm:t>
    </dgm:pt>
    <dgm:pt modelId="{A0711C88-9655-430D-AE44-FAF09CA281B0}">
      <dgm:prSet phldrT="[Текст]"/>
      <dgm:spPr/>
      <dgm:t>
        <a:bodyPr/>
        <a:lstStyle/>
        <a:p>
          <a:r>
            <a:rPr lang="ru-RU" dirty="0" smtClean="0"/>
            <a:t>Личностные</a:t>
          </a:r>
          <a:endParaRPr lang="ru-RU" dirty="0"/>
        </a:p>
      </dgm:t>
    </dgm:pt>
    <dgm:pt modelId="{A1E3F697-6E9C-4EAA-941A-076E4D07D4F4}" type="parTrans" cxnId="{0453EA6A-B305-4F50-B08E-3BE85457EF97}">
      <dgm:prSet/>
      <dgm:spPr/>
      <dgm:t>
        <a:bodyPr/>
        <a:lstStyle/>
        <a:p>
          <a:endParaRPr lang="ru-RU"/>
        </a:p>
      </dgm:t>
    </dgm:pt>
    <dgm:pt modelId="{A766452D-AE5D-4655-9ED7-9A791649BB3E}" type="sibTrans" cxnId="{0453EA6A-B305-4F50-B08E-3BE85457EF97}">
      <dgm:prSet/>
      <dgm:spPr/>
      <dgm:t>
        <a:bodyPr/>
        <a:lstStyle/>
        <a:p>
          <a:endParaRPr lang="ru-RU"/>
        </a:p>
      </dgm:t>
    </dgm:pt>
    <dgm:pt modelId="{C5E17A0C-0E0B-46C1-8258-8FE668B8A291}" type="pres">
      <dgm:prSet presAssocID="{717179C7-E77E-4D35-85FC-9F2E5123D98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C25E68C-EB7B-49D9-A47C-BD9AB429B02E}" type="pres">
      <dgm:prSet presAssocID="{6047C4CF-A078-423C-9FE1-75179EA65B8E}" presName="parentLin" presStyleCnt="0"/>
      <dgm:spPr/>
    </dgm:pt>
    <dgm:pt modelId="{0D8FC583-5D1C-4B9D-888E-788F14C6E2BB}" type="pres">
      <dgm:prSet presAssocID="{6047C4CF-A078-423C-9FE1-75179EA65B8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5AACD816-6235-4267-AA92-B4119925D416}" type="pres">
      <dgm:prSet presAssocID="{6047C4CF-A078-423C-9FE1-75179EA65B8E}" presName="parentText" presStyleLbl="node1" presStyleIdx="0" presStyleCnt="3" custScaleX="73116" custScaleY="85343" custLinFactX="19940" custLinFactNeighborX="100000" custLinFactNeighborY="663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0BEA8A-1AA0-45B4-9243-7C09754C54E4}" type="pres">
      <dgm:prSet presAssocID="{6047C4CF-A078-423C-9FE1-75179EA65B8E}" presName="negativeSpace" presStyleCnt="0"/>
      <dgm:spPr/>
    </dgm:pt>
    <dgm:pt modelId="{87FF76BF-378C-4810-A70E-C33F35E7C233}" type="pres">
      <dgm:prSet presAssocID="{6047C4CF-A078-423C-9FE1-75179EA65B8E}" presName="childText" presStyleLbl="conFgAcc1" presStyleIdx="0" presStyleCnt="3">
        <dgm:presLayoutVars>
          <dgm:bulletEnabled val="1"/>
        </dgm:presLayoutVars>
      </dgm:prSet>
      <dgm:spPr/>
    </dgm:pt>
    <dgm:pt modelId="{A4DE9F9D-7ABB-41DE-9787-95C6ED1ADB77}" type="pres">
      <dgm:prSet presAssocID="{CB21D9BF-874D-4C63-90BC-2CA6E0438461}" presName="spaceBetweenRectangles" presStyleCnt="0"/>
      <dgm:spPr/>
    </dgm:pt>
    <dgm:pt modelId="{33F293A5-E9AF-4D5F-B1C1-4192411B6EDD}" type="pres">
      <dgm:prSet presAssocID="{BE0B0E4F-E08B-49A3-98A7-5FDDE7373498}" presName="parentLin" presStyleCnt="0"/>
      <dgm:spPr/>
    </dgm:pt>
    <dgm:pt modelId="{A3C4B57F-27C7-4B8F-8A6D-8ED55B62F9B2}" type="pres">
      <dgm:prSet presAssocID="{BE0B0E4F-E08B-49A3-98A7-5FDDE7373498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86712B6-1A25-48BC-9102-B80DD6DC347D}" type="pres">
      <dgm:prSet presAssocID="{BE0B0E4F-E08B-49A3-98A7-5FDDE7373498}" presName="parentText" presStyleLbl="node1" presStyleIdx="1" presStyleCnt="3" custScaleX="75495" custScaleY="104262" custLinFactX="19518" custLinFactNeighborX="100000" custLinFactNeighborY="619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96C025-A55F-4751-AF2B-4CBCDDF61465}" type="pres">
      <dgm:prSet presAssocID="{BE0B0E4F-E08B-49A3-98A7-5FDDE7373498}" presName="negativeSpace" presStyleCnt="0"/>
      <dgm:spPr/>
    </dgm:pt>
    <dgm:pt modelId="{23A61A49-B024-4B35-8BF3-AC0DA7502349}" type="pres">
      <dgm:prSet presAssocID="{BE0B0E4F-E08B-49A3-98A7-5FDDE7373498}" presName="childText" presStyleLbl="conFgAcc1" presStyleIdx="1" presStyleCnt="3">
        <dgm:presLayoutVars>
          <dgm:bulletEnabled val="1"/>
        </dgm:presLayoutVars>
      </dgm:prSet>
      <dgm:spPr/>
    </dgm:pt>
    <dgm:pt modelId="{7B78B0CD-BA53-4D27-8A96-862865F7BA92}" type="pres">
      <dgm:prSet presAssocID="{F7B6B9CC-1DC8-4983-9C51-8267E277F647}" presName="spaceBetweenRectangles" presStyleCnt="0"/>
      <dgm:spPr/>
    </dgm:pt>
    <dgm:pt modelId="{79987E6F-5825-4C71-B492-04CB5CBA4CF4}" type="pres">
      <dgm:prSet presAssocID="{A0711C88-9655-430D-AE44-FAF09CA281B0}" presName="parentLin" presStyleCnt="0"/>
      <dgm:spPr/>
    </dgm:pt>
    <dgm:pt modelId="{3996DC28-22F7-4D98-92BD-9BE710500DE2}" type="pres">
      <dgm:prSet presAssocID="{A0711C88-9655-430D-AE44-FAF09CA281B0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1C8914C4-CF17-4EF5-B6AF-53C274CFEF8C}" type="pres">
      <dgm:prSet presAssocID="{A0711C88-9655-430D-AE44-FAF09CA281B0}" presName="parentText" presStyleLbl="node1" presStyleIdx="2" presStyleCnt="3" custScaleX="75596" custScaleY="96910" custLinFactX="19940" custLinFactNeighborX="100000" custLinFactNeighborY="1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82F25E-7C40-4315-8527-F21BD6BB68E6}" type="pres">
      <dgm:prSet presAssocID="{A0711C88-9655-430D-AE44-FAF09CA281B0}" presName="negativeSpace" presStyleCnt="0"/>
      <dgm:spPr/>
    </dgm:pt>
    <dgm:pt modelId="{3C233CB3-214E-4C37-9F7C-266B76F50F09}" type="pres">
      <dgm:prSet presAssocID="{A0711C88-9655-430D-AE44-FAF09CA281B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E4C0624-EC93-4279-92D3-3CD50D5FA757}" type="presOf" srcId="{6047C4CF-A078-423C-9FE1-75179EA65B8E}" destId="{0D8FC583-5D1C-4B9D-888E-788F14C6E2BB}" srcOrd="0" destOrd="0" presId="urn:microsoft.com/office/officeart/2005/8/layout/list1"/>
    <dgm:cxn modelId="{82DF1CDE-CB87-4260-831B-889C0FB4F112}" type="presOf" srcId="{BE0B0E4F-E08B-49A3-98A7-5FDDE7373498}" destId="{A3C4B57F-27C7-4B8F-8A6D-8ED55B62F9B2}" srcOrd="0" destOrd="0" presId="urn:microsoft.com/office/officeart/2005/8/layout/list1"/>
    <dgm:cxn modelId="{6EADB183-3652-4E49-B416-FC502F9AAB40}" type="presOf" srcId="{BE0B0E4F-E08B-49A3-98A7-5FDDE7373498}" destId="{186712B6-1A25-48BC-9102-B80DD6DC347D}" srcOrd="1" destOrd="0" presId="urn:microsoft.com/office/officeart/2005/8/layout/list1"/>
    <dgm:cxn modelId="{E7359E24-3AE3-4532-8506-E271CB4BA600}" type="presOf" srcId="{A0711C88-9655-430D-AE44-FAF09CA281B0}" destId="{1C8914C4-CF17-4EF5-B6AF-53C274CFEF8C}" srcOrd="1" destOrd="0" presId="urn:microsoft.com/office/officeart/2005/8/layout/list1"/>
    <dgm:cxn modelId="{F44FF2F9-0066-4DA5-B465-A4309842EE4F}" type="presOf" srcId="{717179C7-E77E-4D35-85FC-9F2E5123D980}" destId="{C5E17A0C-0E0B-46C1-8258-8FE668B8A291}" srcOrd="0" destOrd="0" presId="urn:microsoft.com/office/officeart/2005/8/layout/list1"/>
    <dgm:cxn modelId="{0453EA6A-B305-4F50-B08E-3BE85457EF97}" srcId="{717179C7-E77E-4D35-85FC-9F2E5123D980}" destId="{A0711C88-9655-430D-AE44-FAF09CA281B0}" srcOrd="2" destOrd="0" parTransId="{A1E3F697-6E9C-4EAA-941A-076E4D07D4F4}" sibTransId="{A766452D-AE5D-4655-9ED7-9A791649BB3E}"/>
    <dgm:cxn modelId="{6ED6FC26-CD34-4C57-A1C8-39BB28477F13}" srcId="{717179C7-E77E-4D35-85FC-9F2E5123D980}" destId="{6047C4CF-A078-423C-9FE1-75179EA65B8E}" srcOrd="0" destOrd="0" parTransId="{4F194084-5A71-48F5-BB62-D7205A624742}" sibTransId="{CB21D9BF-874D-4C63-90BC-2CA6E0438461}"/>
    <dgm:cxn modelId="{B9177814-D8C8-4AE7-BC74-6E490DE4D66E}" type="presOf" srcId="{A0711C88-9655-430D-AE44-FAF09CA281B0}" destId="{3996DC28-22F7-4D98-92BD-9BE710500DE2}" srcOrd="0" destOrd="0" presId="urn:microsoft.com/office/officeart/2005/8/layout/list1"/>
    <dgm:cxn modelId="{F731E8A7-4795-4B99-A96F-234CF87901DA}" srcId="{717179C7-E77E-4D35-85FC-9F2E5123D980}" destId="{BE0B0E4F-E08B-49A3-98A7-5FDDE7373498}" srcOrd="1" destOrd="0" parTransId="{807BA440-00AB-444B-A189-1874D1829F8F}" sibTransId="{F7B6B9CC-1DC8-4983-9C51-8267E277F647}"/>
    <dgm:cxn modelId="{929DBC2F-916B-4604-8F49-F7ECF7464B9D}" type="presOf" srcId="{6047C4CF-A078-423C-9FE1-75179EA65B8E}" destId="{5AACD816-6235-4267-AA92-B4119925D416}" srcOrd="1" destOrd="0" presId="urn:microsoft.com/office/officeart/2005/8/layout/list1"/>
    <dgm:cxn modelId="{F7D3E742-9F03-4B23-B872-80747D146C64}" type="presParOf" srcId="{C5E17A0C-0E0B-46C1-8258-8FE668B8A291}" destId="{EC25E68C-EB7B-49D9-A47C-BD9AB429B02E}" srcOrd="0" destOrd="0" presId="urn:microsoft.com/office/officeart/2005/8/layout/list1"/>
    <dgm:cxn modelId="{9AFBC01C-8A01-436A-8FB1-665208F13B11}" type="presParOf" srcId="{EC25E68C-EB7B-49D9-A47C-BD9AB429B02E}" destId="{0D8FC583-5D1C-4B9D-888E-788F14C6E2BB}" srcOrd="0" destOrd="0" presId="urn:microsoft.com/office/officeart/2005/8/layout/list1"/>
    <dgm:cxn modelId="{778F2092-38CB-47C7-8DEC-FDF0ACF959FA}" type="presParOf" srcId="{EC25E68C-EB7B-49D9-A47C-BD9AB429B02E}" destId="{5AACD816-6235-4267-AA92-B4119925D416}" srcOrd="1" destOrd="0" presId="urn:microsoft.com/office/officeart/2005/8/layout/list1"/>
    <dgm:cxn modelId="{F02A0370-0644-4274-B667-BB687EC05B54}" type="presParOf" srcId="{C5E17A0C-0E0B-46C1-8258-8FE668B8A291}" destId="{6C0BEA8A-1AA0-45B4-9243-7C09754C54E4}" srcOrd="1" destOrd="0" presId="urn:microsoft.com/office/officeart/2005/8/layout/list1"/>
    <dgm:cxn modelId="{3617072C-79AB-4D17-A010-5D6EF7AE1F3B}" type="presParOf" srcId="{C5E17A0C-0E0B-46C1-8258-8FE668B8A291}" destId="{87FF76BF-378C-4810-A70E-C33F35E7C233}" srcOrd="2" destOrd="0" presId="urn:microsoft.com/office/officeart/2005/8/layout/list1"/>
    <dgm:cxn modelId="{DE9AA4B0-CD0E-4B8D-AB9E-4724A818A6A0}" type="presParOf" srcId="{C5E17A0C-0E0B-46C1-8258-8FE668B8A291}" destId="{A4DE9F9D-7ABB-41DE-9787-95C6ED1ADB77}" srcOrd="3" destOrd="0" presId="urn:microsoft.com/office/officeart/2005/8/layout/list1"/>
    <dgm:cxn modelId="{AAD73D9F-16A4-4FC4-B411-37374C3A16C4}" type="presParOf" srcId="{C5E17A0C-0E0B-46C1-8258-8FE668B8A291}" destId="{33F293A5-E9AF-4D5F-B1C1-4192411B6EDD}" srcOrd="4" destOrd="0" presId="urn:microsoft.com/office/officeart/2005/8/layout/list1"/>
    <dgm:cxn modelId="{FE269BE8-B5C0-43D5-A648-34182D9A8E9D}" type="presParOf" srcId="{33F293A5-E9AF-4D5F-B1C1-4192411B6EDD}" destId="{A3C4B57F-27C7-4B8F-8A6D-8ED55B62F9B2}" srcOrd="0" destOrd="0" presId="urn:microsoft.com/office/officeart/2005/8/layout/list1"/>
    <dgm:cxn modelId="{D6B47633-B1D5-499C-BC8E-E72EE635ABFD}" type="presParOf" srcId="{33F293A5-E9AF-4D5F-B1C1-4192411B6EDD}" destId="{186712B6-1A25-48BC-9102-B80DD6DC347D}" srcOrd="1" destOrd="0" presId="urn:microsoft.com/office/officeart/2005/8/layout/list1"/>
    <dgm:cxn modelId="{626A3DEE-4E87-41F6-A8B7-E1ED74FE0735}" type="presParOf" srcId="{C5E17A0C-0E0B-46C1-8258-8FE668B8A291}" destId="{3196C025-A55F-4751-AF2B-4CBCDDF61465}" srcOrd="5" destOrd="0" presId="urn:microsoft.com/office/officeart/2005/8/layout/list1"/>
    <dgm:cxn modelId="{8CEB076A-9BFE-4BEC-98A7-DD27117AC9EE}" type="presParOf" srcId="{C5E17A0C-0E0B-46C1-8258-8FE668B8A291}" destId="{23A61A49-B024-4B35-8BF3-AC0DA7502349}" srcOrd="6" destOrd="0" presId="urn:microsoft.com/office/officeart/2005/8/layout/list1"/>
    <dgm:cxn modelId="{6A262932-0C0A-404B-AFBE-161320E53322}" type="presParOf" srcId="{C5E17A0C-0E0B-46C1-8258-8FE668B8A291}" destId="{7B78B0CD-BA53-4D27-8A96-862865F7BA92}" srcOrd="7" destOrd="0" presId="urn:microsoft.com/office/officeart/2005/8/layout/list1"/>
    <dgm:cxn modelId="{70EFA765-B9EF-4A2E-85EF-4E8DD07CF2C0}" type="presParOf" srcId="{C5E17A0C-0E0B-46C1-8258-8FE668B8A291}" destId="{79987E6F-5825-4C71-B492-04CB5CBA4CF4}" srcOrd="8" destOrd="0" presId="urn:microsoft.com/office/officeart/2005/8/layout/list1"/>
    <dgm:cxn modelId="{845DD69E-F8E3-4644-A0F5-45E4CE3B2E9F}" type="presParOf" srcId="{79987E6F-5825-4C71-B492-04CB5CBA4CF4}" destId="{3996DC28-22F7-4D98-92BD-9BE710500DE2}" srcOrd="0" destOrd="0" presId="urn:microsoft.com/office/officeart/2005/8/layout/list1"/>
    <dgm:cxn modelId="{1C6D2D77-A704-42FC-A0EB-77B949AD999E}" type="presParOf" srcId="{79987E6F-5825-4C71-B492-04CB5CBA4CF4}" destId="{1C8914C4-CF17-4EF5-B6AF-53C274CFEF8C}" srcOrd="1" destOrd="0" presId="urn:microsoft.com/office/officeart/2005/8/layout/list1"/>
    <dgm:cxn modelId="{02245CE2-7369-426E-B2EB-CA74D739CB96}" type="presParOf" srcId="{C5E17A0C-0E0B-46C1-8258-8FE668B8A291}" destId="{7382F25E-7C40-4315-8527-F21BD6BB68E6}" srcOrd="9" destOrd="0" presId="urn:microsoft.com/office/officeart/2005/8/layout/list1"/>
    <dgm:cxn modelId="{F21893F5-10A4-45D2-831E-8184588050F5}" type="presParOf" srcId="{C5E17A0C-0E0B-46C1-8258-8FE668B8A291}" destId="{3C233CB3-214E-4C37-9F7C-266B76F50F0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7179C7-E77E-4D35-85FC-9F2E5123D98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047C4CF-A078-423C-9FE1-75179EA65B8E}">
      <dgm:prSet phldrT="[Текст]" custT="1"/>
      <dgm:spPr/>
      <dgm:t>
        <a:bodyPr/>
        <a:lstStyle/>
        <a:p>
          <a:r>
            <a:rPr lang="ru-RU" sz="2800" dirty="0" smtClean="0"/>
            <a:t>Аутентичные источники информации</a:t>
          </a:r>
          <a:endParaRPr lang="ru-RU" sz="2800" dirty="0"/>
        </a:p>
      </dgm:t>
    </dgm:pt>
    <dgm:pt modelId="{4F194084-5A71-48F5-BB62-D7205A624742}" type="parTrans" cxnId="{6ED6FC26-CD34-4C57-A1C8-39BB28477F13}">
      <dgm:prSet/>
      <dgm:spPr/>
      <dgm:t>
        <a:bodyPr/>
        <a:lstStyle/>
        <a:p>
          <a:endParaRPr lang="ru-RU"/>
        </a:p>
      </dgm:t>
    </dgm:pt>
    <dgm:pt modelId="{CB21D9BF-874D-4C63-90BC-2CA6E0438461}" type="sibTrans" cxnId="{6ED6FC26-CD34-4C57-A1C8-39BB28477F13}">
      <dgm:prSet/>
      <dgm:spPr/>
      <dgm:t>
        <a:bodyPr/>
        <a:lstStyle/>
        <a:p>
          <a:endParaRPr lang="ru-RU"/>
        </a:p>
      </dgm:t>
    </dgm:pt>
    <dgm:pt modelId="{BE0B0E4F-E08B-49A3-98A7-5FDDE7373498}">
      <dgm:prSet phldrT="[Текст]" custT="1"/>
      <dgm:spPr/>
      <dgm:t>
        <a:bodyPr/>
        <a:lstStyle/>
        <a:p>
          <a:r>
            <a:rPr lang="ru-RU" sz="2400" dirty="0" smtClean="0"/>
            <a:t>Актуальные жизненные ситуации</a:t>
          </a:r>
          <a:endParaRPr lang="ru-RU" sz="2400" dirty="0"/>
        </a:p>
      </dgm:t>
    </dgm:pt>
    <dgm:pt modelId="{807BA440-00AB-444B-A189-1874D1829F8F}" type="parTrans" cxnId="{F731E8A7-4795-4B99-A96F-234CF87901DA}">
      <dgm:prSet/>
      <dgm:spPr/>
      <dgm:t>
        <a:bodyPr/>
        <a:lstStyle/>
        <a:p>
          <a:endParaRPr lang="ru-RU"/>
        </a:p>
      </dgm:t>
    </dgm:pt>
    <dgm:pt modelId="{F7B6B9CC-1DC8-4983-9C51-8267E277F647}" type="sibTrans" cxnId="{F731E8A7-4795-4B99-A96F-234CF87901DA}">
      <dgm:prSet/>
      <dgm:spPr/>
      <dgm:t>
        <a:bodyPr/>
        <a:lstStyle/>
        <a:p>
          <a:endParaRPr lang="ru-RU"/>
        </a:p>
      </dgm:t>
    </dgm:pt>
    <dgm:pt modelId="{A0711C88-9655-430D-AE44-FAF09CA281B0}">
      <dgm:prSet phldrT="[Текст]" custT="1"/>
      <dgm:spPr/>
      <dgm:t>
        <a:bodyPr/>
        <a:lstStyle/>
        <a:p>
          <a:r>
            <a:rPr lang="ru-RU" sz="2400" dirty="0" smtClean="0"/>
            <a:t>Тексты различных видов и жанров (диаграмма, схема, таблица, рисунок,  карта, видеофрагмент, </a:t>
          </a:r>
          <a:r>
            <a:rPr lang="ru-RU" sz="2400" dirty="0" err="1" smtClean="0"/>
            <a:t>аудиофрагмент</a:t>
          </a:r>
          <a:r>
            <a:rPr lang="ru-RU" sz="2400" dirty="0" smtClean="0"/>
            <a:t> и т.д.</a:t>
          </a:r>
          <a:r>
            <a:rPr lang="ru-RU" sz="2000" dirty="0" smtClean="0"/>
            <a:t>)</a:t>
          </a:r>
          <a:endParaRPr lang="ru-RU" sz="2000" dirty="0"/>
        </a:p>
      </dgm:t>
    </dgm:pt>
    <dgm:pt modelId="{A1E3F697-6E9C-4EAA-941A-076E4D07D4F4}" type="parTrans" cxnId="{0453EA6A-B305-4F50-B08E-3BE85457EF97}">
      <dgm:prSet/>
      <dgm:spPr/>
      <dgm:t>
        <a:bodyPr/>
        <a:lstStyle/>
        <a:p>
          <a:endParaRPr lang="ru-RU"/>
        </a:p>
      </dgm:t>
    </dgm:pt>
    <dgm:pt modelId="{A766452D-AE5D-4655-9ED7-9A791649BB3E}" type="sibTrans" cxnId="{0453EA6A-B305-4F50-B08E-3BE85457EF97}">
      <dgm:prSet/>
      <dgm:spPr/>
      <dgm:t>
        <a:bodyPr/>
        <a:lstStyle/>
        <a:p>
          <a:endParaRPr lang="ru-RU"/>
        </a:p>
      </dgm:t>
    </dgm:pt>
    <dgm:pt modelId="{C5E17A0C-0E0B-46C1-8258-8FE668B8A291}" type="pres">
      <dgm:prSet presAssocID="{717179C7-E77E-4D35-85FC-9F2E5123D98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C25E68C-EB7B-49D9-A47C-BD9AB429B02E}" type="pres">
      <dgm:prSet presAssocID="{6047C4CF-A078-423C-9FE1-75179EA65B8E}" presName="parentLin" presStyleCnt="0"/>
      <dgm:spPr/>
    </dgm:pt>
    <dgm:pt modelId="{0D8FC583-5D1C-4B9D-888E-788F14C6E2BB}" type="pres">
      <dgm:prSet presAssocID="{6047C4CF-A078-423C-9FE1-75179EA65B8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5AACD816-6235-4267-AA92-B4119925D416}" type="pres">
      <dgm:prSet presAssocID="{6047C4CF-A078-423C-9FE1-75179EA65B8E}" presName="parentText" presStyleLbl="node1" presStyleIdx="0" presStyleCnt="3" custScaleX="131296" custScaleY="387842" custLinFactY="-100000" custLinFactNeighborX="-16055" custLinFactNeighborY="-10348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0BEA8A-1AA0-45B4-9243-7C09754C54E4}" type="pres">
      <dgm:prSet presAssocID="{6047C4CF-A078-423C-9FE1-75179EA65B8E}" presName="negativeSpace" presStyleCnt="0"/>
      <dgm:spPr/>
    </dgm:pt>
    <dgm:pt modelId="{87FF76BF-378C-4810-A70E-C33F35E7C233}" type="pres">
      <dgm:prSet presAssocID="{6047C4CF-A078-423C-9FE1-75179EA65B8E}" presName="childText" presStyleLbl="conFgAcc1" presStyleIdx="0" presStyleCnt="3" custScaleY="466968" custLinFactY="-218033" custLinFactNeighborX="1029" custLinFactNeighborY="-300000">
        <dgm:presLayoutVars>
          <dgm:bulletEnabled val="1"/>
        </dgm:presLayoutVars>
      </dgm:prSet>
      <dgm:spPr/>
    </dgm:pt>
    <dgm:pt modelId="{A4DE9F9D-7ABB-41DE-9787-95C6ED1ADB77}" type="pres">
      <dgm:prSet presAssocID="{CB21D9BF-874D-4C63-90BC-2CA6E0438461}" presName="spaceBetweenRectangles" presStyleCnt="0"/>
      <dgm:spPr/>
    </dgm:pt>
    <dgm:pt modelId="{33F293A5-E9AF-4D5F-B1C1-4192411B6EDD}" type="pres">
      <dgm:prSet presAssocID="{BE0B0E4F-E08B-49A3-98A7-5FDDE7373498}" presName="parentLin" presStyleCnt="0"/>
      <dgm:spPr/>
    </dgm:pt>
    <dgm:pt modelId="{A3C4B57F-27C7-4B8F-8A6D-8ED55B62F9B2}" type="pres">
      <dgm:prSet presAssocID="{BE0B0E4F-E08B-49A3-98A7-5FDDE7373498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86712B6-1A25-48BC-9102-B80DD6DC347D}" type="pres">
      <dgm:prSet presAssocID="{BE0B0E4F-E08B-49A3-98A7-5FDDE7373498}" presName="parentText" presStyleLbl="node1" presStyleIdx="1" presStyleCnt="3" custScaleX="133208" custScaleY="379737" custLinFactY="-89557" custLinFactNeighborX="-1744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96C025-A55F-4751-AF2B-4CBCDDF61465}" type="pres">
      <dgm:prSet presAssocID="{BE0B0E4F-E08B-49A3-98A7-5FDDE7373498}" presName="negativeSpace" presStyleCnt="0"/>
      <dgm:spPr/>
    </dgm:pt>
    <dgm:pt modelId="{23A61A49-B024-4B35-8BF3-AC0DA7502349}" type="pres">
      <dgm:prSet presAssocID="{BE0B0E4F-E08B-49A3-98A7-5FDDE7373498}" presName="childText" presStyleLbl="conFgAcc1" presStyleIdx="1" presStyleCnt="3" custScaleY="493569" custLinFactY="-300000" custLinFactNeighborY="-390736">
        <dgm:presLayoutVars>
          <dgm:bulletEnabled val="1"/>
        </dgm:presLayoutVars>
      </dgm:prSet>
      <dgm:spPr/>
    </dgm:pt>
    <dgm:pt modelId="{7B78B0CD-BA53-4D27-8A96-862865F7BA92}" type="pres">
      <dgm:prSet presAssocID="{F7B6B9CC-1DC8-4983-9C51-8267E277F647}" presName="spaceBetweenRectangles" presStyleCnt="0"/>
      <dgm:spPr/>
    </dgm:pt>
    <dgm:pt modelId="{79987E6F-5825-4C71-B492-04CB5CBA4CF4}" type="pres">
      <dgm:prSet presAssocID="{A0711C88-9655-430D-AE44-FAF09CA281B0}" presName="parentLin" presStyleCnt="0"/>
      <dgm:spPr/>
    </dgm:pt>
    <dgm:pt modelId="{3996DC28-22F7-4D98-92BD-9BE710500DE2}" type="pres">
      <dgm:prSet presAssocID="{A0711C88-9655-430D-AE44-FAF09CA281B0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1C8914C4-CF17-4EF5-B6AF-53C274CFEF8C}" type="pres">
      <dgm:prSet presAssocID="{A0711C88-9655-430D-AE44-FAF09CA281B0}" presName="parentText" presStyleLbl="node1" presStyleIdx="2" presStyleCnt="3" custScaleX="136748" custScaleY="740031" custLinFactY="-100000" custLinFactNeighborX="-13555" custLinFactNeighborY="-13293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82F25E-7C40-4315-8527-F21BD6BB68E6}" type="pres">
      <dgm:prSet presAssocID="{A0711C88-9655-430D-AE44-FAF09CA281B0}" presName="negativeSpace" presStyleCnt="0"/>
      <dgm:spPr/>
    </dgm:pt>
    <dgm:pt modelId="{3C233CB3-214E-4C37-9F7C-266B76F50F09}" type="pres">
      <dgm:prSet presAssocID="{A0711C88-9655-430D-AE44-FAF09CA281B0}" presName="childText" presStyleLbl="conFgAcc1" presStyleIdx="2" presStyleCnt="3" custScaleY="508201" custLinFactY="-281804" custLinFactNeighborY="-300000">
        <dgm:presLayoutVars>
          <dgm:bulletEnabled val="1"/>
        </dgm:presLayoutVars>
      </dgm:prSet>
      <dgm:spPr/>
    </dgm:pt>
  </dgm:ptLst>
  <dgm:cxnLst>
    <dgm:cxn modelId="{BA50F649-8A16-4639-BB5D-9758DE28F4B9}" type="presOf" srcId="{BE0B0E4F-E08B-49A3-98A7-5FDDE7373498}" destId="{186712B6-1A25-48BC-9102-B80DD6DC347D}" srcOrd="1" destOrd="0" presId="urn:microsoft.com/office/officeart/2005/8/layout/list1"/>
    <dgm:cxn modelId="{54BEFC79-739A-4A5B-B47C-BAACF7C25425}" type="presOf" srcId="{717179C7-E77E-4D35-85FC-9F2E5123D980}" destId="{C5E17A0C-0E0B-46C1-8258-8FE668B8A291}" srcOrd="0" destOrd="0" presId="urn:microsoft.com/office/officeart/2005/8/layout/list1"/>
    <dgm:cxn modelId="{A67A3E71-3A74-41E1-97E8-FE6367E52906}" type="presOf" srcId="{BE0B0E4F-E08B-49A3-98A7-5FDDE7373498}" destId="{A3C4B57F-27C7-4B8F-8A6D-8ED55B62F9B2}" srcOrd="0" destOrd="0" presId="urn:microsoft.com/office/officeart/2005/8/layout/list1"/>
    <dgm:cxn modelId="{886D23AD-DF59-40B3-B1ED-3ED81850BFDA}" type="presOf" srcId="{A0711C88-9655-430D-AE44-FAF09CA281B0}" destId="{3996DC28-22F7-4D98-92BD-9BE710500DE2}" srcOrd="0" destOrd="0" presId="urn:microsoft.com/office/officeart/2005/8/layout/list1"/>
    <dgm:cxn modelId="{7603631E-830F-42D7-AF03-C5B033182B14}" type="presOf" srcId="{A0711C88-9655-430D-AE44-FAF09CA281B0}" destId="{1C8914C4-CF17-4EF5-B6AF-53C274CFEF8C}" srcOrd="1" destOrd="0" presId="urn:microsoft.com/office/officeart/2005/8/layout/list1"/>
    <dgm:cxn modelId="{0453EA6A-B305-4F50-B08E-3BE85457EF97}" srcId="{717179C7-E77E-4D35-85FC-9F2E5123D980}" destId="{A0711C88-9655-430D-AE44-FAF09CA281B0}" srcOrd="2" destOrd="0" parTransId="{A1E3F697-6E9C-4EAA-941A-076E4D07D4F4}" sibTransId="{A766452D-AE5D-4655-9ED7-9A791649BB3E}"/>
    <dgm:cxn modelId="{6ED6FC26-CD34-4C57-A1C8-39BB28477F13}" srcId="{717179C7-E77E-4D35-85FC-9F2E5123D980}" destId="{6047C4CF-A078-423C-9FE1-75179EA65B8E}" srcOrd="0" destOrd="0" parTransId="{4F194084-5A71-48F5-BB62-D7205A624742}" sibTransId="{CB21D9BF-874D-4C63-90BC-2CA6E0438461}"/>
    <dgm:cxn modelId="{F731E8A7-4795-4B99-A96F-234CF87901DA}" srcId="{717179C7-E77E-4D35-85FC-9F2E5123D980}" destId="{BE0B0E4F-E08B-49A3-98A7-5FDDE7373498}" srcOrd="1" destOrd="0" parTransId="{807BA440-00AB-444B-A189-1874D1829F8F}" sibTransId="{F7B6B9CC-1DC8-4983-9C51-8267E277F647}"/>
    <dgm:cxn modelId="{F7DF3C76-084F-4910-867A-7A510C6D3D73}" type="presOf" srcId="{6047C4CF-A078-423C-9FE1-75179EA65B8E}" destId="{5AACD816-6235-4267-AA92-B4119925D416}" srcOrd="1" destOrd="0" presId="urn:microsoft.com/office/officeart/2005/8/layout/list1"/>
    <dgm:cxn modelId="{55813E19-7C18-4CB6-A4B8-EC5A6660391E}" type="presOf" srcId="{6047C4CF-A078-423C-9FE1-75179EA65B8E}" destId="{0D8FC583-5D1C-4B9D-888E-788F14C6E2BB}" srcOrd="0" destOrd="0" presId="urn:microsoft.com/office/officeart/2005/8/layout/list1"/>
    <dgm:cxn modelId="{63D376DA-7791-451C-8F1C-1A16A92F28B5}" type="presParOf" srcId="{C5E17A0C-0E0B-46C1-8258-8FE668B8A291}" destId="{EC25E68C-EB7B-49D9-A47C-BD9AB429B02E}" srcOrd="0" destOrd="0" presId="urn:microsoft.com/office/officeart/2005/8/layout/list1"/>
    <dgm:cxn modelId="{789A3AD2-22F1-4C9A-AC4C-330E522D1311}" type="presParOf" srcId="{EC25E68C-EB7B-49D9-A47C-BD9AB429B02E}" destId="{0D8FC583-5D1C-4B9D-888E-788F14C6E2BB}" srcOrd="0" destOrd="0" presId="urn:microsoft.com/office/officeart/2005/8/layout/list1"/>
    <dgm:cxn modelId="{C3849E22-9FA0-42F9-9F88-01B622E4760A}" type="presParOf" srcId="{EC25E68C-EB7B-49D9-A47C-BD9AB429B02E}" destId="{5AACD816-6235-4267-AA92-B4119925D416}" srcOrd="1" destOrd="0" presId="urn:microsoft.com/office/officeart/2005/8/layout/list1"/>
    <dgm:cxn modelId="{EDBEDCCA-BEAD-4C81-B6F3-84D4FCBC963A}" type="presParOf" srcId="{C5E17A0C-0E0B-46C1-8258-8FE668B8A291}" destId="{6C0BEA8A-1AA0-45B4-9243-7C09754C54E4}" srcOrd="1" destOrd="0" presId="urn:microsoft.com/office/officeart/2005/8/layout/list1"/>
    <dgm:cxn modelId="{045A829A-5107-490F-890C-A0F57394A76C}" type="presParOf" srcId="{C5E17A0C-0E0B-46C1-8258-8FE668B8A291}" destId="{87FF76BF-378C-4810-A70E-C33F35E7C233}" srcOrd="2" destOrd="0" presId="urn:microsoft.com/office/officeart/2005/8/layout/list1"/>
    <dgm:cxn modelId="{4C55F9B2-6F98-45B5-9E2A-F9D7E720C2C9}" type="presParOf" srcId="{C5E17A0C-0E0B-46C1-8258-8FE668B8A291}" destId="{A4DE9F9D-7ABB-41DE-9787-95C6ED1ADB77}" srcOrd="3" destOrd="0" presId="urn:microsoft.com/office/officeart/2005/8/layout/list1"/>
    <dgm:cxn modelId="{D7D6AFB4-5F6F-4F5F-9E42-86CC67AC453C}" type="presParOf" srcId="{C5E17A0C-0E0B-46C1-8258-8FE668B8A291}" destId="{33F293A5-E9AF-4D5F-B1C1-4192411B6EDD}" srcOrd="4" destOrd="0" presId="urn:microsoft.com/office/officeart/2005/8/layout/list1"/>
    <dgm:cxn modelId="{715942DE-3177-4360-8033-0E0A92DAE25A}" type="presParOf" srcId="{33F293A5-E9AF-4D5F-B1C1-4192411B6EDD}" destId="{A3C4B57F-27C7-4B8F-8A6D-8ED55B62F9B2}" srcOrd="0" destOrd="0" presId="urn:microsoft.com/office/officeart/2005/8/layout/list1"/>
    <dgm:cxn modelId="{5D98CEE6-21DC-422E-8E42-E72A8F469821}" type="presParOf" srcId="{33F293A5-E9AF-4D5F-B1C1-4192411B6EDD}" destId="{186712B6-1A25-48BC-9102-B80DD6DC347D}" srcOrd="1" destOrd="0" presId="urn:microsoft.com/office/officeart/2005/8/layout/list1"/>
    <dgm:cxn modelId="{0EC438BB-7BF1-42BD-8C6C-5BF7AADD1CF9}" type="presParOf" srcId="{C5E17A0C-0E0B-46C1-8258-8FE668B8A291}" destId="{3196C025-A55F-4751-AF2B-4CBCDDF61465}" srcOrd="5" destOrd="0" presId="urn:microsoft.com/office/officeart/2005/8/layout/list1"/>
    <dgm:cxn modelId="{1AD7F178-22D9-4805-BA33-89ABD3D4E50B}" type="presParOf" srcId="{C5E17A0C-0E0B-46C1-8258-8FE668B8A291}" destId="{23A61A49-B024-4B35-8BF3-AC0DA7502349}" srcOrd="6" destOrd="0" presId="urn:microsoft.com/office/officeart/2005/8/layout/list1"/>
    <dgm:cxn modelId="{CAA8B5C7-F2AD-4151-A398-D2611328975D}" type="presParOf" srcId="{C5E17A0C-0E0B-46C1-8258-8FE668B8A291}" destId="{7B78B0CD-BA53-4D27-8A96-862865F7BA92}" srcOrd="7" destOrd="0" presId="urn:microsoft.com/office/officeart/2005/8/layout/list1"/>
    <dgm:cxn modelId="{EF7C60A3-174C-48B9-8D39-333A7CD2D43A}" type="presParOf" srcId="{C5E17A0C-0E0B-46C1-8258-8FE668B8A291}" destId="{79987E6F-5825-4C71-B492-04CB5CBA4CF4}" srcOrd="8" destOrd="0" presId="urn:microsoft.com/office/officeart/2005/8/layout/list1"/>
    <dgm:cxn modelId="{D8BBF59B-BA0C-40D1-9DB2-A4B84D9D20B6}" type="presParOf" srcId="{79987E6F-5825-4C71-B492-04CB5CBA4CF4}" destId="{3996DC28-22F7-4D98-92BD-9BE710500DE2}" srcOrd="0" destOrd="0" presId="urn:microsoft.com/office/officeart/2005/8/layout/list1"/>
    <dgm:cxn modelId="{6EF77718-93CF-42CC-B80E-A21EB39CB64A}" type="presParOf" srcId="{79987E6F-5825-4C71-B492-04CB5CBA4CF4}" destId="{1C8914C4-CF17-4EF5-B6AF-53C274CFEF8C}" srcOrd="1" destOrd="0" presId="urn:microsoft.com/office/officeart/2005/8/layout/list1"/>
    <dgm:cxn modelId="{AC02E8ED-D1E3-4208-907B-D9083C05F22C}" type="presParOf" srcId="{C5E17A0C-0E0B-46C1-8258-8FE668B8A291}" destId="{7382F25E-7C40-4315-8527-F21BD6BB68E6}" srcOrd="9" destOrd="0" presId="urn:microsoft.com/office/officeart/2005/8/layout/list1"/>
    <dgm:cxn modelId="{5376704E-E388-4534-9F1C-F5128B801283}" type="presParOf" srcId="{C5E17A0C-0E0B-46C1-8258-8FE668B8A291}" destId="{3C233CB3-214E-4C37-9F7C-266B76F50F0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365895-D699-4D46-A0B6-17E51BF0C936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7A969C1D-49A5-4142-A801-37BA246857C1}">
      <dgm:prSet phldrT="[Текст]"/>
      <dgm:spPr/>
      <dgm:t>
        <a:bodyPr/>
        <a:lstStyle/>
        <a:p>
          <a:endParaRPr lang="ru-RU" dirty="0"/>
        </a:p>
      </dgm:t>
    </dgm:pt>
    <dgm:pt modelId="{6291C836-23AA-4DB0-A7A5-829D5B4787A6}" type="parTrans" cxnId="{A2C723B2-8F02-4707-ACAF-71E8109BC37E}">
      <dgm:prSet/>
      <dgm:spPr/>
      <dgm:t>
        <a:bodyPr/>
        <a:lstStyle/>
        <a:p>
          <a:endParaRPr lang="ru-RU"/>
        </a:p>
      </dgm:t>
    </dgm:pt>
    <dgm:pt modelId="{3DD347E5-0636-4449-990F-C2654A0840A0}" type="sibTrans" cxnId="{A2C723B2-8F02-4707-ACAF-71E8109BC37E}">
      <dgm:prSet/>
      <dgm:spPr/>
      <dgm:t>
        <a:bodyPr/>
        <a:lstStyle/>
        <a:p>
          <a:endParaRPr lang="ru-RU"/>
        </a:p>
      </dgm:t>
    </dgm:pt>
    <dgm:pt modelId="{1575871E-2477-4814-B57E-8BBD293D771B}">
      <dgm:prSet phldrT="[Текст]" phldr="1"/>
      <dgm:spPr/>
      <dgm:t>
        <a:bodyPr/>
        <a:lstStyle/>
        <a:p>
          <a:endParaRPr lang="ru-RU" dirty="0"/>
        </a:p>
      </dgm:t>
    </dgm:pt>
    <dgm:pt modelId="{77F77C43-690B-4862-9D84-BA3E84B4F600}" type="parTrans" cxnId="{758C663C-FFDB-4D8B-871B-2181C0275240}">
      <dgm:prSet/>
      <dgm:spPr/>
      <dgm:t>
        <a:bodyPr/>
        <a:lstStyle/>
        <a:p>
          <a:endParaRPr lang="ru-RU"/>
        </a:p>
      </dgm:t>
    </dgm:pt>
    <dgm:pt modelId="{95DD2EE9-414B-420C-A46B-BEE24A50B66A}" type="sibTrans" cxnId="{758C663C-FFDB-4D8B-871B-2181C0275240}">
      <dgm:prSet/>
      <dgm:spPr/>
      <dgm:t>
        <a:bodyPr/>
        <a:lstStyle/>
        <a:p>
          <a:endParaRPr lang="ru-RU"/>
        </a:p>
      </dgm:t>
    </dgm:pt>
    <dgm:pt modelId="{739F4F0E-4DA8-4EB0-A94F-27150E472AB7}">
      <dgm:prSet phldrT="[Текст]" phldr="1"/>
      <dgm:spPr/>
      <dgm:t>
        <a:bodyPr/>
        <a:lstStyle/>
        <a:p>
          <a:endParaRPr lang="ru-RU" dirty="0"/>
        </a:p>
      </dgm:t>
    </dgm:pt>
    <dgm:pt modelId="{8BFCBEEA-307F-4A53-A613-A578450FF51C}" type="parTrans" cxnId="{A1151AC6-824E-4C88-B2FA-47041DFAA540}">
      <dgm:prSet/>
      <dgm:spPr/>
      <dgm:t>
        <a:bodyPr/>
        <a:lstStyle/>
        <a:p>
          <a:endParaRPr lang="ru-RU"/>
        </a:p>
      </dgm:t>
    </dgm:pt>
    <dgm:pt modelId="{967F5FCD-054F-4142-9FF2-59E87C041C2C}" type="sibTrans" cxnId="{A1151AC6-824E-4C88-B2FA-47041DFAA540}">
      <dgm:prSet/>
      <dgm:spPr/>
      <dgm:t>
        <a:bodyPr/>
        <a:lstStyle/>
        <a:p>
          <a:endParaRPr lang="ru-RU"/>
        </a:p>
      </dgm:t>
    </dgm:pt>
    <dgm:pt modelId="{925F5C15-FA00-4582-BD12-14AA23B725F7}" type="pres">
      <dgm:prSet presAssocID="{6D365895-D699-4D46-A0B6-17E51BF0C936}" presName="Name0" presStyleCnt="0">
        <dgm:presLayoutVars>
          <dgm:dir/>
          <dgm:animLvl val="lvl"/>
          <dgm:resizeHandles val="exact"/>
        </dgm:presLayoutVars>
      </dgm:prSet>
      <dgm:spPr/>
    </dgm:pt>
    <dgm:pt modelId="{9E95795F-9EF8-474F-A94D-ACB20E8DB998}" type="pres">
      <dgm:prSet presAssocID="{6D365895-D699-4D46-A0B6-17E51BF0C936}" presName="dummy" presStyleCnt="0"/>
      <dgm:spPr/>
    </dgm:pt>
    <dgm:pt modelId="{2236101D-ACB6-4453-872F-3541733F84E3}" type="pres">
      <dgm:prSet presAssocID="{6D365895-D699-4D46-A0B6-17E51BF0C936}" presName="linH" presStyleCnt="0"/>
      <dgm:spPr/>
    </dgm:pt>
    <dgm:pt modelId="{8D921730-0659-43EC-B8B1-3B65704C29AE}" type="pres">
      <dgm:prSet presAssocID="{6D365895-D699-4D46-A0B6-17E51BF0C936}" presName="padding1" presStyleCnt="0"/>
      <dgm:spPr/>
    </dgm:pt>
    <dgm:pt modelId="{560496F3-342C-4690-9C21-D9250F2F9A5F}" type="pres">
      <dgm:prSet presAssocID="{7A969C1D-49A5-4142-A801-37BA246857C1}" presName="linV" presStyleCnt="0"/>
      <dgm:spPr/>
    </dgm:pt>
    <dgm:pt modelId="{C303CEB5-6899-4598-A5B1-E985696DC82A}" type="pres">
      <dgm:prSet presAssocID="{7A969C1D-49A5-4142-A801-37BA246857C1}" presName="spVertical1" presStyleCnt="0"/>
      <dgm:spPr/>
    </dgm:pt>
    <dgm:pt modelId="{3AC54D7B-5059-433F-9574-E4B79F7F3BB2}" type="pres">
      <dgm:prSet presAssocID="{7A969C1D-49A5-4142-A801-37BA246857C1}" presName="parTx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F3684E-4A17-4678-B62D-3A4FA7A6252E}" type="pres">
      <dgm:prSet presAssocID="{7A969C1D-49A5-4142-A801-37BA246857C1}" presName="spVertical2" presStyleCnt="0"/>
      <dgm:spPr/>
    </dgm:pt>
    <dgm:pt modelId="{C7304145-280C-4E6E-83F5-892DFE96CA8B}" type="pres">
      <dgm:prSet presAssocID="{7A969C1D-49A5-4142-A801-37BA246857C1}" presName="spVertical3" presStyleCnt="0"/>
      <dgm:spPr/>
    </dgm:pt>
    <dgm:pt modelId="{43D3BD99-6BA9-4A28-8C7E-89EC11ED3E93}" type="pres">
      <dgm:prSet presAssocID="{3DD347E5-0636-4449-990F-C2654A0840A0}" presName="space" presStyleCnt="0"/>
      <dgm:spPr/>
    </dgm:pt>
    <dgm:pt modelId="{4AF0EDE0-E7D9-4E64-A629-EB7C7BB0A7D5}" type="pres">
      <dgm:prSet presAssocID="{1575871E-2477-4814-B57E-8BBD293D771B}" presName="linV" presStyleCnt="0"/>
      <dgm:spPr/>
    </dgm:pt>
    <dgm:pt modelId="{33125782-78D2-43CC-9F49-911B92AAC63C}" type="pres">
      <dgm:prSet presAssocID="{1575871E-2477-4814-B57E-8BBD293D771B}" presName="spVertical1" presStyleCnt="0"/>
      <dgm:spPr/>
    </dgm:pt>
    <dgm:pt modelId="{E54F3411-D5E9-4AF2-BED4-DE40086D7E75}" type="pres">
      <dgm:prSet presAssocID="{1575871E-2477-4814-B57E-8BBD293D771B}" presName="parTx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764DBE-ECCC-4A62-87DF-815F6A1A1A70}" type="pres">
      <dgm:prSet presAssocID="{1575871E-2477-4814-B57E-8BBD293D771B}" presName="spVertical2" presStyleCnt="0"/>
      <dgm:spPr/>
    </dgm:pt>
    <dgm:pt modelId="{1CC12B1A-41C9-4C8E-9B7D-BF50C54897EF}" type="pres">
      <dgm:prSet presAssocID="{1575871E-2477-4814-B57E-8BBD293D771B}" presName="spVertical3" presStyleCnt="0"/>
      <dgm:spPr/>
    </dgm:pt>
    <dgm:pt modelId="{05E4C5AB-DDA0-46B6-AD83-3B567EC97DF0}" type="pres">
      <dgm:prSet presAssocID="{95DD2EE9-414B-420C-A46B-BEE24A50B66A}" presName="space" presStyleCnt="0"/>
      <dgm:spPr/>
    </dgm:pt>
    <dgm:pt modelId="{ED196CE1-C3AA-45E0-954A-B94E3D8E754B}" type="pres">
      <dgm:prSet presAssocID="{739F4F0E-4DA8-4EB0-A94F-27150E472AB7}" presName="linV" presStyleCnt="0"/>
      <dgm:spPr/>
    </dgm:pt>
    <dgm:pt modelId="{EA66D288-773E-40C5-B24F-8C9DA103C478}" type="pres">
      <dgm:prSet presAssocID="{739F4F0E-4DA8-4EB0-A94F-27150E472AB7}" presName="spVertical1" presStyleCnt="0"/>
      <dgm:spPr/>
    </dgm:pt>
    <dgm:pt modelId="{2B6B8BEF-B474-435F-9622-96776B1C6B86}" type="pres">
      <dgm:prSet presAssocID="{739F4F0E-4DA8-4EB0-A94F-27150E472AB7}" presName="parTx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B60901-FB38-455F-9B14-7CF96E77A046}" type="pres">
      <dgm:prSet presAssocID="{739F4F0E-4DA8-4EB0-A94F-27150E472AB7}" presName="spVertical2" presStyleCnt="0"/>
      <dgm:spPr/>
    </dgm:pt>
    <dgm:pt modelId="{65BD7971-5305-4DF7-B9F4-AF2D2FF32185}" type="pres">
      <dgm:prSet presAssocID="{739F4F0E-4DA8-4EB0-A94F-27150E472AB7}" presName="spVertical3" presStyleCnt="0"/>
      <dgm:spPr/>
    </dgm:pt>
    <dgm:pt modelId="{3F8890C9-67F0-4B39-9AF3-8DE8A23F92E6}" type="pres">
      <dgm:prSet presAssocID="{6D365895-D699-4D46-A0B6-17E51BF0C936}" presName="padding2" presStyleCnt="0"/>
      <dgm:spPr/>
    </dgm:pt>
    <dgm:pt modelId="{CFAC3152-C55E-4E67-9364-D2C3CD78E8A1}" type="pres">
      <dgm:prSet presAssocID="{6D365895-D699-4D46-A0B6-17E51BF0C936}" presName="negArrow" presStyleCnt="0"/>
      <dgm:spPr/>
    </dgm:pt>
    <dgm:pt modelId="{7A83EB45-18DE-4034-B812-93B1B6CA34B6}" type="pres">
      <dgm:prSet presAssocID="{6D365895-D699-4D46-A0B6-17E51BF0C936}" presName="backgroundArrow" presStyleLbl="node1" presStyleIdx="0" presStyleCnt="1"/>
      <dgm:spPr/>
    </dgm:pt>
  </dgm:ptLst>
  <dgm:cxnLst>
    <dgm:cxn modelId="{A78418B3-930F-4C9F-BD31-107274AE835E}" type="presOf" srcId="{6D365895-D699-4D46-A0B6-17E51BF0C936}" destId="{925F5C15-FA00-4582-BD12-14AA23B725F7}" srcOrd="0" destOrd="0" presId="urn:microsoft.com/office/officeart/2005/8/layout/hProcess3"/>
    <dgm:cxn modelId="{42DF1958-067C-4718-A9D5-E0EEC14591AB}" type="presOf" srcId="{1575871E-2477-4814-B57E-8BBD293D771B}" destId="{E54F3411-D5E9-4AF2-BED4-DE40086D7E75}" srcOrd="0" destOrd="0" presId="urn:microsoft.com/office/officeart/2005/8/layout/hProcess3"/>
    <dgm:cxn modelId="{A1151AC6-824E-4C88-B2FA-47041DFAA540}" srcId="{6D365895-D699-4D46-A0B6-17E51BF0C936}" destId="{739F4F0E-4DA8-4EB0-A94F-27150E472AB7}" srcOrd="2" destOrd="0" parTransId="{8BFCBEEA-307F-4A53-A613-A578450FF51C}" sibTransId="{967F5FCD-054F-4142-9FF2-59E87C041C2C}"/>
    <dgm:cxn modelId="{2BFB99F0-B0F6-42DB-BC36-D0B24B59B002}" type="presOf" srcId="{7A969C1D-49A5-4142-A801-37BA246857C1}" destId="{3AC54D7B-5059-433F-9574-E4B79F7F3BB2}" srcOrd="0" destOrd="0" presId="urn:microsoft.com/office/officeart/2005/8/layout/hProcess3"/>
    <dgm:cxn modelId="{A2C723B2-8F02-4707-ACAF-71E8109BC37E}" srcId="{6D365895-D699-4D46-A0B6-17E51BF0C936}" destId="{7A969C1D-49A5-4142-A801-37BA246857C1}" srcOrd="0" destOrd="0" parTransId="{6291C836-23AA-4DB0-A7A5-829D5B4787A6}" sibTransId="{3DD347E5-0636-4449-990F-C2654A0840A0}"/>
    <dgm:cxn modelId="{934E7FD2-654A-4C79-A613-A5BF96FB5A2F}" type="presOf" srcId="{739F4F0E-4DA8-4EB0-A94F-27150E472AB7}" destId="{2B6B8BEF-B474-435F-9622-96776B1C6B86}" srcOrd="0" destOrd="0" presId="urn:microsoft.com/office/officeart/2005/8/layout/hProcess3"/>
    <dgm:cxn modelId="{758C663C-FFDB-4D8B-871B-2181C0275240}" srcId="{6D365895-D699-4D46-A0B6-17E51BF0C936}" destId="{1575871E-2477-4814-B57E-8BBD293D771B}" srcOrd="1" destOrd="0" parTransId="{77F77C43-690B-4862-9D84-BA3E84B4F600}" sibTransId="{95DD2EE9-414B-420C-A46B-BEE24A50B66A}"/>
    <dgm:cxn modelId="{DF37B29A-C5F6-4720-88CC-769FE0D28C3A}" type="presParOf" srcId="{925F5C15-FA00-4582-BD12-14AA23B725F7}" destId="{9E95795F-9EF8-474F-A94D-ACB20E8DB998}" srcOrd="0" destOrd="0" presId="urn:microsoft.com/office/officeart/2005/8/layout/hProcess3"/>
    <dgm:cxn modelId="{BBE1D00C-F8FE-4735-9619-78E1A752AA93}" type="presParOf" srcId="{925F5C15-FA00-4582-BD12-14AA23B725F7}" destId="{2236101D-ACB6-4453-872F-3541733F84E3}" srcOrd="1" destOrd="0" presId="urn:microsoft.com/office/officeart/2005/8/layout/hProcess3"/>
    <dgm:cxn modelId="{53DAEA1C-9BB2-47CA-88F1-26D55603FD13}" type="presParOf" srcId="{2236101D-ACB6-4453-872F-3541733F84E3}" destId="{8D921730-0659-43EC-B8B1-3B65704C29AE}" srcOrd="0" destOrd="0" presId="urn:microsoft.com/office/officeart/2005/8/layout/hProcess3"/>
    <dgm:cxn modelId="{A81FF9DF-ED52-489B-9F0D-3B965B35C62D}" type="presParOf" srcId="{2236101D-ACB6-4453-872F-3541733F84E3}" destId="{560496F3-342C-4690-9C21-D9250F2F9A5F}" srcOrd="1" destOrd="0" presId="urn:microsoft.com/office/officeart/2005/8/layout/hProcess3"/>
    <dgm:cxn modelId="{A220B418-E4B9-4716-8B4F-734C1C47FCD4}" type="presParOf" srcId="{560496F3-342C-4690-9C21-D9250F2F9A5F}" destId="{C303CEB5-6899-4598-A5B1-E985696DC82A}" srcOrd="0" destOrd="0" presId="urn:microsoft.com/office/officeart/2005/8/layout/hProcess3"/>
    <dgm:cxn modelId="{8CE71C8B-4465-41F0-9D8F-6E0953CC96BC}" type="presParOf" srcId="{560496F3-342C-4690-9C21-D9250F2F9A5F}" destId="{3AC54D7B-5059-433F-9574-E4B79F7F3BB2}" srcOrd="1" destOrd="0" presId="urn:microsoft.com/office/officeart/2005/8/layout/hProcess3"/>
    <dgm:cxn modelId="{B9FEB385-5105-4825-B584-5C2A7FD2C7D3}" type="presParOf" srcId="{560496F3-342C-4690-9C21-D9250F2F9A5F}" destId="{99F3684E-4A17-4678-B62D-3A4FA7A6252E}" srcOrd="2" destOrd="0" presId="urn:microsoft.com/office/officeart/2005/8/layout/hProcess3"/>
    <dgm:cxn modelId="{1227A694-7A0F-4567-8FEF-74E8B24C404D}" type="presParOf" srcId="{560496F3-342C-4690-9C21-D9250F2F9A5F}" destId="{C7304145-280C-4E6E-83F5-892DFE96CA8B}" srcOrd="3" destOrd="0" presId="urn:microsoft.com/office/officeart/2005/8/layout/hProcess3"/>
    <dgm:cxn modelId="{FFB5B6CA-0768-4439-8110-3281ADA3C597}" type="presParOf" srcId="{2236101D-ACB6-4453-872F-3541733F84E3}" destId="{43D3BD99-6BA9-4A28-8C7E-89EC11ED3E93}" srcOrd="2" destOrd="0" presId="urn:microsoft.com/office/officeart/2005/8/layout/hProcess3"/>
    <dgm:cxn modelId="{1DAE5890-C5C0-4909-9724-9D9CBC565077}" type="presParOf" srcId="{2236101D-ACB6-4453-872F-3541733F84E3}" destId="{4AF0EDE0-E7D9-4E64-A629-EB7C7BB0A7D5}" srcOrd="3" destOrd="0" presId="urn:microsoft.com/office/officeart/2005/8/layout/hProcess3"/>
    <dgm:cxn modelId="{AB5EA3CB-E26B-415A-B959-14E12DB876EC}" type="presParOf" srcId="{4AF0EDE0-E7D9-4E64-A629-EB7C7BB0A7D5}" destId="{33125782-78D2-43CC-9F49-911B92AAC63C}" srcOrd="0" destOrd="0" presId="urn:microsoft.com/office/officeart/2005/8/layout/hProcess3"/>
    <dgm:cxn modelId="{3042BF01-8C39-458F-B77A-52619346E71E}" type="presParOf" srcId="{4AF0EDE0-E7D9-4E64-A629-EB7C7BB0A7D5}" destId="{E54F3411-D5E9-4AF2-BED4-DE40086D7E75}" srcOrd="1" destOrd="0" presId="urn:microsoft.com/office/officeart/2005/8/layout/hProcess3"/>
    <dgm:cxn modelId="{C593B3B3-740E-4547-8801-29588C27C410}" type="presParOf" srcId="{4AF0EDE0-E7D9-4E64-A629-EB7C7BB0A7D5}" destId="{6A764DBE-ECCC-4A62-87DF-815F6A1A1A70}" srcOrd="2" destOrd="0" presId="urn:microsoft.com/office/officeart/2005/8/layout/hProcess3"/>
    <dgm:cxn modelId="{0E17CE77-680D-4200-A89D-E4C923AA4F33}" type="presParOf" srcId="{4AF0EDE0-E7D9-4E64-A629-EB7C7BB0A7D5}" destId="{1CC12B1A-41C9-4C8E-9B7D-BF50C54897EF}" srcOrd="3" destOrd="0" presId="urn:microsoft.com/office/officeart/2005/8/layout/hProcess3"/>
    <dgm:cxn modelId="{43E53208-0044-4A65-BB72-C2F341723AFA}" type="presParOf" srcId="{2236101D-ACB6-4453-872F-3541733F84E3}" destId="{05E4C5AB-DDA0-46B6-AD83-3B567EC97DF0}" srcOrd="4" destOrd="0" presId="urn:microsoft.com/office/officeart/2005/8/layout/hProcess3"/>
    <dgm:cxn modelId="{CB530941-01F3-428D-B5B6-E03F77EEC95F}" type="presParOf" srcId="{2236101D-ACB6-4453-872F-3541733F84E3}" destId="{ED196CE1-C3AA-45E0-954A-B94E3D8E754B}" srcOrd="5" destOrd="0" presId="urn:microsoft.com/office/officeart/2005/8/layout/hProcess3"/>
    <dgm:cxn modelId="{D8695CDA-EC2C-40D4-B812-F47774A45701}" type="presParOf" srcId="{ED196CE1-C3AA-45E0-954A-B94E3D8E754B}" destId="{EA66D288-773E-40C5-B24F-8C9DA103C478}" srcOrd="0" destOrd="0" presId="urn:microsoft.com/office/officeart/2005/8/layout/hProcess3"/>
    <dgm:cxn modelId="{4EC960BB-E724-4FDD-BD89-0784C958380A}" type="presParOf" srcId="{ED196CE1-C3AA-45E0-954A-B94E3D8E754B}" destId="{2B6B8BEF-B474-435F-9622-96776B1C6B86}" srcOrd="1" destOrd="0" presId="urn:microsoft.com/office/officeart/2005/8/layout/hProcess3"/>
    <dgm:cxn modelId="{7B2C1F18-3930-4605-9D6D-DB717B01E601}" type="presParOf" srcId="{ED196CE1-C3AA-45E0-954A-B94E3D8E754B}" destId="{98B60901-FB38-455F-9B14-7CF96E77A046}" srcOrd="2" destOrd="0" presId="urn:microsoft.com/office/officeart/2005/8/layout/hProcess3"/>
    <dgm:cxn modelId="{01D1C954-4493-43CE-B936-D4DB97C2125C}" type="presParOf" srcId="{ED196CE1-C3AA-45E0-954A-B94E3D8E754B}" destId="{65BD7971-5305-4DF7-B9F4-AF2D2FF32185}" srcOrd="3" destOrd="0" presId="urn:microsoft.com/office/officeart/2005/8/layout/hProcess3"/>
    <dgm:cxn modelId="{BA46D3B3-5CC7-483C-AB91-1EEE9CE3DE6C}" type="presParOf" srcId="{2236101D-ACB6-4453-872F-3541733F84E3}" destId="{3F8890C9-67F0-4B39-9AF3-8DE8A23F92E6}" srcOrd="6" destOrd="0" presId="urn:microsoft.com/office/officeart/2005/8/layout/hProcess3"/>
    <dgm:cxn modelId="{DAFB666C-311E-4CE1-A04C-EDA1880F9682}" type="presParOf" srcId="{2236101D-ACB6-4453-872F-3541733F84E3}" destId="{CFAC3152-C55E-4E67-9364-D2C3CD78E8A1}" srcOrd="7" destOrd="0" presId="urn:microsoft.com/office/officeart/2005/8/layout/hProcess3"/>
    <dgm:cxn modelId="{5E586B11-963E-4798-B11C-886CD3D4B0AB}" type="presParOf" srcId="{2236101D-ACB6-4453-872F-3541733F84E3}" destId="{7A83EB45-18DE-4034-B812-93B1B6CA34B6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B4758D-CB4D-4C7E-9DFF-C1D83831EB7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74C51E7-613C-4DD3-B05F-A6A26F0E5BF2}">
      <dgm:prSet phldrT="[Текст]"/>
      <dgm:spPr/>
      <dgm:t>
        <a:bodyPr/>
        <a:lstStyle/>
        <a:p>
          <a:r>
            <a:rPr lang="ru-RU" dirty="0" smtClean="0"/>
            <a:t>коммуникационную</a:t>
          </a:r>
          <a:endParaRPr lang="ru-RU" dirty="0"/>
        </a:p>
      </dgm:t>
    </dgm:pt>
    <dgm:pt modelId="{6FB01C3B-1E55-4271-9EEB-CD11EBE9423F}" type="parTrans" cxnId="{B3F919FE-119F-43E8-8494-D7E422A21EDE}">
      <dgm:prSet/>
      <dgm:spPr/>
      <dgm:t>
        <a:bodyPr/>
        <a:lstStyle/>
        <a:p>
          <a:endParaRPr lang="ru-RU"/>
        </a:p>
      </dgm:t>
    </dgm:pt>
    <dgm:pt modelId="{F26001B0-C5AE-41F1-90FB-A10149BAB538}" type="sibTrans" cxnId="{B3F919FE-119F-43E8-8494-D7E422A21EDE}">
      <dgm:prSet/>
      <dgm:spPr/>
      <dgm:t>
        <a:bodyPr/>
        <a:lstStyle/>
        <a:p>
          <a:endParaRPr lang="ru-RU"/>
        </a:p>
      </dgm:t>
    </dgm:pt>
    <dgm:pt modelId="{6610E2B9-A9ED-4E64-9C40-B726C7674A1A}">
      <dgm:prSet phldrT="[Текст]"/>
      <dgm:spPr/>
      <dgm:t>
        <a:bodyPr/>
        <a:lstStyle/>
        <a:p>
          <a:r>
            <a:rPr lang="ru-RU" dirty="0" smtClean="0"/>
            <a:t>организационную</a:t>
          </a:r>
          <a:endParaRPr lang="ru-RU" dirty="0"/>
        </a:p>
      </dgm:t>
    </dgm:pt>
    <dgm:pt modelId="{97DD4310-0AB4-4403-B261-32480C6DAC71}" type="parTrans" cxnId="{3509F0A0-807B-4934-8D5D-6CB4771D70EF}">
      <dgm:prSet/>
      <dgm:spPr/>
      <dgm:t>
        <a:bodyPr/>
        <a:lstStyle/>
        <a:p>
          <a:endParaRPr lang="ru-RU"/>
        </a:p>
      </dgm:t>
    </dgm:pt>
    <dgm:pt modelId="{68AB1557-0F36-49DB-BF3D-1B0991CFB383}" type="sibTrans" cxnId="{3509F0A0-807B-4934-8D5D-6CB4771D70EF}">
      <dgm:prSet/>
      <dgm:spPr/>
      <dgm:t>
        <a:bodyPr/>
        <a:lstStyle/>
        <a:p>
          <a:endParaRPr lang="ru-RU"/>
        </a:p>
      </dgm:t>
    </dgm:pt>
    <dgm:pt modelId="{42B75C01-C115-4C03-BFF3-8E283DEE20C9}">
      <dgm:prSet phldrT="[Текст]"/>
      <dgm:spPr/>
      <dgm:t>
        <a:bodyPr/>
        <a:lstStyle/>
        <a:p>
          <a:r>
            <a:rPr lang="ru-RU" dirty="0" smtClean="0"/>
            <a:t>проективную</a:t>
          </a:r>
          <a:endParaRPr lang="ru-RU" dirty="0"/>
        </a:p>
      </dgm:t>
    </dgm:pt>
    <dgm:pt modelId="{8ACC8CC6-65A0-44D2-B9FD-194D9DEFEEFC}" type="parTrans" cxnId="{C21FC3CA-14B5-436B-B61B-A6A633CAD610}">
      <dgm:prSet/>
      <dgm:spPr/>
      <dgm:t>
        <a:bodyPr/>
        <a:lstStyle/>
        <a:p>
          <a:endParaRPr lang="ru-RU"/>
        </a:p>
      </dgm:t>
    </dgm:pt>
    <dgm:pt modelId="{C29AC7EB-491C-45A6-A3B3-ED3C3716157E}" type="sibTrans" cxnId="{C21FC3CA-14B5-436B-B61B-A6A633CAD610}">
      <dgm:prSet/>
      <dgm:spPr/>
      <dgm:t>
        <a:bodyPr/>
        <a:lstStyle/>
        <a:p>
          <a:endParaRPr lang="ru-RU"/>
        </a:p>
      </dgm:t>
    </dgm:pt>
    <dgm:pt modelId="{4C90D3C7-CD1B-4C42-BC5E-9B6057AC7591}" type="pres">
      <dgm:prSet presAssocID="{FFB4758D-CB4D-4C7E-9DFF-C1D83831EB7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7A73A6-44BF-488C-8C90-E2C7E389B83E}" type="pres">
      <dgm:prSet presAssocID="{574C51E7-613C-4DD3-B05F-A6A26F0E5BF2}" presName="parentLin" presStyleCnt="0"/>
      <dgm:spPr/>
    </dgm:pt>
    <dgm:pt modelId="{52BF67DE-8C2A-4634-8336-393517DA1809}" type="pres">
      <dgm:prSet presAssocID="{574C51E7-613C-4DD3-B05F-A6A26F0E5BF2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F30C8F7-95FF-438F-ADFA-F9C916221776}" type="pres">
      <dgm:prSet presAssocID="{574C51E7-613C-4DD3-B05F-A6A26F0E5BF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96A513-29A1-4636-BC77-A23CF83CBB40}" type="pres">
      <dgm:prSet presAssocID="{574C51E7-613C-4DD3-B05F-A6A26F0E5BF2}" presName="negativeSpace" presStyleCnt="0"/>
      <dgm:spPr/>
    </dgm:pt>
    <dgm:pt modelId="{5B125DA5-EE89-4F42-A946-2FED081F5112}" type="pres">
      <dgm:prSet presAssocID="{574C51E7-613C-4DD3-B05F-A6A26F0E5BF2}" presName="childText" presStyleLbl="conFgAcc1" presStyleIdx="0" presStyleCnt="3">
        <dgm:presLayoutVars>
          <dgm:bulletEnabled val="1"/>
        </dgm:presLayoutVars>
      </dgm:prSet>
      <dgm:spPr/>
    </dgm:pt>
    <dgm:pt modelId="{2CF9A6C3-45E9-4832-9A96-AC208CEF9D35}" type="pres">
      <dgm:prSet presAssocID="{F26001B0-C5AE-41F1-90FB-A10149BAB538}" presName="spaceBetweenRectangles" presStyleCnt="0"/>
      <dgm:spPr/>
    </dgm:pt>
    <dgm:pt modelId="{BC6F8DBD-BCE8-445B-8CE6-29743B6AA786}" type="pres">
      <dgm:prSet presAssocID="{6610E2B9-A9ED-4E64-9C40-B726C7674A1A}" presName="parentLin" presStyleCnt="0"/>
      <dgm:spPr/>
    </dgm:pt>
    <dgm:pt modelId="{D0F58FFC-7C70-47E1-823E-D3CC12E058F2}" type="pres">
      <dgm:prSet presAssocID="{6610E2B9-A9ED-4E64-9C40-B726C7674A1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0A90F57-413F-499F-A055-13118496015E}" type="pres">
      <dgm:prSet presAssocID="{6610E2B9-A9ED-4E64-9C40-B726C7674A1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611D68-9317-447E-9A35-DB1CD7541706}" type="pres">
      <dgm:prSet presAssocID="{6610E2B9-A9ED-4E64-9C40-B726C7674A1A}" presName="negativeSpace" presStyleCnt="0"/>
      <dgm:spPr/>
    </dgm:pt>
    <dgm:pt modelId="{D88A2036-3F4E-4ACA-8744-24B149D8E8C0}" type="pres">
      <dgm:prSet presAssocID="{6610E2B9-A9ED-4E64-9C40-B726C7674A1A}" presName="childText" presStyleLbl="conFgAcc1" presStyleIdx="1" presStyleCnt="3">
        <dgm:presLayoutVars>
          <dgm:bulletEnabled val="1"/>
        </dgm:presLayoutVars>
      </dgm:prSet>
      <dgm:spPr/>
    </dgm:pt>
    <dgm:pt modelId="{EA993800-F9C7-4BCB-9E5F-BA02D3148599}" type="pres">
      <dgm:prSet presAssocID="{68AB1557-0F36-49DB-BF3D-1B0991CFB383}" presName="spaceBetweenRectangles" presStyleCnt="0"/>
      <dgm:spPr/>
    </dgm:pt>
    <dgm:pt modelId="{27578A0D-5B6E-45BB-B8D5-EC618E3187DF}" type="pres">
      <dgm:prSet presAssocID="{42B75C01-C115-4C03-BFF3-8E283DEE20C9}" presName="parentLin" presStyleCnt="0"/>
      <dgm:spPr/>
    </dgm:pt>
    <dgm:pt modelId="{29C62508-5D6D-44D6-AF0C-AF868C0B469A}" type="pres">
      <dgm:prSet presAssocID="{42B75C01-C115-4C03-BFF3-8E283DEE20C9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C3B87B0D-7078-4858-8AB0-14F258F2657A}" type="pres">
      <dgm:prSet presAssocID="{42B75C01-C115-4C03-BFF3-8E283DEE20C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86DA2A-42F5-46B8-9BF8-EAEC925F8EA0}" type="pres">
      <dgm:prSet presAssocID="{42B75C01-C115-4C03-BFF3-8E283DEE20C9}" presName="negativeSpace" presStyleCnt="0"/>
      <dgm:spPr/>
    </dgm:pt>
    <dgm:pt modelId="{6593ACD5-70C0-41EE-8DF7-901DFF0D094F}" type="pres">
      <dgm:prSet presAssocID="{42B75C01-C115-4C03-BFF3-8E283DEE20C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0F9D71F-2329-4BAD-A49F-6AB298F4A4CF}" type="presOf" srcId="{6610E2B9-A9ED-4E64-9C40-B726C7674A1A}" destId="{D0F58FFC-7C70-47E1-823E-D3CC12E058F2}" srcOrd="0" destOrd="0" presId="urn:microsoft.com/office/officeart/2005/8/layout/list1"/>
    <dgm:cxn modelId="{39D458B9-0ABA-4CB5-AC8E-5A003521E881}" type="presOf" srcId="{6610E2B9-A9ED-4E64-9C40-B726C7674A1A}" destId="{10A90F57-413F-499F-A055-13118496015E}" srcOrd="1" destOrd="0" presId="urn:microsoft.com/office/officeart/2005/8/layout/list1"/>
    <dgm:cxn modelId="{6B5A16A9-68BF-4172-B646-D34864699266}" type="presOf" srcId="{42B75C01-C115-4C03-BFF3-8E283DEE20C9}" destId="{C3B87B0D-7078-4858-8AB0-14F258F2657A}" srcOrd="1" destOrd="0" presId="urn:microsoft.com/office/officeart/2005/8/layout/list1"/>
    <dgm:cxn modelId="{5B14AF6F-B4E4-48F4-BD7E-DE692CD9D568}" type="presOf" srcId="{574C51E7-613C-4DD3-B05F-A6A26F0E5BF2}" destId="{AF30C8F7-95FF-438F-ADFA-F9C916221776}" srcOrd="1" destOrd="0" presId="urn:microsoft.com/office/officeart/2005/8/layout/list1"/>
    <dgm:cxn modelId="{DB5EA8E1-5CE1-402B-B33E-0EDABA5DEF4C}" type="presOf" srcId="{FFB4758D-CB4D-4C7E-9DFF-C1D83831EB75}" destId="{4C90D3C7-CD1B-4C42-BC5E-9B6057AC7591}" srcOrd="0" destOrd="0" presId="urn:microsoft.com/office/officeart/2005/8/layout/list1"/>
    <dgm:cxn modelId="{C21FC3CA-14B5-436B-B61B-A6A633CAD610}" srcId="{FFB4758D-CB4D-4C7E-9DFF-C1D83831EB75}" destId="{42B75C01-C115-4C03-BFF3-8E283DEE20C9}" srcOrd="2" destOrd="0" parTransId="{8ACC8CC6-65A0-44D2-B9FD-194D9DEFEEFC}" sibTransId="{C29AC7EB-491C-45A6-A3B3-ED3C3716157E}"/>
    <dgm:cxn modelId="{3509F0A0-807B-4934-8D5D-6CB4771D70EF}" srcId="{FFB4758D-CB4D-4C7E-9DFF-C1D83831EB75}" destId="{6610E2B9-A9ED-4E64-9C40-B726C7674A1A}" srcOrd="1" destOrd="0" parTransId="{97DD4310-0AB4-4403-B261-32480C6DAC71}" sibTransId="{68AB1557-0F36-49DB-BF3D-1B0991CFB383}"/>
    <dgm:cxn modelId="{B3F919FE-119F-43E8-8494-D7E422A21EDE}" srcId="{FFB4758D-CB4D-4C7E-9DFF-C1D83831EB75}" destId="{574C51E7-613C-4DD3-B05F-A6A26F0E5BF2}" srcOrd="0" destOrd="0" parTransId="{6FB01C3B-1E55-4271-9EEB-CD11EBE9423F}" sibTransId="{F26001B0-C5AE-41F1-90FB-A10149BAB538}"/>
    <dgm:cxn modelId="{4F986EBD-771E-42BF-9F3B-9DD5BCFF7511}" type="presOf" srcId="{574C51E7-613C-4DD3-B05F-A6A26F0E5BF2}" destId="{52BF67DE-8C2A-4634-8336-393517DA1809}" srcOrd="0" destOrd="0" presId="urn:microsoft.com/office/officeart/2005/8/layout/list1"/>
    <dgm:cxn modelId="{D11F62EA-038D-4B3B-8B4A-14936AA0450D}" type="presOf" srcId="{42B75C01-C115-4C03-BFF3-8E283DEE20C9}" destId="{29C62508-5D6D-44D6-AF0C-AF868C0B469A}" srcOrd="0" destOrd="0" presId="urn:microsoft.com/office/officeart/2005/8/layout/list1"/>
    <dgm:cxn modelId="{8D59156D-029B-4DB8-A59E-D7F85297C72A}" type="presParOf" srcId="{4C90D3C7-CD1B-4C42-BC5E-9B6057AC7591}" destId="{DA7A73A6-44BF-488C-8C90-E2C7E389B83E}" srcOrd="0" destOrd="0" presId="urn:microsoft.com/office/officeart/2005/8/layout/list1"/>
    <dgm:cxn modelId="{179B0113-B3D9-4FE4-8FAE-908C8E5CD804}" type="presParOf" srcId="{DA7A73A6-44BF-488C-8C90-E2C7E389B83E}" destId="{52BF67DE-8C2A-4634-8336-393517DA1809}" srcOrd="0" destOrd="0" presId="urn:microsoft.com/office/officeart/2005/8/layout/list1"/>
    <dgm:cxn modelId="{AC490D12-C6A6-4705-B837-271491488939}" type="presParOf" srcId="{DA7A73A6-44BF-488C-8C90-E2C7E389B83E}" destId="{AF30C8F7-95FF-438F-ADFA-F9C916221776}" srcOrd="1" destOrd="0" presId="urn:microsoft.com/office/officeart/2005/8/layout/list1"/>
    <dgm:cxn modelId="{1812E893-4484-4393-8948-A4264C852A42}" type="presParOf" srcId="{4C90D3C7-CD1B-4C42-BC5E-9B6057AC7591}" destId="{7E96A513-29A1-4636-BC77-A23CF83CBB40}" srcOrd="1" destOrd="0" presId="urn:microsoft.com/office/officeart/2005/8/layout/list1"/>
    <dgm:cxn modelId="{66525783-376F-49F6-8572-E3EA17CE4455}" type="presParOf" srcId="{4C90D3C7-CD1B-4C42-BC5E-9B6057AC7591}" destId="{5B125DA5-EE89-4F42-A946-2FED081F5112}" srcOrd="2" destOrd="0" presId="urn:microsoft.com/office/officeart/2005/8/layout/list1"/>
    <dgm:cxn modelId="{45B083CB-89BF-44E7-8584-21C7AB562828}" type="presParOf" srcId="{4C90D3C7-CD1B-4C42-BC5E-9B6057AC7591}" destId="{2CF9A6C3-45E9-4832-9A96-AC208CEF9D35}" srcOrd="3" destOrd="0" presId="urn:microsoft.com/office/officeart/2005/8/layout/list1"/>
    <dgm:cxn modelId="{834B23E4-2CE1-43CA-BE90-D0FCCA98CE6F}" type="presParOf" srcId="{4C90D3C7-CD1B-4C42-BC5E-9B6057AC7591}" destId="{BC6F8DBD-BCE8-445B-8CE6-29743B6AA786}" srcOrd="4" destOrd="0" presId="urn:microsoft.com/office/officeart/2005/8/layout/list1"/>
    <dgm:cxn modelId="{109A7DAB-CD8B-4F1C-8CB5-A816F5CD88BC}" type="presParOf" srcId="{BC6F8DBD-BCE8-445B-8CE6-29743B6AA786}" destId="{D0F58FFC-7C70-47E1-823E-D3CC12E058F2}" srcOrd="0" destOrd="0" presId="urn:microsoft.com/office/officeart/2005/8/layout/list1"/>
    <dgm:cxn modelId="{5BB64DCB-8D29-48C3-8A74-570D9FCF38E3}" type="presParOf" srcId="{BC6F8DBD-BCE8-445B-8CE6-29743B6AA786}" destId="{10A90F57-413F-499F-A055-13118496015E}" srcOrd="1" destOrd="0" presId="urn:microsoft.com/office/officeart/2005/8/layout/list1"/>
    <dgm:cxn modelId="{10D7CCAD-8CF3-48B1-B7C1-006BA2F662E6}" type="presParOf" srcId="{4C90D3C7-CD1B-4C42-BC5E-9B6057AC7591}" destId="{E0611D68-9317-447E-9A35-DB1CD7541706}" srcOrd="5" destOrd="0" presId="urn:microsoft.com/office/officeart/2005/8/layout/list1"/>
    <dgm:cxn modelId="{4E573E68-C08F-4AD3-A555-2A39196227F8}" type="presParOf" srcId="{4C90D3C7-CD1B-4C42-BC5E-9B6057AC7591}" destId="{D88A2036-3F4E-4ACA-8744-24B149D8E8C0}" srcOrd="6" destOrd="0" presId="urn:microsoft.com/office/officeart/2005/8/layout/list1"/>
    <dgm:cxn modelId="{FA825DCC-EDDE-40AF-9536-AA1FA9A62004}" type="presParOf" srcId="{4C90D3C7-CD1B-4C42-BC5E-9B6057AC7591}" destId="{EA993800-F9C7-4BCB-9E5F-BA02D3148599}" srcOrd="7" destOrd="0" presId="urn:microsoft.com/office/officeart/2005/8/layout/list1"/>
    <dgm:cxn modelId="{ACC453FA-5017-4D7A-9A28-DC8894A2E4FD}" type="presParOf" srcId="{4C90D3C7-CD1B-4C42-BC5E-9B6057AC7591}" destId="{27578A0D-5B6E-45BB-B8D5-EC618E3187DF}" srcOrd="8" destOrd="0" presId="urn:microsoft.com/office/officeart/2005/8/layout/list1"/>
    <dgm:cxn modelId="{7B6D23EA-5353-4EF7-9A52-75552F738CA0}" type="presParOf" srcId="{27578A0D-5B6E-45BB-B8D5-EC618E3187DF}" destId="{29C62508-5D6D-44D6-AF0C-AF868C0B469A}" srcOrd="0" destOrd="0" presId="urn:microsoft.com/office/officeart/2005/8/layout/list1"/>
    <dgm:cxn modelId="{D4C3DFFF-A245-4243-91A2-8BEAF540984D}" type="presParOf" srcId="{27578A0D-5B6E-45BB-B8D5-EC618E3187DF}" destId="{C3B87B0D-7078-4858-8AB0-14F258F2657A}" srcOrd="1" destOrd="0" presId="urn:microsoft.com/office/officeart/2005/8/layout/list1"/>
    <dgm:cxn modelId="{C2C3683D-0223-44DB-A7D6-94E9AB74AB8F}" type="presParOf" srcId="{4C90D3C7-CD1B-4C42-BC5E-9B6057AC7591}" destId="{1686DA2A-42F5-46B8-9BF8-EAEC925F8EA0}" srcOrd="9" destOrd="0" presId="urn:microsoft.com/office/officeart/2005/8/layout/list1"/>
    <dgm:cxn modelId="{DF3F50E5-D350-410B-848A-4953C178E037}" type="presParOf" srcId="{4C90D3C7-CD1B-4C42-BC5E-9B6057AC7591}" destId="{6593ACD5-70C0-41EE-8DF7-901DFF0D094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0CFEDD7-1D30-43F6-A56B-268FEE22FF2D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93E7547-B420-4F53-84EB-E917DDC32744}">
      <dgm:prSet phldrT="[Текст]"/>
      <dgm:spPr/>
      <dgm:t>
        <a:bodyPr/>
        <a:lstStyle/>
        <a:p>
          <a:r>
            <a:rPr lang="ru-RU" dirty="0" smtClean="0"/>
            <a:t>Обучение</a:t>
          </a:r>
          <a:endParaRPr lang="ru-RU" dirty="0"/>
        </a:p>
      </dgm:t>
    </dgm:pt>
    <dgm:pt modelId="{DF6903DF-C294-4E2A-9E8F-F81A2A1379EB}" type="parTrans" cxnId="{8FEB56B8-9A21-4736-810F-235B0CA1021E}">
      <dgm:prSet/>
      <dgm:spPr/>
      <dgm:t>
        <a:bodyPr/>
        <a:lstStyle/>
        <a:p>
          <a:endParaRPr lang="ru-RU"/>
        </a:p>
      </dgm:t>
    </dgm:pt>
    <dgm:pt modelId="{44F9FC9E-4E76-46E8-B685-9D29ABA930EE}" type="sibTrans" cxnId="{8FEB56B8-9A21-4736-810F-235B0CA1021E}">
      <dgm:prSet/>
      <dgm:spPr/>
      <dgm:t>
        <a:bodyPr/>
        <a:lstStyle/>
        <a:p>
          <a:endParaRPr lang="ru-RU"/>
        </a:p>
      </dgm:t>
    </dgm:pt>
    <dgm:pt modelId="{A9CB96A1-5DDB-4584-8E8A-ECB4F06B9C54}">
      <dgm:prSet phldrT="[Текст]"/>
      <dgm:spPr/>
      <dgm:t>
        <a:bodyPr/>
        <a:lstStyle/>
        <a:p>
          <a:r>
            <a:rPr lang="ru-RU" dirty="0" smtClean="0"/>
            <a:t>Опыт</a:t>
          </a:r>
          <a:endParaRPr lang="ru-RU" dirty="0"/>
        </a:p>
      </dgm:t>
    </dgm:pt>
    <dgm:pt modelId="{5D42E879-5661-43C6-882C-C77396A3182D}" type="parTrans" cxnId="{92C68621-4D8A-40FA-8B53-2A8D50AE3A91}">
      <dgm:prSet/>
      <dgm:spPr/>
      <dgm:t>
        <a:bodyPr/>
        <a:lstStyle/>
        <a:p>
          <a:endParaRPr lang="ru-RU"/>
        </a:p>
      </dgm:t>
    </dgm:pt>
    <dgm:pt modelId="{04865B24-FDD7-46C5-BD1A-D2C1B314A01F}" type="sibTrans" cxnId="{92C68621-4D8A-40FA-8B53-2A8D50AE3A91}">
      <dgm:prSet/>
      <dgm:spPr/>
      <dgm:t>
        <a:bodyPr/>
        <a:lstStyle/>
        <a:p>
          <a:endParaRPr lang="ru-RU"/>
        </a:p>
      </dgm:t>
    </dgm:pt>
    <dgm:pt modelId="{32B3D453-42CE-4A55-A3FC-1732DD666B52}">
      <dgm:prSet phldrT="[Текст]"/>
      <dgm:spPr/>
      <dgm:t>
        <a:bodyPr/>
        <a:lstStyle/>
        <a:p>
          <a:r>
            <a:rPr lang="ru-RU" dirty="0" smtClean="0"/>
            <a:t>Рефлексия</a:t>
          </a:r>
          <a:endParaRPr lang="ru-RU" dirty="0"/>
        </a:p>
      </dgm:t>
    </dgm:pt>
    <dgm:pt modelId="{B296D508-3E01-4DE9-BB18-5EEA6ABA4343}" type="parTrans" cxnId="{4B9E28A8-A033-4A17-95E4-8E23D7EA7438}">
      <dgm:prSet/>
      <dgm:spPr/>
      <dgm:t>
        <a:bodyPr/>
        <a:lstStyle/>
        <a:p>
          <a:endParaRPr lang="ru-RU"/>
        </a:p>
      </dgm:t>
    </dgm:pt>
    <dgm:pt modelId="{57AFD248-E504-41E7-924F-5285CAADA142}" type="sibTrans" cxnId="{4B9E28A8-A033-4A17-95E4-8E23D7EA7438}">
      <dgm:prSet/>
      <dgm:spPr/>
      <dgm:t>
        <a:bodyPr/>
        <a:lstStyle/>
        <a:p>
          <a:endParaRPr lang="ru-RU"/>
        </a:p>
      </dgm:t>
    </dgm:pt>
    <dgm:pt modelId="{5E7A611C-7750-4B66-BBD2-1D20FA39E251}">
      <dgm:prSet phldrT="[Текст]"/>
      <dgm:spPr/>
      <dgm:t>
        <a:bodyPr/>
        <a:lstStyle/>
        <a:p>
          <a:r>
            <a:rPr lang="ru-RU" dirty="0" smtClean="0"/>
            <a:t>Концепция</a:t>
          </a:r>
          <a:endParaRPr lang="ru-RU" dirty="0"/>
        </a:p>
      </dgm:t>
    </dgm:pt>
    <dgm:pt modelId="{6213585A-0D5B-4BCF-8387-B9AC3EEB8719}" type="parTrans" cxnId="{28D729D3-554D-4EE9-AADB-3A6E8CDBB891}">
      <dgm:prSet/>
      <dgm:spPr/>
      <dgm:t>
        <a:bodyPr/>
        <a:lstStyle/>
        <a:p>
          <a:endParaRPr lang="ru-RU"/>
        </a:p>
      </dgm:t>
    </dgm:pt>
    <dgm:pt modelId="{615A4DAD-0E89-4C63-A874-479407E36E1A}" type="sibTrans" cxnId="{28D729D3-554D-4EE9-AADB-3A6E8CDBB891}">
      <dgm:prSet/>
      <dgm:spPr/>
      <dgm:t>
        <a:bodyPr/>
        <a:lstStyle/>
        <a:p>
          <a:endParaRPr lang="ru-RU"/>
        </a:p>
      </dgm:t>
    </dgm:pt>
    <dgm:pt modelId="{AB6C91B1-D718-4676-A237-A6D6D1021996}">
      <dgm:prSet phldrT="[Текст]"/>
      <dgm:spPr/>
      <dgm:t>
        <a:bodyPr/>
        <a:lstStyle/>
        <a:p>
          <a:r>
            <a:rPr lang="ru-RU" dirty="0" smtClean="0"/>
            <a:t>Эксперимент</a:t>
          </a:r>
          <a:endParaRPr lang="ru-RU" dirty="0"/>
        </a:p>
      </dgm:t>
    </dgm:pt>
    <dgm:pt modelId="{74784857-FEB2-48E8-97E3-0DF9FDAA1B91}" type="parTrans" cxnId="{147EE0FE-2A2C-4354-85B6-6CA610975083}">
      <dgm:prSet/>
      <dgm:spPr/>
      <dgm:t>
        <a:bodyPr/>
        <a:lstStyle/>
        <a:p>
          <a:endParaRPr lang="ru-RU"/>
        </a:p>
      </dgm:t>
    </dgm:pt>
    <dgm:pt modelId="{779D5E1B-880D-462A-BFF8-0FE340F40807}" type="sibTrans" cxnId="{147EE0FE-2A2C-4354-85B6-6CA610975083}">
      <dgm:prSet/>
      <dgm:spPr/>
      <dgm:t>
        <a:bodyPr/>
        <a:lstStyle/>
        <a:p>
          <a:endParaRPr lang="ru-RU"/>
        </a:p>
      </dgm:t>
    </dgm:pt>
    <dgm:pt modelId="{ED69E93F-3B8A-4750-B381-A86649D583B4}" type="pres">
      <dgm:prSet presAssocID="{20CFEDD7-1D30-43F6-A56B-268FEE22FF2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B86882-E845-4528-9B34-64753F638CC7}" type="pres">
      <dgm:prSet presAssocID="{393E7547-B420-4F53-84EB-E917DDC32744}" presName="centerShape" presStyleLbl="node0" presStyleIdx="0" presStyleCnt="1"/>
      <dgm:spPr/>
      <dgm:t>
        <a:bodyPr/>
        <a:lstStyle/>
        <a:p>
          <a:endParaRPr lang="ru-RU"/>
        </a:p>
      </dgm:t>
    </dgm:pt>
    <dgm:pt modelId="{93BEED92-C480-40CA-BA44-D65CC2678745}" type="pres">
      <dgm:prSet presAssocID="{5D42E879-5661-43C6-882C-C77396A3182D}" presName="parTrans" presStyleLbl="sibTrans2D1" presStyleIdx="0" presStyleCnt="4"/>
      <dgm:spPr/>
      <dgm:t>
        <a:bodyPr/>
        <a:lstStyle/>
        <a:p>
          <a:endParaRPr lang="ru-RU"/>
        </a:p>
      </dgm:t>
    </dgm:pt>
    <dgm:pt modelId="{DA4AB111-821F-4356-BFB9-E211A2B7074E}" type="pres">
      <dgm:prSet presAssocID="{5D42E879-5661-43C6-882C-C77396A3182D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E93724BC-94F8-4164-9725-A0EA2A20DB34}" type="pres">
      <dgm:prSet presAssocID="{A9CB96A1-5DDB-4584-8E8A-ECB4F06B9C5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D8F002-7EEC-444D-8A42-4BA43D22BA79}" type="pres">
      <dgm:prSet presAssocID="{B296D508-3E01-4DE9-BB18-5EEA6ABA4343}" presName="parTrans" presStyleLbl="sibTrans2D1" presStyleIdx="1" presStyleCnt="4"/>
      <dgm:spPr/>
      <dgm:t>
        <a:bodyPr/>
        <a:lstStyle/>
        <a:p>
          <a:endParaRPr lang="ru-RU"/>
        </a:p>
      </dgm:t>
    </dgm:pt>
    <dgm:pt modelId="{D2DEEC55-9C73-4F62-B73F-4987490F36DD}" type="pres">
      <dgm:prSet presAssocID="{B296D508-3E01-4DE9-BB18-5EEA6ABA4343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3BCC095D-9D02-4C89-AAC5-95D632F2E074}" type="pres">
      <dgm:prSet presAssocID="{32B3D453-42CE-4A55-A3FC-1732DD666B5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E871D5-E492-4460-9C4E-0C1ABA45C904}" type="pres">
      <dgm:prSet presAssocID="{6213585A-0D5B-4BCF-8387-B9AC3EEB8719}" presName="parTrans" presStyleLbl="sibTrans2D1" presStyleIdx="2" presStyleCnt="4"/>
      <dgm:spPr/>
      <dgm:t>
        <a:bodyPr/>
        <a:lstStyle/>
        <a:p>
          <a:endParaRPr lang="ru-RU"/>
        </a:p>
      </dgm:t>
    </dgm:pt>
    <dgm:pt modelId="{9A3C78E6-BAAD-4C8D-9AAF-C8FF8EA39FE3}" type="pres">
      <dgm:prSet presAssocID="{6213585A-0D5B-4BCF-8387-B9AC3EEB8719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96BA4CBE-39AD-4F2F-8304-175793ECE276}" type="pres">
      <dgm:prSet presAssocID="{5E7A611C-7750-4B66-BBD2-1D20FA39E25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A0B771-017E-4B0B-BFD7-129E07A90C48}" type="pres">
      <dgm:prSet presAssocID="{74784857-FEB2-48E8-97E3-0DF9FDAA1B91}" presName="parTrans" presStyleLbl="sibTrans2D1" presStyleIdx="3" presStyleCnt="4"/>
      <dgm:spPr/>
      <dgm:t>
        <a:bodyPr/>
        <a:lstStyle/>
        <a:p>
          <a:endParaRPr lang="ru-RU"/>
        </a:p>
      </dgm:t>
    </dgm:pt>
    <dgm:pt modelId="{F2B5B8FE-3D0C-4D24-A3DE-A0F6A28C0F43}" type="pres">
      <dgm:prSet presAssocID="{74784857-FEB2-48E8-97E3-0DF9FDAA1B91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C568B5A9-B42F-477A-8F77-13CFFBCE8B07}" type="pres">
      <dgm:prSet presAssocID="{AB6C91B1-D718-4676-A237-A6D6D102199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E5DA33-7448-4E6B-A7C5-35411410E409}" type="presOf" srcId="{20CFEDD7-1D30-43F6-A56B-268FEE22FF2D}" destId="{ED69E93F-3B8A-4750-B381-A86649D583B4}" srcOrd="0" destOrd="0" presId="urn:microsoft.com/office/officeart/2005/8/layout/radial5"/>
    <dgm:cxn modelId="{FFC71A64-E3D6-4DFD-B7AA-235A1AF8A1E5}" type="presOf" srcId="{74784857-FEB2-48E8-97E3-0DF9FDAA1B91}" destId="{F2B5B8FE-3D0C-4D24-A3DE-A0F6A28C0F43}" srcOrd="1" destOrd="0" presId="urn:microsoft.com/office/officeart/2005/8/layout/radial5"/>
    <dgm:cxn modelId="{4C86AC7E-7609-489C-BBF8-ED0B9C1B4E35}" type="presOf" srcId="{32B3D453-42CE-4A55-A3FC-1732DD666B52}" destId="{3BCC095D-9D02-4C89-AAC5-95D632F2E074}" srcOrd="0" destOrd="0" presId="urn:microsoft.com/office/officeart/2005/8/layout/radial5"/>
    <dgm:cxn modelId="{680D98C1-955B-4F3B-A0A2-5DF0BDF01986}" type="presOf" srcId="{5E7A611C-7750-4B66-BBD2-1D20FA39E251}" destId="{96BA4CBE-39AD-4F2F-8304-175793ECE276}" srcOrd="0" destOrd="0" presId="urn:microsoft.com/office/officeart/2005/8/layout/radial5"/>
    <dgm:cxn modelId="{147EE0FE-2A2C-4354-85B6-6CA610975083}" srcId="{393E7547-B420-4F53-84EB-E917DDC32744}" destId="{AB6C91B1-D718-4676-A237-A6D6D1021996}" srcOrd="3" destOrd="0" parTransId="{74784857-FEB2-48E8-97E3-0DF9FDAA1B91}" sibTransId="{779D5E1B-880D-462A-BFF8-0FE340F40807}"/>
    <dgm:cxn modelId="{8FEB56B8-9A21-4736-810F-235B0CA1021E}" srcId="{20CFEDD7-1D30-43F6-A56B-268FEE22FF2D}" destId="{393E7547-B420-4F53-84EB-E917DDC32744}" srcOrd="0" destOrd="0" parTransId="{DF6903DF-C294-4E2A-9E8F-F81A2A1379EB}" sibTransId="{44F9FC9E-4E76-46E8-B685-9D29ABA930EE}"/>
    <dgm:cxn modelId="{28D729D3-554D-4EE9-AADB-3A6E8CDBB891}" srcId="{393E7547-B420-4F53-84EB-E917DDC32744}" destId="{5E7A611C-7750-4B66-BBD2-1D20FA39E251}" srcOrd="2" destOrd="0" parTransId="{6213585A-0D5B-4BCF-8387-B9AC3EEB8719}" sibTransId="{615A4DAD-0E89-4C63-A874-479407E36E1A}"/>
    <dgm:cxn modelId="{841AF3AC-7BE9-427F-8C94-295A90203FB0}" type="presOf" srcId="{74784857-FEB2-48E8-97E3-0DF9FDAA1B91}" destId="{C4A0B771-017E-4B0B-BFD7-129E07A90C48}" srcOrd="0" destOrd="0" presId="urn:microsoft.com/office/officeart/2005/8/layout/radial5"/>
    <dgm:cxn modelId="{3AA3ED0A-F2BB-49B7-9FD2-FA8E207A6CF6}" type="presOf" srcId="{5D42E879-5661-43C6-882C-C77396A3182D}" destId="{93BEED92-C480-40CA-BA44-D65CC2678745}" srcOrd="0" destOrd="0" presId="urn:microsoft.com/office/officeart/2005/8/layout/radial5"/>
    <dgm:cxn modelId="{FF2DD19F-5188-4408-B7DB-F30C3308BE8D}" type="presOf" srcId="{393E7547-B420-4F53-84EB-E917DDC32744}" destId="{FFB86882-E845-4528-9B34-64753F638CC7}" srcOrd="0" destOrd="0" presId="urn:microsoft.com/office/officeart/2005/8/layout/radial5"/>
    <dgm:cxn modelId="{FD0F2FC7-F319-4859-892F-7502DB2781F8}" type="presOf" srcId="{B296D508-3E01-4DE9-BB18-5EEA6ABA4343}" destId="{D2DEEC55-9C73-4F62-B73F-4987490F36DD}" srcOrd="1" destOrd="0" presId="urn:microsoft.com/office/officeart/2005/8/layout/radial5"/>
    <dgm:cxn modelId="{92C68621-4D8A-40FA-8B53-2A8D50AE3A91}" srcId="{393E7547-B420-4F53-84EB-E917DDC32744}" destId="{A9CB96A1-5DDB-4584-8E8A-ECB4F06B9C54}" srcOrd="0" destOrd="0" parTransId="{5D42E879-5661-43C6-882C-C77396A3182D}" sibTransId="{04865B24-FDD7-46C5-BD1A-D2C1B314A01F}"/>
    <dgm:cxn modelId="{6655EE7E-F80A-42C2-A019-4FCEC14ED7B2}" type="presOf" srcId="{6213585A-0D5B-4BCF-8387-B9AC3EEB8719}" destId="{8BE871D5-E492-4460-9C4E-0C1ABA45C904}" srcOrd="0" destOrd="0" presId="urn:microsoft.com/office/officeart/2005/8/layout/radial5"/>
    <dgm:cxn modelId="{4B9E28A8-A033-4A17-95E4-8E23D7EA7438}" srcId="{393E7547-B420-4F53-84EB-E917DDC32744}" destId="{32B3D453-42CE-4A55-A3FC-1732DD666B52}" srcOrd="1" destOrd="0" parTransId="{B296D508-3E01-4DE9-BB18-5EEA6ABA4343}" sibTransId="{57AFD248-E504-41E7-924F-5285CAADA142}"/>
    <dgm:cxn modelId="{1A5FA871-1605-4993-9FFF-C58E83098ECC}" type="presOf" srcId="{5D42E879-5661-43C6-882C-C77396A3182D}" destId="{DA4AB111-821F-4356-BFB9-E211A2B7074E}" srcOrd="1" destOrd="0" presId="urn:microsoft.com/office/officeart/2005/8/layout/radial5"/>
    <dgm:cxn modelId="{37D29060-8C6B-4314-B9F7-DA0C3E8638E7}" type="presOf" srcId="{A9CB96A1-5DDB-4584-8E8A-ECB4F06B9C54}" destId="{E93724BC-94F8-4164-9725-A0EA2A20DB34}" srcOrd="0" destOrd="0" presId="urn:microsoft.com/office/officeart/2005/8/layout/radial5"/>
    <dgm:cxn modelId="{D7CF4A2C-56AF-4327-B7F9-3CD2A304D81F}" type="presOf" srcId="{AB6C91B1-D718-4676-A237-A6D6D1021996}" destId="{C568B5A9-B42F-477A-8F77-13CFFBCE8B07}" srcOrd="0" destOrd="0" presId="urn:microsoft.com/office/officeart/2005/8/layout/radial5"/>
    <dgm:cxn modelId="{70C0F6E3-3A9C-4E70-BFF8-4EDB03FCF3C6}" type="presOf" srcId="{B296D508-3E01-4DE9-BB18-5EEA6ABA4343}" destId="{77D8F002-7EEC-444D-8A42-4BA43D22BA79}" srcOrd="0" destOrd="0" presId="urn:microsoft.com/office/officeart/2005/8/layout/radial5"/>
    <dgm:cxn modelId="{B4C239AE-125C-4A49-A552-5E84E1581725}" type="presOf" srcId="{6213585A-0D5B-4BCF-8387-B9AC3EEB8719}" destId="{9A3C78E6-BAAD-4C8D-9AAF-C8FF8EA39FE3}" srcOrd="1" destOrd="0" presId="urn:microsoft.com/office/officeart/2005/8/layout/radial5"/>
    <dgm:cxn modelId="{1CFAA379-BB1D-47CE-8CDE-B12AD7491815}" type="presParOf" srcId="{ED69E93F-3B8A-4750-B381-A86649D583B4}" destId="{FFB86882-E845-4528-9B34-64753F638CC7}" srcOrd="0" destOrd="0" presId="urn:microsoft.com/office/officeart/2005/8/layout/radial5"/>
    <dgm:cxn modelId="{1EE4DBAE-7D77-46AD-AA5D-0F7CE381BF28}" type="presParOf" srcId="{ED69E93F-3B8A-4750-B381-A86649D583B4}" destId="{93BEED92-C480-40CA-BA44-D65CC2678745}" srcOrd="1" destOrd="0" presId="urn:microsoft.com/office/officeart/2005/8/layout/radial5"/>
    <dgm:cxn modelId="{06F2C1AD-9D2B-45D7-BA98-A2634420AC0C}" type="presParOf" srcId="{93BEED92-C480-40CA-BA44-D65CC2678745}" destId="{DA4AB111-821F-4356-BFB9-E211A2B7074E}" srcOrd="0" destOrd="0" presId="urn:microsoft.com/office/officeart/2005/8/layout/radial5"/>
    <dgm:cxn modelId="{E432F9AF-3C59-4EF7-898D-9A20C3CA053E}" type="presParOf" srcId="{ED69E93F-3B8A-4750-B381-A86649D583B4}" destId="{E93724BC-94F8-4164-9725-A0EA2A20DB34}" srcOrd="2" destOrd="0" presId="urn:microsoft.com/office/officeart/2005/8/layout/radial5"/>
    <dgm:cxn modelId="{4F42229F-CD31-4738-ABA6-2A5DFCD8F4AD}" type="presParOf" srcId="{ED69E93F-3B8A-4750-B381-A86649D583B4}" destId="{77D8F002-7EEC-444D-8A42-4BA43D22BA79}" srcOrd="3" destOrd="0" presId="urn:microsoft.com/office/officeart/2005/8/layout/radial5"/>
    <dgm:cxn modelId="{3117BB96-E155-4FA7-87D2-B88AF5C381B2}" type="presParOf" srcId="{77D8F002-7EEC-444D-8A42-4BA43D22BA79}" destId="{D2DEEC55-9C73-4F62-B73F-4987490F36DD}" srcOrd="0" destOrd="0" presId="urn:microsoft.com/office/officeart/2005/8/layout/radial5"/>
    <dgm:cxn modelId="{33EA6146-14D3-404E-B6FC-2D1349B2B41A}" type="presParOf" srcId="{ED69E93F-3B8A-4750-B381-A86649D583B4}" destId="{3BCC095D-9D02-4C89-AAC5-95D632F2E074}" srcOrd="4" destOrd="0" presId="urn:microsoft.com/office/officeart/2005/8/layout/radial5"/>
    <dgm:cxn modelId="{794177F8-169F-418B-98EE-8810B9A0D4A2}" type="presParOf" srcId="{ED69E93F-3B8A-4750-B381-A86649D583B4}" destId="{8BE871D5-E492-4460-9C4E-0C1ABA45C904}" srcOrd="5" destOrd="0" presId="urn:microsoft.com/office/officeart/2005/8/layout/radial5"/>
    <dgm:cxn modelId="{8326D60E-F66C-414E-B436-358D012554A9}" type="presParOf" srcId="{8BE871D5-E492-4460-9C4E-0C1ABA45C904}" destId="{9A3C78E6-BAAD-4C8D-9AAF-C8FF8EA39FE3}" srcOrd="0" destOrd="0" presId="urn:microsoft.com/office/officeart/2005/8/layout/radial5"/>
    <dgm:cxn modelId="{30A9A28D-06C8-432A-9556-BD0FAE2C00AD}" type="presParOf" srcId="{ED69E93F-3B8A-4750-B381-A86649D583B4}" destId="{96BA4CBE-39AD-4F2F-8304-175793ECE276}" srcOrd="6" destOrd="0" presId="urn:microsoft.com/office/officeart/2005/8/layout/radial5"/>
    <dgm:cxn modelId="{46EA94DE-C474-466F-BCFC-B38E9EFFF02C}" type="presParOf" srcId="{ED69E93F-3B8A-4750-B381-A86649D583B4}" destId="{C4A0B771-017E-4B0B-BFD7-129E07A90C48}" srcOrd="7" destOrd="0" presId="urn:microsoft.com/office/officeart/2005/8/layout/radial5"/>
    <dgm:cxn modelId="{82BB81E3-100E-4752-ABB4-713569955D2B}" type="presParOf" srcId="{C4A0B771-017E-4B0B-BFD7-129E07A90C48}" destId="{F2B5B8FE-3D0C-4D24-A3DE-A0F6A28C0F43}" srcOrd="0" destOrd="0" presId="urn:microsoft.com/office/officeart/2005/8/layout/radial5"/>
    <dgm:cxn modelId="{D0B1E60C-B06C-422A-B659-4814ACA711CA}" type="presParOf" srcId="{ED69E93F-3B8A-4750-B381-A86649D583B4}" destId="{C568B5A9-B42F-477A-8F77-13CFFBCE8B07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FF76BF-378C-4810-A70E-C33F35E7C233}">
      <dsp:nvSpPr>
        <dsp:cNvPr id="0" name=""/>
        <dsp:cNvSpPr/>
      </dsp:nvSpPr>
      <dsp:spPr>
        <a:xfrm>
          <a:off x="0" y="391062"/>
          <a:ext cx="6943716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ACD816-6235-4267-AA92-B4119925D416}">
      <dsp:nvSpPr>
        <dsp:cNvPr id="0" name=""/>
        <dsp:cNvSpPr/>
      </dsp:nvSpPr>
      <dsp:spPr>
        <a:xfrm>
          <a:off x="1663575" y="119866"/>
          <a:ext cx="3553877" cy="8061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719" tIns="0" rIns="183719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Предметные</a:t>
          </a:r>
          <a:endParaRPr lang="ru-RU" sz="3200" kern="1200" dirty="0"/>
        </a:p>
      </dsp:txBody>
      <dsp:txXfrm>
        <a:off x="1702930" y="159221"/>
        <a:ext cx="3475167" cy="727474"/>
      </dsp:txXfrm>
    </dsp:sp>
    <dsp:sp modelId="{23A61A49-B024-4B35-8BF3-AC0DA7502349}">
      <dsp:nvSpPr>
        <dsp:cNvPr id="0" name=""/>
        <dsp:cNvSpPr/>
      </dsp:nvSpPr>
      <dsp:spPr>
        <a:xfrm>
          <a:off x="0" y="1882843"/>
          <a:ext cx="6943716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6712B6-1A25-48BC-9102-B80DD6DC347D}">
      <dsp:nvSpPr>
        <dsp:cNvPr id="0" name=""/>
        <dsp:cNvSpPr/>
      </dsp:nvSpPr>
      <dsp:spPr>
        <a:xfrm>
          <a:off x="1643063" y="1428764"/>
          <a:ext cx="3669510" cy="9849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719" tIns="0" rIns="183719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err="1" smtClean="0"/>
            <a:t>Метапредметные</a:t>
          </a:r>
          <a:endParaRPr lang="ru-RU" sz="3200" kern="1200" dirty="0"/>
        </a:p>
      </dsp:txBody>
      <dsp:txXfrm>
        <a:off x="1691142" y="1476843"/>
        <a:ext cx="3573352" cy="888742"/>
      </dsp:txXfrm>
    </dsp:sp>
    <dsp:sp modelId="{3C233CB3-214E-4C37-9F7C-266B76F50F09}">
      <dsp:nvSpPr>
        <dsp:cNvPr id="0" name=""/>
        <dsp:cNvSpPr/>
      </dsp:nvSpPr>
      <dsp:spPr>
        <a:xfrm>
          <a:off x="0" y="3305174"/>
          <a:ext cx="6943716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8914C4-CF17-4EF5-B6AF-53C274CFEF8C}">
      <dsp:nvSpPr>
        <dsp:cNvPr id="0" name=""/>
        <dsp:cNvSpPr/>
      </dsp:nvSpPr>
      <dsp:spPr>
        <a:xfrm>
          <a:off x="1663575" y="2863082"/>
          <a:ext cx="3674420" cy="915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719" tIns="0" rIns="183719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Личностные</a:t>
          </a:r>
          <a:endParaRPr lang="ru-RU" sz="3200" kern="1200" dirty="0"/>
        </a:p>
      </dsp:txBody>
      <dsp:txXfrm>
        <a:off x="1708264" y="2907771"/>
        <a:ext cx="3585042" cy="8260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FF76BF-378C-4810-A70E-C33F35E7C233}">
      <dsp:nvSpPr>
        <dsp:cNvPr id="0" name=""/>
        <dsp:cNvSpPr/>
      </dsp:nvSpPr>
      <dsp:spPr>
        <a:xfrm>
          <a:off x="0" y="237379"/>
          <a:ext cx="6929486" cy="5883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ACD816-6235-4267-AA92-B4119925D416}">
      <dsp:nvSpPr>
        <dsp:cNvPr id="0" name=""/>
        <dsp:cNvSpPr/>
      </dsp:nvSpPr>
      <dsp:spPr>
        <a:xfrm>
          <a:off x="290563" y="0"/>
          <a:ext cx="6362477" cy="5724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343" tIns="0" rIns="183343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Аутентичные источники информации</a:t>
          </a:r>
          <a:endParaRPr lang="ru-RU" sz="2800" kern="1200" dirty="0"/>
        </a:p>
      </dsp:txBody>
      <dsp:txXfrm>
        <a:off x="318508" y="27945"/>
        <a:ext cx="6306587" cy="516564"/>
      </dsp:txXfrm>
    </dsp:sp>
    <dsp:sp modelId="{23A61A49-B024-4B35-8BF3-AC0DA7502349}">
      <dsp:nvSpPr>
        <dsp:cNvPr id="0" name=""/>
        <dsp:cNvSpPr/>
      </dsp:nvSpPr>
      <dsp:spPr>
        <a:xfrm>
          <a:off x="0" y="1211673"/>
          <a:ext cx="6929486" cy="62189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6712B6-1A25-48BC-9102-B80DD6DC347D}">
      <dsp:nvSpPr>
        <dsp:cNvPr id="0" name=""/>
        <dsp:cNvSpPr/>
      </dsp:nvSpPr>
      <dsp:spPr>
        <a:xfrm>
          <a:off x="285752" y="928694"/>
          <a:ext cx="6455130" cy="5604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343" tIns="0" rIns="18334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Актуальные жизненные ситуации</a:t>
          </a:r>
          <a:endParaRPr lang="ru-RU" sz="2400" kern="1200" dirty="0"/>
        </a:p>
      </dsp:txBody>
      <dsp:txXfrm>
        <a:off x="313113" y="956055"/>
        <a:ext cx="6400408" cy="505769"/>
      </dsp:txXfrm>
    </dsp:sp>
    <dsp:sp modelId="{3C233CB3-214E-4C37-9F7C-266B76F50F09}">
      <dsp:nvSpPr>
        <dsp:cNvPr id="0" name=""/>
        <dsp:cNvSpPr/>
      </dsp:nvSpPr>
      <dsp:spPr>
        <a:xfrm>
          <a:off x="0" y="2786082"/>
          <a:ext cx="6929486" cy="6403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8914C4-CF17-4EF5-B6AF-53C274CFEF8C}">
      <dsp:nvSpPr>
        <dsp:cNvPr id="0" name=""/>
        <dsp:cNvSpPr/>
      </dsp:nvSpPr>
      <dsp:spPr>
        <a:xfrm>
          <a:off x="297169" y="2000264"/>
          <a:ext cx="6581331" cy="10922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343" tIns="0" rIns="18334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Тексты различных видов и жанров (диаграмма, схема, таблица, рисунок,  карта, видеофрагмент, </a:t>
          </a:r>
          <a:r>
            <a:rPr lang="ru-RU" sz="2400" kern="1200" dirty="0" err="1" smtClean="0"/>
            <a:t>аудиофрагмент</a:t>
          </a:r>
          <a:r>
            <a:rPr lang="ru-RU" sz="2400" kern="1200" dirty="0" smtClean="0"/>
            <a:t> и т.д.</a:t>
          </a:r>
          <a:r>
            <a:rPr lang="ru-RU" sz="2000" kern="1200" dirty="0" smtClean="0"/>
            <a:t>)</a:t>
          </a:r>
          <a:endParaRPr lang="ru-RU" sz="2000" kern="1200" dirty="0"/>
        </a:p>
      </dsp:txBody>
      <dsp:txXfrm>
        <a:off x="350490" y="2053585"/>
        <a:ext cx="6474689" cy="9856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83EB45-18DE-4034-B812-93B1B6CA34B6}">
      <dsp:nvSpPr>
        <dsp:cNvPr id="0" name=""/>
        <dsp:cNvSpPr/>
      </dsp:nvSpPr>
      <dsp:spPr>
        <a:xfrm>
          <a:off x="0" y="880581"/>
          <a:ext cx="2000264" cy="936000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6B8BEF-B474-435F-9622-96776B1C6B86}">
      <dsp:nvSpPr>
        <dsp:cNvPr id="0" name=""/>
        <dsp:cNvSpPr/>
      </dsp:nvSpPr>
      <dsp:spPr>
        <a:xfrm>
          <a:off x="1318240" y="1114581"/>
          <a:ext cx="481997" cy="46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32080" rIns="0" bIns="13208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>
        <a:off x="1318240" y="1114581"/>
        <a:ext cx="481997" cy="468000"/>
      </dsp:txXfrm>
    </dsp:sp>
    <dsp:sp modelId="{E54F3411-D5E9-4AF2-BED4-DE40086D7E75}">
      <dsp:nvSpPr>
        <dsp:cNvPr id="0" name=""/>
        <dsp:cNvSpPr/>
      </dsp:nvSpPr>
      <dsp:spPr>
        <a:xfrm>
          <a:off x="739843" y="1114581"/>
          <a:ext cx="481997" cy="46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32080" rIns="0" bIns="13208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>
        <a:off x="739843" y="1114581"/>
        <a:ext cx="481997" cy="468000"/>
      </dsp:txXfrm>
    </dsp:sp>
    <dsp:sp modelId="{3AC54D7B-5059-433F-9574-E4B79F7F3BB2}">
      <dsp:nvSpPr>
        <dsp:cNvPr id="0" name=""/>
        <dsp:cNvSpPr/>
      </dsp:nvSpPr>
      <dsp:spPr>
        <a:xfrm>
          <a:off x="161447" y="1114581"/>
          <a:ext cx="481997" cy="46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32080" rIns="0" bIns="13208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>
        <a:off x="161447" y="1114581"/>
        <a:ext cx="481997" cy="468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125DA5-EE89-4F42-A946-2FED081F5112}">
      <dsp:nvSpPr>
        <dsp:cNvPr id="0" name=""/>
        <dsp:cNvSpPr/>
      </dsp:nvSpPr>
      <dsp:spPr>
        <a:xfrm>
          <a:off x="0" y="399553"/>
          <a:ext cx="82296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30C8F7-95FF-438F-ADFA-F9C916221776}">
      <dsp:nvSpPr>
        <dsp:cNvPr id="0" name=""/>
        <dsp:cNvSpPr/>
      </dsp:nvSpPr>
      <dsp:spPr>
        <a:xfrm>
          <a:off x="411480" y="60073"/>
          <a:ext cx="576072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коммуникационную</a:t>
          </a:r>
          <a:endParaRPr lang="ru-RU" sz="2300" kern="1200" dirty="0"/>
        </a:p>
      </dsp:txBody>
      <dsp:txXfrm>
        <a:off x="444624" y="93217"/>
        <a:ext cx="5694432" cy="612672"/>
      </dsp:txXfrm>
    </dsp:sp>
    <dsp:sp modelId="{D88A2036-3F4E-4ACA-8744-24B149D8E8C0}">
      <dsp:nvSpPr>
        <dsp:cNvPr id="0" name=""/>
        <dsp:cNvSpPr/>
      </dsp:nvSpPr>
      <dsp:spPr>
        <a:xfrm>
          <a:off x="0" y="1442833"/>
          <a:ext cx="82296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A90F57-413F-499F-A055-13118496015E}">
      <dsp:nvSpPr>
        <dsp:cNvPr id="0" name=""/>
        <dsp:cNvSpPr/>
      </dsp:nvSpPr>
      <dsp:spPr>
        <a:xfrm>
          <a:off x="411480" y="1103353"/>
          <a:ext cx="576072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организационную</a:t>
          </a:r>
          <a:endParaRPr lang="ru-RU" sz="2300" kern="1200" dirty="0"/>
        </a:p>
      </dsp:txBody>
      <dsp:txXfrm>
        <a:off x="444624" y="1136497"/>
        <a:ext cx="5694432" cy="612672"/>
      </dsp:txXfrm>
    </dsp:sp>
    <dsp:sp modelId="{6593ACD5-70C0-41EE-8DF7-901DFF0D094F}">
      <dsp:nvSpPr>
        <dsp:cNvPr id="0" name=""/>
        <dsp:cNvSpPr/>
      </dsp:nvSpPr>
      <dsp:spPr>
        <a:xfrm>
          <a:off x="0" y="2486113"/>
          <a:ext cx="82296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B87B0D-7078-4858-8AB0-14F258F2657A}">
      <dsp:nvSpPr>
        <dsp:cNvPr id="0" name=""/>
        <dsp:cNvSpPr/>
      </dsp:nvSpPr>
      <dsp:spPr>
        <a:xfrm>
          <a:off x="411480" y="2146633"/>
          <a:ext cx="576072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проективную</a:t>
          </a:r>
          <a:endParaRPr lang="ru-RU" sz="2300" kern="1200" dirty="0"/>
        </a:p>
      </dsp:txBody>
      <dsp:txXfrm>
        <a:off x="444624" y="2179777"/>
        <a:ext cx="5694432" cy="6126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B86882-E845-4528-9B34-64753F638CC7}">
      <dsp:nvSpPr>
        <dsp:cNvPr id="0" name=""/>
        <dsp:cNvSpPr/>
      </dsp:nvSpPr>
      <dsp:spPr>
        <a:xfrm>
          <a:off x="2117250" y="1737025"/>
          <a:ext cx="1051911" cy="10519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Обучение</a:t>
          </a:r>
          <a:endParaRPr lang="ru-RU" sz="1300" kern="1200" dirty="0"/>
        </a:p>
      </dsp:txBody>
      <dsp:txXfrm>
        <a:off x="2271299" y="1891074"/>
        <a:ext cx="743813" cy="743813"/>
      </dsp:txXfrm>
    </dsp:sp>
    <dsp:sp modelId="{93BEED92-C480-40CA-BA44-D65CC2678745}">
      <dsp:nvSpPr>
        <dsp:cNvPr id="0" name=""/>
        <dsp:cNvSpPr/>
      </dsp:nvSpPr>
      <dsp:spPr>
        <a:xfrm rot="16200000">
          <a:off x="2530875" y="1359644"/>
          <a:ext cx="224660" cy="3435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2564574" y="1462061"/>
        <a:ext cx="157262" cy="206154"/>
      </dsp:txXfrm>
    </dsp:sp>
    <dsp:sp modelId="{E93724BC-94F8-4164-9725-A0EA2A20DB34}">
      <dsp:nvSpPr>
        <dsp:cNvPr id="0" name=""/>
        <dsp:cNvSpPr/>
      </dsp:nvSpPr>
      <dsp:spPr>
        <a:xfrm>
          <a:off x="1989870" y="6465"/>
          <a:ext cx="1306671" cy="13066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Опыт</a:t>
          </a:r>
          <a:endParaRPr lang="ru-RU" sz="1200" kern="1200" dirty="0"/>
        </a:p>
      </dsp:txBody>
      <dsp:txXfrm>
        <a:off x="2181228" y="197823"/>
        <a:ext cx="923955" cy="923955"/>
      </dsp:txXfrm>
    </dsp:sp>
    <dsp:sp modelId="{77D8F002-7EEC-444D-8A42-4BA43D22BA79}">
      <dsp:nvSpPr>
        <dsp:cNvPr id="0" name=""/>
        <dsp:cNvSpPr/>
      </dsp:nvSpPr>
      <dsp:spPr>
        <a:xfrm>
          <a:off x="3262417" y="2091186"/>
          <a:ext cx="224660" cy="3435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3262417" y="2159904"/>
        <a:ext cx="157262" cy="206154"/>
      </dsp:txXfrm>
    </dsp:sp>
    <dsp:sp modelId="{3BCC095D-9D02-4C89-AAC5-95D632F2E074}">
      <dsp:nvSpPr>
        <dsp:cNvPr id="0" name=""/>
        <dsp:cNvSpPr/>
      </dsp:nvSpPr>
      <dsp:spPr>
        <a:xfrm>
          <a:off x="3593049" y="1609645"/>
          <a:ext cx="1306671" cy="13066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Рефлексия</a:t>
          </a:r>
          <a:endParaRPr lang="ru-RU" sz="1200" kern="1200" dirty="0"/>
        </a:p>
      </dsp:txBody>
      <dsp:txXfrm>
        <a:off x="3784407" y="1801003"/>
        <a:ext cx="923955" cy="923955"/>
      </dsp:txXfrm>
    </dsp:sp>
    <dsp:sp modelId="{8BE871D5-E492-4460-9C4E-0C1ABA45C904}">
      <dsp:nvSpPr>
        <dsp:cNvPr id="0" name=""/>
        <dsp:cNvSpPr/>
      </dsp:nvSpPr>
      <dsp:spPr>
        <a:xfrm rot="5400000">
          <a:off x="2530875" y="2822727"/>
          <a:ext cx="224660" cy="3435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2564574" y="2857746"/>
        <a:ext cx="157262" cy="206154"/>
      </dsp:txXfrm>
    </dsp:sp>
    <dsp:sp modelId="{96BA4CBE-39AD-4F2F-8304-175793ECE276}">
      <dsp:nvSpPr>
        <dsp:cNvPr id="0" name=""/>
        <dsp:cNvSpPr/>
      </dsp:nvSpPr>
      <dsp:spPr>
        <a:xfrm>
          <a:off x="1989870" y="3212825"/>
          <a:ext cx="1306671" cy="13066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Концепция</a:t>
          </a:r>
          <a:endParaRPr lang="ru-RU" sz="1200" kern="1200" dirty="0"/>
        </a:p>
      </dsp:txBody>
      <dsp:txXfrm>
        <a:off x="2181228" y="3404183"/>
        <a:ext cx="923955" cy="923955"/>
      </dsp:txXfrm>
    </dsp:sp>
    <dsp:sp modelId="{C4A0B771-017E-4B0B-BFD7-129E07A90C48}">
      <dsp:nvSpPr>
        <dsp:cNvPr id="0" name=""/>
        <dsp:cNvSpPr/>
      </dsp:nvSpPr>
      <dsp:spPr>
        <a:xfrm rot="10800000">
          <a:off x="1799334" y="2091186"/>
          <a:ext cx="224660" cy="3435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10800000">
        <a:off x="1866732" y="2159904"/>
        <a:ext cx="157262" cy="206154"/>
      </dsp:txXfrm>
    </dsp:sp>
    <dsp:sp modelId="{C568B5A9-B42F-477A-8F77-13CFFBCE8B07}">
      <dsp:nvSpPr>
        <dsp:cNvPr id="0" name=""/>
        <dsp:cNvSpPr/>
      </dsp:nvSpPr>
      <dsp:spPr>
        <a:xfrm>
          <a:off x="386690" y="1609645"/>
          <a:ext cx="1306671" cy="13066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Эксперимент</a:t>
          </a:r>
          <a:endParaRPr lang="ru-RU" sz="1200" kern="1200" dirty="0"/>
        </a:p>
      </dsp:txBody>
      <dsp:txXfrm>
        <a:off x="578048" y="1801003"/>
        <a:ext cx="923955" cy="9239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AD07-4994-40B6-A588-30606A48C674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20423-5A4A-42C4-ABD0-8C0D18242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AD07-4994-40B6-A588-30606A48C674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20423-5A4A-42C4-ABD0-8C0D18242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AD07-4994-40B6-A588-30606A48C674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20423-5A4A-42C4-ABD0-8C0D18242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AD07-4994-40B6-A588-30606A48C674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20423-5A4A-42C4-ABD0-8C0D18242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AD07-4994-40B6-A588-30606A48C674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20423-5A4A-42C4-ABD0-8C0D18242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AD07-4994-40B6-A588-30606A48C674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20423-5A4A-42C4-ABD0-8C0D18242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AD07-4994-40B6-A588-30606A48C674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20423-5A4A-42C4-ABD0-8C0D18242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AD07-4994-40B6-A588-30606A48C674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20423-5A4A-42C4-ABD0-8C0D18242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AD07-4994-40B6-A588-30606A48C674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20423-5A4A-42C4-ABD0-8C0D18242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AD07-4994-40B6-A588-30606A48C674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20423-5A4A-42C4-ABD0-8C0D18242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AD07-4994-40B6-A588-30606A48C674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20423-5A4A-42C4-ABD0-8C0D18242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6AD07-4994-40B6-A588-30606A48C674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20423-5A4A-42C4-ABD0-8C0D18242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mandanovaelena@mail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1643073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Современный урок в свете требований ФГОС ООО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08" y="3886200"/>
            <a:ext cx="6572296" cy="1752600"/>
          </a:xfrm>
        </p:spPr>
        <p:txBody>
          <a:bodyPr>
            <a:normAutofit/>
          </a:bodyPr>
          <a:lstStyle/>
          <a:p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Манданова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Елена Семеновна, к.п.н., </a:t>
            </a:r>
          </a:p>
          <a:p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рук. </a:t>
            </a:r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ЦМСПРиОО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АОУ ДПО РБ «БРИОП»</a:t>
            </a:r>
            <a:endParaRPr lang="ru-RU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Урок в контексте ФГОС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Признаки реализации стандарта на уроке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428992" y="1714488"/>
          <a:ext cx="528641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85786" y="1643050"/>
            <a:ext cx="28575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 Делается ставка на концепцию множественного интеллекта и развитие индивидуального стиля обучения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Урок в контексте ФГОС</a:t>
            </a:r>
            <a:b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Признаки реализации стандарта на уроке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8734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 Урок становится пространством диалога между личностью и культурой, возникающей при посредничестве учителя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7" descr="связь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14480" y="2857496"/>
            <a:ext cx="5648325" cy="345757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Урок в контексте ФГОС</a:t>
            </a:r>
            <a:b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Признаки реализации стандарта на уроке</a:t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800" dirty="0" smtClean="0"/>
              <a:t>6</a:t>
            </a:r>
            <a:r>
              <a:rPr lang="ru-RU" sz="2400" dirty="0" smtClean="0"/>
              <a:t>. Забота о познавательном интересе как ключевом критерии успешности: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dirty="0" smtClean="0"/>
              <a:t>Юмор;</a:t>
            </a:r>
          </a:p>
          <a:p>
            <a:endParaRPr lang="ru-RU" sz="2400" dirty="0" smtClean="0"/>
          </a:p>
          <a:p>
            <a:r>
              <a:rPr lang="ru-RU" sz="2400" dirty="0" err="1" smtClean="0"/>
              <a:t>Проблемность</a:t>
            </a:r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Связь с жизнью;</a:t>
            </a:r>
          </a:p>
          <a:p>
            <a:endParaRPr lang="ru-RU" sz="2400" dirty="0" smtClean="0"/>
          </a:p>
          <a:p>
            <a:r>
              <a:rPr lang="ru-RU" sz="2400" dirty="0" smtClean="0"/>
              <a:t>Разнообразие форм;</a:t>
            </a:r>
          </a:p>
          <a:p>
            <a:endParaRPr lang="ru-RU" sz="2400" dirty="0" smtClean="0"/>
          </a:p>
          <a:p>
            <a:r>
              <a:rPr lang="ru-RU" sz="2400" dirty="0" smtClean="0"/>
              <a:t>Поддержка позитивных эмоций и имиджа.</a:t>
            </a:r>
          </a:p>
          <a:p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pic>
        <p:nvPicPr>
          <p:cNvPr id="4" name="Содержимое 6" descr="смайл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488" y="2285992"/>
            <a:ext cx="923199" cy="1000132"/>
          </a:xfrm>
          <a:prstGeom prst="rect">
            <a:avLst/>
          </a:prstGeom>
        </p:spPr>
      </p:pic>
      <p:pic>
        <p:nvPicPr>
          <p:cNvPr id="5" name="Содержимое 8" descr="смайл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9058" y="2928934"/>
            <a:ext cx="1214446" cy="1214446"/>
          </a:xfrm>
          <a:prstGeom prst="rect">
            <a:avLst/>
          </a:prstGeom>
        </p:spPr>
      </p:pic>
      <p:pic>
        <p:nvPicPr>
          <p:cNvPr id="6" name="Содержимое 10" descr="смайл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57818" y="4000504"/>
            <a:ext cx="2743196" cy="154304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Опора на множественную теорию интеллекта (Г. </a:t>
            </a:r>
            <a:r>
              <a:rPr lang="ru-RU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Гарднер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8311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Лингвинистический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Музыкальный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Логико-математический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Пространственный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Телесно-кинестетический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Личностно-социальный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Продолжение следует…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Ваши вопросы и пожелания по проведению методических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семинаров</a:t>
            </a: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Рук.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ЦМСПРиОО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«БРИОП»</a:t>
            </a:r>
          </a:p>
          <a:p>
            <a:pPr algn="ctr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Манданова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Елена Семеновна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2"/>
              </a:rPr>
              <a:t>mandanovaelena@mail.ru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Желаем </a:t>
            </a:r>
            <a:r>
              <a:rPr lang="ru-RU" sz="2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творческих успехов!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ФГОС общего образования как системная педагогическая инновация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143536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Изменяются цели образования – на первый план выдвигаются личностные и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результаты</a:t>
            </a:r>
          </a:p>
          <a:p>
            <a:pPr marL="514350" indent="-514350">
              <a:buAutoNum type="arabicPeriod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Иначе, с позиции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системно-деятельностного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подхода, определяются роли учителя и ученика</a:t>
            </a:r>
          </a:p>
          <a:p>
            <a:pPr marL="514350" indent="-514350">
              <a:buAutoNum type="arabicPeriod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Модернизируется содержание образования – усиливается его практическая направленность,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компетентностная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составляющая, изменяется формат жизнедеятельности школы с учетом расширения сферы дополнительного образования.</a:t>
            </a:r>
          </a:p>
          <a:p>
            <a:pPr marL="514350" indent="-514350">
              <a:buAutoNum type="arabicPeriod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Приоритетными становятся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деятельностные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формы и методы работы с учеником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Признаки нового стандарта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50072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Школа проектной культуры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Культура совместности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Электронная школа (ЦОР, ЭОР, облачные технологии)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Опора на познавательный интерес и увлеченность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Обновленная модель оценивания результативности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(накопительная модель)</a:t>
            </a:r>
          </a:p>
          <a:p>
            <a:pPr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Дифференцированные образовательные пространства – школа выбора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Школа 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кейсовых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практик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Урок в контексте ФГОС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857232"/>
            <a:ext cx="8858312" cy="578647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Цели урока принимаются и формулируются учащимися</a:t>
            </a:r>
          </a:p>
          <a:p>
            <a:pPr>
              <a:buFont typeface="Wingdings" pitchFamily="2" charset="2"/>
              <a:buChar char="§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Учитель систематически обучает детей рефлексивным действиям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(оценить готовность, обнаружить причины затруднений….)</a:t>
            </a:r>
          </a:p>
          <a:p>
            <a:pPr>
              <a:buFont typeface="Wingdings" pitchFamily="2" charset="2"/>
              <a:buChar char="§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Используются разные методы, приемы обучения, повышающие степень активности учащихся на уроке</a:t>
            </a:r>
          </a:p>
          <a:p>
            <a:pPr>
              <a:buFont typeface="Wingdings" pitchFamily="2" charset="2"/>
              <a:buChar char="§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Учитель владеет технологией диалога, обучает учащихся ставить и адресовать вопросы</a:t>
            </a:r>
          </a:p>
          <a:p>
            <a:pPr>
              <a:buFont typeface="Wingdings" pitchFamily="2" charset="2"/>
              <a:buChar char="§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Учитель эффективно сочетает репродуктивную и проблемную формы обучения, учит детей работать по правилу и творчески</a:t>
            </a:r>
          </a:p>
          <a:p>
            <a:pPr>
              <a:buFont typeface="Wingdings" pitchFamily="2" charset="2"/>
              <a:buChar char="§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 уроке задаются задачи и четкие критерии самоконтроля и самооценки</a:t>
            </a:r>
          </a:p>
          <a:p>
            <a:pPr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Урок в контексте ФГОС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071546"/>
            <a:ext cx="8858312" cy="564360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Учитель добивается осмысления учебного материала всеми учащимися, используя для этого специальные приемы</a:t>
            </a:r>
          </a:p>
          <a:p>
            <a:pPr>
              <a:buFont typeface="Wingdings" pitchFamily="2" charset="2"/>
              <a:buChar char="§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Учитель стремится оценивать реальное продвижение каждого ученика, поощряет и поддерживает минимальные успехи</a:t>
            </a:r>
          </a:p>
          <a:p>
            <a:pPr>
              <a:buFont typeface="Wingdings" pitchFamily="2" charset="2"/>
              <a:buChar char="§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Учитель специально планирует коммуникативные  задачи урока</a:t>
            </a:r>
          </a:p>
          <a:p>
            <a:pPr>
              <a:buFont typeface="Wingdings" pitchFamily="2" charset="2"/>
              <a:buChar char="§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Учитель принимает и поощряет выражаемую учеником собственную позицию; обучает корректным формам выражения своей точки зрения</a:t>
            </a:r>
          </a:p>
          <a:p>
            <a:pPr>
              <a:buFont typeface="Wingdings" pitchFamily="2" charset="2"/>
              <a:buChar char="§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Стиль, тон отношений на уроке создают атмосферу сотрудничества, сотворчества, психологического комфорта </a:t>
            </a:r>
          </a:p>
          <a:p>
            <a:pPr>
              <a:buFont typeface="Wingdings" pitchFamily="2" charset="2"/>
              <a:buChar char="§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Урок в контексте ФГОС</a:t>
            </a:r>
            <a:b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Признаки реализации стандарта на уроке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14414" y="2357430"/>
          <a:ext cx="6943716" cy="4168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214414" y="1571612"/>
            <a:ext cx="69294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Ориентация на три группы результатов в каждом уроке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Урок в контексте ФГОС</a:t>
            </a:r>
            <a:b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Признаки реализации стандарта на уроке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14414" y="2571744"/>
          <a:ext cx="6929486" cy="40973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214414" y="1571612"/>
            <a:ext cx="69294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На уроке учащиеся анализируют достаточное количество: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Урок в контексте ФГОС</a:t>
            </a:r>
            <a:b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Признаки реализации стандарта на уроке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428992" y="3357562"/>
          <a:ext cx="2000264" cy="2697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71472" y="1571612"/>
            <a:ext cx="79296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На уроке вопрос используется как проблемный, так и исследовательский метод. Проверка происходит на основе формулировки точного задания, формата его выполнения и критериев оценивания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Содержимое 3" descr="вопрос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57224" y="3786190"/>
            <a:ext cx="2375298" cy="1900238"/>
          </a:xfrm>
          <a:prstGeom prst="rect">
            <a:avLst/>
          </a:prstGeom>
        </p:spPr>
      </p:pic>
      <p:pic>
        <p:nvPicPr>
          <p:cNvPr id="9" name="Содержимое 5" descr="ученая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429256" y="3786190"/>
            <a:ext cx="3498782" cy="191849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Урок в контексте ФГОС</a:t>
            </a:r>
            <a:b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Признаки реализации стандарта на уроке</a:t>
            </a:r>
            <a:endParaRPr lang="ru-RU" sz="36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3000372"/>
          <a:ext cx="8229600" cy="3125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71472" y="1857364"/>
            <a:ext cx="7715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На уроках педагоги стремятся развивать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общеучебную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культуру: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</TotalTime>
  <Words>492</Words>
  <Application>Microsoft Office PowerPoint</Application>
  <PresentationFormat>Экран (4:3)</PresentationFormat>
  <Paragraphs>83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Современный урок в свете требований ФГОС ООО</vt:lpstr>
      <vt:lpstr>ФГОС общего образования как системная педагогическая инновация</vt:lpstr>
      <vt:lpstr>Признаки нового стандарта</vt:lpstr>
      <vt:lpstr>Урок в контексте ФГОС</vt:lpstr>
      <vt:lpstr>Урок в контексте ФГОС</vt:lpstr>
      <vt:lpstr>Урок в контексте ФГОС Признаки реализации стандарта на уроке</vt:lpstr>
      <vt:lpstr>Урок в контексте ФГОС Признаки реализации стандарта на уроке </vt:lpstr>
      <vt:lpstr>Урок в контексте ФГОС Признаки реализации стандарта на уроке</vt:lpstr>
      <vt:lpstr>Урок в контексте ФГОС Признаки реализации стандарта на уроке</vt:lpstr>
      <vt:lpstr>Урок в контексте ФГОС Признаки реализации стандарта на уроке</vt:lpstr>
      <vt:lpstr>Урок в контексте ФГОС Признаки реализации стандарта на уроке</vt:lpstr>
      <vt:lpstr>Урок в контексте ФГОС Признаки реализации стандарта на уроке </vt:lpstr>
      <vt:lpstr> Опора на множественную теорию интеллекта (Г. Гарднер) </vt:lpstr>
      <vt:lpstr>Продолжение следует…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Алексей</dc:creator>
  <cp:lastModifiedBy>one</cp:lastModifiedBy>
  <cp:revision>29</cp:revision>
  <dcterms:created xsi:type="dcterms:W3CDTF">2015-03-21T10:26:24Z</dcterms:created>
  <dcterms:modified xsi:type="dcterms:W3CDTF">2016-01-21T05:40:14Z</dcterms:modified>
</cp:coreProperties>
</file>