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418C4F-748B-4739-9B93-05CCAE13192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88E57F1-86DF-4F8C-8AAF-DD7D38967A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hool.edutech.fun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записаться на курс в системе дистанционного образования Фонда образовательных технологий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Зайдите на сайт</a:t>
            </a:r>
            <a:r>
              <a:rPr lang="en-US" dirty="0" smtClean="0"/>
              <a:t> </a:t>
            </a:r>
            <a:r>
              <a:rPr lang="en-US" dirty="0" err="1" smtClean="0">
                <a:hlinkClick r:id="rId2"/>
              </a:rPr>
              <a:t>school.edutech.fund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14554"/>
            <a:ext cx="582934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V="1">
            <a:off x="1643042" y="4214818"/>
            <a:ext cx="278608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1670" y="5929330"/>
            <a:ext cx="439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Нажмите пункт меню «С чего начать?»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429440" cy="46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V="1">
            <a:off x="1071538" y="3643314"/>
            <a:ext cx="335758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71670" y="5929330"/>
            <a:ext cx="439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Нажмите кнопку «Регистрация»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46" y="1428736"/>
            <a:ext cx="82296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78579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Заполните все поля регистрационной формы и нажмите кнопку «Сохранить»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5" idx="2"/>
          </p:cNvCxnSpPr>
          <p:nvPr/>
        </p:nvCxnSpPr>
        <p:spPr>
          <a:xfrm rot="5400000">
            <a:off x="1073232" y="2644877"/>
            <a:ext cx="4711521" cy="228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8579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указанный Вами </a:t>
            </a:r>
            <a:r>
              <a:rPr lang="ru-RU" dirty="0" smtClean="0"/>
              <a:t> в регистрационной форме адрес </a:t>
            </a:r>
            <a:r>
              <a:rPr lang="ru-RU" dirty="0"/>
              <a:t>электронной почты </a:t>
            </a:r>
            <a:r>
              <a:rPr lang="ru-RU" dirty="0" smtClean="0"/>
              <a:t>будет </a:t>
            </a:r>
            <a:r>
              <a:rPr lang="ru-RU" dirty="0"/>
              <a:t>отправлено письмо с простыми инструкциями для завершения регистрации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854503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После того как </a:t>
            </a:r>
            <a:r>
              <a:rPr lang="ru-RU" dirty="0"/>
              <a:t>В</a:t>
            </a:r>
            <a:r>
              <a:rPr lang="ru-RU" dirty="0" smtClean="0"/>
              <a:t>ы пройдете по ссылке из письма, Вам необходимо нажать кнопку«Курсы»</a:t>
            </a:r>
            <a:endParaRPr lang="ru-RU" dirty="0"/>
          </a:p>
        </p:txBody>
      </p:sp>
      <p:pic>
        <p:nvPicPr>
          <p:cNvPr id="4098" name="Picture 2" descr="\\owl\fexch\Work\school.edutech.fund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834177" cy="3842349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>
            <a:stCxn id="4098" idx="2"/>
          </p:cNvCxnSpPr>
          <p:nvPr/>
        </p:nvCxnSpPr>
        <p:spPr>
          <a:xfrm rot="5400000" flipH="1" flipV="1">
            <a:off x="3787866" y="4844142"/>
            <a:ext cx="1556331" cy="11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572448" cy="53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открывшейся странице необходимо кликнуть на название курса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5" idx="2"/>
          </p:cNvCxnSpPr>
          <p:nvPr/>
        </p:nvCxnSpPr>
        <p:spPr>
          <a:xfrm rot="5400000">
            <a:off x="2988575" y="2238486"/>
            <a:ext cx="2488190" cy="464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4291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Открывшуюся страницу необходимо прокрутить вниз и нажать на кнопку «Записаться на курс»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501010" cy="53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988312" y="2452799"/>
            <a:ext cx="4702767" cy="2250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07167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Вы все сделали правильно, то на Вы получите приветственное письмо об удачной записи на курс.</a:t>
            </a:r>
          </a:p>
          <a:p>
            <a:r>
              <a:rPr lang="ru-RU" dirty="0" smtClean="0"/>
              <a:t>Теперь Вы будете иметь доступ к работе с домашними заданиями и всем материалам курса, в том числе к записям </a:t>
            </a:r>
            <a:r>
              <a:rPr lang="ru-RU" dirty="0" err="1" smtClean="0"/>
              <a:t>вебинаров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64344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Удачи в обучении!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</TotalTime>
  <Words>139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Как записаться на курс в системе дистанционного образования Фонда образовательных технологий</vt:lpstr>
      <vt:lpstr>Зайдите на сайт school.edutech.fund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записаться на курс в системе дистанционного образования Фонда образовательных технологий</dc:title>
  <dc:creator>User</dc:creator>
  <cp:lastModifiedBy>User</cp:lastModifiedBy>
  <cp:revision>4</cp:revision>
  <dcterms:created xsi:type="dcterms:W3CDTF">2016-01-26T12:22:46Z</dcterms:created>
  <dcterms:modified xsi:type="dcterms:W3CDTF">2016-01-26T13:01:13Z</dcterms:modified>
</cp:coreProperties>
</file>