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9" r:id="rId4"/>
    <p:sldId id="276" r:id="rId5"/>
    <p:sldId id="261" r:id="rId6"/>
    <p:sldId id="263" r:id="rId7"/>
    <p:sldId id="269" r:id="rId8"/>
    <p:sldId id="270" r:id="rId9"/>
    <p:sldId id="271" r:id="rId10"/>
    <p:sldId id="266" r:id="rId11"/>
    <p:sldId id="268" r:id="rId12"/>
    <p:sldId id="267" r:id="rId13"/>
    <p:sldId id="275" r:id="rId14"/>
    <p:sldId id="274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3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7281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ФЦПРО 2.1.-03-1. «Консультационные центры»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068960"/>
            <a:ext cx="6400800" cy="367240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новых организационно-экономических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моделей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стандартов в дошкольном образовании путем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нормативно-методической базы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экспертно-аналитическое сопровождение ее внедрения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Игумнова З.Н.,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ЦРР №86 «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Оюна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»-детский сад г. Улан-Удэ</a:t>
            </a:r>
          </a:p>
          <a:p>
            <a:endParaRPr lang="ru-RU" dirty="0"/>
          </a:p>
        </p:txBody>
      </p:sp>
      <p:pic>
        <p:nvPicPr>
          <p:cNvPr id="4" name="Рисунок 3" descr="Оюна1200х600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1005" y="0"/>
            <a:ext cx="356616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8531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с родителями и детьми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ntonina\Desktop\Материалы КЦ\Публикация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744568" cy="280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tonina\Desktop\Материалы КЦ\Публикация\отпр-ть\20170803_102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4393" y="1367149"/>
            <a:ext cx="2809367" cy="499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784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3082842" cy="548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8630"/>
            <a:ext cx="3618415" cy="643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98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67600" cy="2664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-туры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«Путешествие в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Автогородок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Antonina\Desktop\Материалы КЦ\Публикация\отпр-ть\20170803_1107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10208"/>
            <a:ext cx="4286363" cy="241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57967"/>
            <a:ext cx="3772582" cy="212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268760"/>
            <a:ext cx="8064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Event-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туры – образовательные мероприятия, включающие театрализацию, которая способствует педагогической активизации, ценностно-ориентационной деятельности родителей и гостей.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84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Туристическая прогулка 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ребята-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туристята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226578" cy="237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1380" y="4214849"/>
            <a:ext cx="4408489" cy="24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8580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консультирование родителей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985471" cy="465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2929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 комплекс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65858"/>
            <a:ext cx="7467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15993"/>
            <a:ext cx="4255818" cy="319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260" y="3195187"/>
            <a:ext cx="4044660" cy="303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103709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 комплекс консультационной поддержки в удаленном доступе позволяет решать проблему обнаружения, формирования, фиксации запросов родителей и выстраивания механизма быстрого и качественного реагирования на запросы родителей, путем функционирования постоянного виртуального сервиса.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624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55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396044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Тема проекта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«Модель нелинейных механизмов        </a:t>
            </a:r>
            <a:b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организации работы </a:t>
            </a:r>
            <a:b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Консультационного  центра «Дети Байкала» </a:t>
            </a:r>
            <a:b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МАДОУ Центр развития ребенка №86   </a:t>
            </a:r>
            <a:b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«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Оюна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»-детский сад г. Улан-Удэ»</a:t>
            </a:r>
            <a:b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05064"/>
            <a:ext cx="77531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Нелинейное выстраивание деятельности КЦ-формирование механизма, когда весь процесс взаимодействия формируется от индивидуального запроса ребенка, с целью поддержки его инициативы в различных видах деятельности, создание условий для творческой продуктивной деятельности ребенка, обеспечение презентаций продуктов детского творчества, создание пространства для приобщения к общественно значимым делам.</a:t>
            </a:r>
          </a:p>
        </p:txBody>
      </p:sp>
    </p:spTree>
    <p:extLst>
      <p:ext uri="{BB962C8B-B14F-4D97-AF65-F5344CB8AC3E}">
        <p14:creationId xmlns:p14="http://schemas.microsoft.com/office/powerpoint/2010/main" xmlns="" val="13316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проекта- </a:t>
            </a:r>
            <a:b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модели консультационного центра, на основе нелинейных механизмов использования семьи и социума.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4513685" cy="338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63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22" y="476672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Консультационного центра: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77531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Обеспечение естественной социализации 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в разновозрастных группах и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среды,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которой ребенок будет  взаимодействовать с другими детьми и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взрослыми.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Предоставление возможности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родителями помощи  со стороны разных профессиональных сообществ, профильных специалистов на уникальном сочетании индивидуальных потребностей и способностей, умения определять для ребенка  наиболее приемлемые для  него способы  и траекторию его развития  (индивидуализация, самостоятельность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lvl="0"/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Предоставление возможности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и родителям  взаимодействовать, общаться, учиться друг у друга, решая задачи создания полноценной среды  социализации для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жестких пространственных, административных границ (открытость). </a:t>
            </a:r>
          </a:p>
        </p:txBody>
      </p:sp>
    </p:spTree>
    <p:extLst>
      <p:ext uri="{BB962C8B-B14F-4D97-AF65-F5344CB8AC3E}">
        <p14:creationId xmlns:p14="http://schemas.microsoft.com/office/powerpoint/2010/main" xmlns="" val="61808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336" y="980728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КЦ: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628800"/>
            <a:ext cx="7753137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единства и преемственности семейного и общественного воспитания, оказание психолого-педагогической помощи родителям (законным представителям) по всестороннему развитию личности ребенка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оказание методической, психолого-педагогической, диагностической и консультативной помощи родителям (законным представителям) и детям дошкольного возраста (в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раннего дошкольного и детям с особыми образовательными потребностями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посещающим 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ДОО.</a:t>
            </a:r>
            <a:endParaRPr lang="ru-RU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139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группы, на которые ориентирован КЦ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7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0139" y="1196752"/>
            <a:ext cx="8114309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(законные представители)  детей раннего возраста (до 3-х лет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Tx/>
              <a:buChar char="-"/>
            </a:pPr>
            <a:endParaRPr lang="ru-RU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(законные представители) детей от 3 до 7 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лет;</a:t>
            </a:r>
          </a:p>
          <a:p>
            <a:pPr marL="342900" indent="-342900">
              <a:buFontTx/>
              <a:buChar char="-"/>
            </a:pPr>
            <a:endParaRPr lang="ru-RU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(законные представители) детей от  2 мес. до 7 лет с особыми образовательными потребностями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ru-RU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дети дошкольного возраста (в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раннего дошкольного возраста и 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особыми образовательными потребностями).</a:t>
            </a:r>
          </a:p>
          <a:p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0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912" y="404664"/>
            <a:ext cx="7467600" cy="1080120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выходного дня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8300"/>
            <a:ext cx="4085269" cy="306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31135" y="836712"/>
            <a:ext cx="7467600" cy="165618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E:\DCIM\101MSDCF\DSC0456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997" y="2708920"/>
            <a:ext cx="3960440" cy="29937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31135" y="692696"/>
            <a:ext cx="77531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группы являются дети в возрасте от 1,6  до 3-х лет, не посещающие ДОО.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работает по субботам с 9.00 до 12.00, без питания.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детьми проводятся в подгрупповой и индивидуальной формах.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8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для детей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ОВЗ, с сохранным интеллектом 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дому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96704"/>
            <a:ext cx="5672854" cy="425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220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ОВЗ, с сохранным интеллектом в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ЦРР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70274"/>
            <a:ext cx="4146913" cy="311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320480" cy="324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27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807</TotalTime>
  <Words>466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Конкурс ФЦПРО 2.1.-03-1. «Консультационные центры» </vt:lpstr>
      <vt:lpstr>                                 Тема проекта            «Модель нелинейных механизмов                                  организации работы  Консультационного  центра «Дети Байкала»         МАДОУ Центр развития ребенка №86                «Оюна»-детский сад г. Улан-Удэ»   </vt:lpstr>
      <vt:lpstr>Цель проекта-  внедрение модели консультационного центра, на основе нелинейных механизмов использования семьи и социума.</vt:lpstr>
      <vt:lpstr>Функции Консультационного центра:   </vt:lpstr>
      <vt:lpstr>Цели деятельности КЦ:   </vt:lpstr>
      <vt:lpstr>Целевые группы, на которые ориентирован КЦ:  </vt:lpstr>
      <vt:lpstr>Группа выходного дня  </vt:lpstr>
      <vt:lpstr>Образовательная деятельность для детей  с ОВЗ, с сохранным интеллектом на дому</vt:lpstr>
      <vt:lpstr>Образовательная деятельность с детьми с ОВЗ, с сохранным интеллектом в ЦРР </vt:lpstr>
      <vt:lpstr>Мастер-классы с родителями и детьми</vt:lpstr>
      <vt:lpstr>Слайд 11</vt:lpstr>
      <vt:lpstr>                             Event-туры               «Путешествие в Автогородок»</vt:lpstr>
      <vt:lpstr>Туристическая прогулка  «Мы ребята-туристята!»</vt:lpstr>
      <vt:lpstr>Индивидуальное консультирование родителей</vt:lpstr>
      <vt:lpstr>Мобильный комплекс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ФЦПРО 2.1.-03-1. «Консультационные центры» </dc:title>
  <dc:creator>Antonina</dc:creator>
  <cp:lastModifiedBy>dns</cp:lastModifiedBy>
  <cp:revision>52</cp:revision>
  <dcterms:created xsi:type="dcterms:W3CDTF">2017-08-09T06:23:01Z</dcterms:created>
  <dcterms:modified xsi:type="dcterms:W3CDTF">2017-08-24T02:04:32Z</dcterms:modified>
</cp:coreProperties>
</file>