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0" r:id="rId3"/>
    <p:sldId id="306" r:id="rId4"/>
    <p:sldId id="320" r:id="rId5"/>
    <p:sldId id="307" r:id="rId6"/>
    <p:sldId id="304" r:id="rId7"/>
    <p:sldId id="311" r:id="rId8"/>
    <p:sldId id="312" r:id="rId9"/>
    <p:sldId id="313" r:id="rId10"/>
    <p:sldId id="310" r:id="rId11"/>
    <p:sldId id="321" r:id="rId12"/>
    <p:sldId id="314" r:id="rId13"/>
    <p:sldId id="315" r:id="rId14"/>
    <p:sldId id="318" r:id="rId15"/>
    <p:sldId id="317" r:id="rId16"/>
    <p:sldId id="316" r:id="rId17"/>
    <p:sldId id="303" r:id="rId18"/>
    <p:sldId id="300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20A6C6"/>
    <a:srgbClr val="DEDEDE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47282-9371-40B6-80AC-D4B43A3643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4F44E59-1523-4B91-8677-8AD0814730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Дошкольное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образовательное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учреждение</a:t>
          </a:r>
        </a:p>
      </dgm:t>
    </dgm:pt>
    <dgm:pt modelId="{D8980F46-8844-4EA1-9519-FE6EFA6C9E6F}" type="parTrans" cxnId="{47AB382A-BE78-4398-8D90-6054DFECC55E}">
      <dgm:prSet/>
      <dgm:spPr/>
    </dgm:pt>
    <dgm:pt modelId="{32FB1852-9F06-4FF9-B5C9-F4B02F11183E}" type="sibTrans" cxnId="{47AB382A-BE78-4398-8D90-6054DFECC55E}">
      <dgm:prSet/>
      <dgm:spPr/>
    </dgm:pt>
    <dgm:pt modelId="{7EAC336C-5534-4487-AD99-F953A77AC1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Социальные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группы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профессиональной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общности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</a:p>
      </dgm:t>
    </dgm:pt>
    <dgm:pt modelId="{CB4F6648-E299-4E57-ADAA-FA2F569CC5C0}" type="parTrans" cxnId="{6D72A3B1-3995-4476-8A7E-C48AEB2EBC1B}">
      <dgm:prSet/>
      <dgm:spPr/>
    </dgm:pt>
    <dgm:pt modelId="{6A36F348-9C02-44BA-8E1F-E845A75505BA}" type="sibTrans" cxnId="{6D72A3B1-3995-4476-8A7E-C48AEB2EBC1B}">
      <dgm:prSet/>
      <dgm:spPr/>
    </dgm:pt>
    <dgm:pt modelId="{526D4A76-E3E7-41A1-A9F0-0ECB3695C5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Представители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иных сфер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</a:p>
      </dgm:t>
    </dgm:pt>
    <dgm:pt modelId="{EE4DC989-9718-467E-A690-A0B8AA84E8EC}" type="parTrans" cxnId="{208C0ABC-38EE-4BD4-8497-2F8B609DEC1C}">
      <dgm:prSet/>
      <dgm:spPr/>
    </dgm:pt>
    <dgm:pt modelId="{7E125431-FB90-4C31-9EB2-712ADEC19606}" type="sibTrans" cxnId="{208C0ABC-38EE-4BD4-8497-2F8B609DEC1C}">
      <dgm:prSet/>
      <dgm:spPr/>
    </dgm:pt>
    <dgm:pt modelId="{1AC7B129-9D5B-497D-9FA4-20472DC234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Спонсоры,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благотворительные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организации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220C735-74B9-4583-B8B1-FBEE0673CD96}" type="parTrans" cxnId="{4629C2AE-01B8-4F8F-B22D-3693C1724BE8}">
      <dgm:prSet/>
      <dgm:spPr/>
    </dgm:pt>
    <dgm:pt modelId="{EE47394B-D6B1-4B53-B561-1A2DB0858FD6}" type="sibTrans" cxnId="{4629C2AE-01B8-4F8F-B22D-3693C1724BE8}">
      <dgm:prSet/>
      <dgm:spPr/>
    </dgm:pt>
    <dgm:pt modelId="{FCA5F359-7E42-4AAA-A654-6D5DBC88B9B2}" type="pres">
      <dgm:prSet presAssocID="{4D247282-9371-40B6-80AC-D4B43A3643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E6FE5F-32FD-411D-A19E-D4D2BDEBE96C}" type="pres">
      <dgm:prSet presAssocID="{A4F44E59-1523-4B91-8677-8AD0814730AB}" presName="hierRoot1" presStyleCnt="0">
        <dgm:presLayoutVars>
          <dgm:hierBranch/>
        </dgm:presLayoutVars>
      </dgm:prSet>
      <dgm:spPr/>
    </dgm:pt>
    <dgm:pt modelId="{47B47F7D-175F-4CF5-A0B2-B698BDEBE921}" type="pres">
      <dgm:prSet presAssocID="{A4F44E59-1523-4B91-8677-8AD0814730AB}" presName="rootComposite1" presStyleCnt="0"/>
      <dgm:spPr/>
    </dgm:pt>
    <dgm:pt modelId="{0B33746B-0E16-475B-8DD1-0269C30025BF}" type="pres">
      <dgm:prSet presAssocID="{A4F44E59-1523-4B91-8677-8AD0814730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8FA2A-7CA7-4A0F-A5E5-9D59D3E9A83D}" type="pres">
      <dgm:prSet presAssocID="{A4F44E59-1523-4B91-8677-8AD0814730A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8E393C-8C74-4FAA-A7BA-39970FE81DBE}" type="pres">
      <dgm:prSet presAssocID="{A4F44E59-1523-4B91-8677-8AD0814730AB}" presName="hierChild2" presStyleCnt="0"/>
      <dgm:spPr/>
    </dgm:pt>
    <dgm:pt modelId="{9C654E9D-69BC-4787-BD7A-EE10229D5EF6}" type="pres">
      <dgm:prSet presAssocID="{CB4F6648-E299-4E57-ADAA-FA2F569CC5C0}" presName="Name35" presStyleLbl="parChTrans1D2" presStyleIdx="0" presStyleCnt="3"/>
      <dgm:spPr/>
    </dgm:pt>
    <dgm:pt modelId="{CCAE6F5A-5931-4615-9569-95491CE101EB}" type="pres">
      <dgm:prSet presAssocID="{7EAC336C-5534-4487-AD99-F953A77AC11B}" presName="hierRoot2" presStyleCnt="0">
        <dgm:presLayoutVars>
          <dgm:hierBranch/>
        </dgm:presLayoutVars>
      </dgm:prSet>
      <dgm:spPr/>
    </dgm:pt>
    <dgm:pt modelId="{1BB02D73-86EF-4B65-B01F-7D12BFCBD37E}" type="pres">
      <dgm:prSet presAssocID="{7EAC336C-5534-4487-AD99-F953A77AC11B}" presName="rootComposite" presStyleCnt="0"/>
      <dgm:spPr/>
    </dgm:pt>
    <dgm:pt modelId="{897C680E-9895-4BE2-A1B9-A34F57C03A16}" type="pres">
      <dgm:prSet presAssocID="{7EAC336C-5534-4487-AD99-F953A77AC11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61896-AF0C-4594-A8DD-020562AA61E9}" type="pres">
      <dgm:prSet presAssocID="{7EAC336C-5534-4487-AD99-F953A77AC11B}" presName="rootConnector" presStyleLbl="node2" presStyleIdx="0" presStyleCnt="3"/>
      <dgm:spPr/>
      <dgm:t>
        <a:bodyPr/>
        <a:lstStyle/>
        <a:p>
          <a:endParaRPr lang="ru-RU"/>
        </a:p>
      </dgm:t>
    </dgm:pt>
    <dgm:pt modelId="{87655341-D73B-417F-A54F-32B3C5705E2C}" type="pres">
      <dgm:prSet presAssocID="{7EAC336C-5534-4487-AD99-F953A77AC11B}" presName="hierChild4" presStyleCnt="0"/>
      <dgm:spPr/>
    </dgm:pt>
    <dgm:pt modelId="{D58E5693-4E8D-4AB1-BA76-9FDCB2016DDC}" type="pres">
      <dgm:prSet presAssocID="{7EAC336C-5534-4487-AD99-F953A77AC11B}" presName="hierChild5" presStyleCnt="0"/>
      <dgm:spPr/>
    </dgm:pt>
    <dgm:pt modelId="{E688E084-0D46-4992-B3C1-474338AF8DA7}" type="pres">
      <dgm:prSet presAssocID="{EE4DC989-9718-467E-A690-A0B8AA84E8EC}" presName="Name35" presStyleLbl="parChTrans1D2" presStyleIdx="1" presStyleCnt="3"/>
      <dgm:spPr/>
    </dgm:pt>
    <dgm:pt modelId="{D836B645-90C8-4024-84F3-4B49192386ED}" type="pres">
      <dgm:prSet presAssocID="{526D4A76-E3E7-41A1-A9F0-0ECB3695C54A}" presName="hierRoot2" presStyleCnt="0">
        <dgm:presLayoutVars>
          <dgm:hierBranch/>
        </dgm:presLayoutVars>
      </dgm:prSet>
      <dgm:spPr/>
    </dgm:pt>
    <dgm:pt modelId="{1FF920CF-74E9-422C-8DF6-4F804E6D08ED}" type="pres">
      <dgm:prSet presAssocID="{526D4A76-E3E7-41A1-A9F0-0ECB3695C54A}" presName="rootComposite" presStyleCnt="0"/>
      <dgm:spPr/>
    </dgm:pt>
    <dgm:pt modelId="{A5BE72DD-6B80-48B9-BCB0-EC12D64DED7C}" type="pres">
      <dgm:prSet presAssocID="{526D4A76-E3E7-41A1-A9F0-0ECB3695C54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D9B9D-97B2-4B38-A8B5-D8D756BC69A2}" type="pres">
      <dgm:prSet presAssocID="{526D4A76-E3E7-41A1-A9F0-0ECB3695C54A}" presName="rootConnector" presStyleLbl="node2" presStyleIdx="1" presStyleCnt="3"/>
      <dgm:spPr/>
      <dgm:t>
        <a:bodyPr/>
        <a:lstStyle/>
        <a:p>
          <a:endParaRPr lang="ru-RU"/>
        </a:p>
      </dgm:t>
    </dgm:pt>
    <dgm:pt modelId="{D9CA79FC-F043-41D8-B4ED-D5CD96603537}" type="pres">
      <dgm:prSet presAssocID="{526D4A76-E3E7-41A1-A9F0-0ECB3695C54A}" presName="hierChild4" presStyleCnt="0"/>
      <dgm:spPr/>
    </dgm:pt>
    <dgm:pt modelId="{6936D8CB-9470-41EC-A238-B244B08008F6}" type="pres">
      <dgm:prSet presAssocID="{526D4A76-E3E7-41A1-A9F0-0ECB3695C54A}" presName="hierChild5" presStyleCnt="0"/>
      <dgm:spPr/>
    </dgm:pt>
    <dgm:pt modelId="{AD62A140-574F-4C5A-81B8-FE9D77DCC9A6}" type="pres">
      <dgm:prSet presAssocID="{6220C735-74B9-4583-B8B1-FBEE0673CD96}" presName="Name35" presStyleLbl="parChTrans1D2" presStyleIdx="2" presStyleCnt="3"/>
      <dgm:spPr/>
    </dgm:pt>
    <dgm:pt modelId="{C20CA913-248B-420D-B996-71D786BDE87D}" type="pres">
      <dgm:prSet presAssocID="{1AC7B129-9D5B-497D-9FA4-20472DC23493}" presName="hierRoot2" presStyleCnt="0">
        <dgm:presLayoutVars>
          <dgm:hierBranch/>
        </dgm:presLayoutVars>
      </dgm:prSet>
      <dgm:spPr/>
    </dgm:pt>
    <dgm:pt modelId="{AC6D28BE-EB78-460A-836A-0DBAA2A1459B}" type="pres">
      <dgm:prSet presAssocID="{1AC7B129-9D5B-497D-9FA4-20472DC23493}" presName="rootComposite" presStyleCnt="0"/>
      <dgm:spPr/>
    </dgm:pt>
    <dgm:pt modelId="{9AAAAFD1-94B2-4612-A499-BF9B60364CE3}" type="pres">
      <dgm:prSet presAssocID="{1AC7B129-9D5B-497D-9FA4-20472DC234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662CD-7BE2-4747-9080-6CF21861FF94}" type="pres">
      <dgm:prSet presAssocID="{1AC7B129-9D5B-497D-9FA4-20472DC234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E68212-AD5D-4BC1-B764-CE3CE6D46851}" type="pres">
      <dgm:prSet presAssocID="{1AC7B129-9D5B-497D-9FA4-20472DC23493}" presName="hierChild4" presStyleCnt="0"/>
      <dgm:spPr/>
    </dgm:pt>
    <dgm:pt modelId="{5EDED540-D538-466A-8A0F-463E41943BF5}" type="pres">
      <dgm:prSet presAssocID="{1AC7B129-9D5B-497D-9FA4-20472DC23493}" presName="hierChild5" presStyleCnt="0"/>
      <dgm:spPr/>
    </dgm:pt>
    <dgm:pt modelId="{8F7125CF-564B-4B45-8537-8064D3EE32DC}" type="pres">
      <dgm:prSet presAssocID="{A4F44E59-1523-4B91-8677-8AD0814730AB}" presName="hierChild3" presStyleCnt="0"/>
      <dgm:spPr/>
    </dgm:pt>
  </dgm:ptLst>
  <dgm:cxnLst>
    <dgm:cxn modelId="{CB0AD87D-FB21-4C19-9A42-652A5F334054}" type="presOf" srcId="{6220C735-74B9-4583-B8B1-FBEE0673CD96}" destId="{AD62A140-574F-4C5A-81B8-FE9D77DCC9A6}" srcOrd="0" destOrd="0" presId="urn:microsoft.com/office/officeart/2005/8/layout/orgChart1"/>
    <dgm:cxn modelId="{161B46D2-E7A4-41E5-9A49-56C4932D1CE3}" type="presOf" srcId="{EE4DC989-9718-467E-A690-A0B8AA84E8EC}" destId="{E688E084-0D46-4992-B3C1-474338AF8DA7}" srcOrd="0" destOrd="0" presId="urn:microsoft.com/office/officeart/2005/8/layout/orgChart1"/>
    <dgm:cxn modelId="{1E1E2874-7BD5-4527-9084-FBFB0F3B2139}" type="presOf" srcId="{526D4A76-E3E7-41A1-A9F0-0ECB3695C54A}" destId="{84BD9B9D-97B2-4B38-A8B5-D8D756BC69A2}" srcOrd="1" destOrd="0" presId="urn:microsoft.com/office/officeart/2005/8/layout/orgChart1"/>
    <dgm:cxn modelId="{47AB382A-BE78-4398-8D90-6054DFECC55E}" srcId="{4D247282-9371-40B6-80AC-D4B43A364311}" destId="{A4F44E59-1523-4B91-8677-8AD0814730AB}" srcOrd="0" destOrd="0" parTransId="{D8980F46-8844-4EA1-9519-FE6EFA6C9E6F}" sibTransId="{32FB1852-9F06-4FF9-B5C9-F4B02F11183E}"/>
    <dgm:cxn modelId="{FC92D7E7-15CE-4969-AF51-37811D56D38C}" type="presOf" srcId="{7EAC336C-5534-4487-AD99-F953A77AC11B}" destId="{F1161896-AF0C-4594-A8DD-020562AA61E9}" srcOrd="1" destOrd="0" presId="urn:microsoft.com/office/officeart/2005/8/layout/orgChart1"/>
    <dgm:cxn modelId="{BEA5BC29-6B09-40DA-91D6-4518F10112E4}" type="presOf" srcId="{A4F44E59-1523-4B91-8677-8AD0814730AB}" destId="{4E98FA2A-7CA7-4A0F-A5E5-9D59D3E9A83D}" srcOrd="1" destOrd="0" presId="urn:microsoft.com/office/officeart/2005/8/layout/orgChart1"/>
    <dgm:cxn modelId="{9F380BDB-BCEC-4738-91A5-8841359339F6}" type="presOf" srcId="{4D247282-9371-40B6-80AC-D4B43A364311}" destId="{FCA5F359-7E42-4AAA-A654-6D5DBC88B9B2}" srcOrd="0" destOrd="0" presId="urn:microsoft.com/office/officeart/2005/8/layout/orgChart1"/>
    <dgm:cxn modelId="{F8F1C209-6D7B-4153-89B1-11E9978CAFA7}" type="presOf" srcId="{1AC7B129-9D5B-497D-9FA4-20472DC23493}" destId="{400662CD-7BE2-4747-9080-6CF21861FF94}" srcOrd="1" destOrd="0" presId="urn:microsoft.com/office/officeart/2005/8/layout/orgChart1"/>
    <dgm:cxn modelId="{2F850E41-9EA6-4B4E-8372-D1888DFEC7F1}" type="presOf" srcId="{526D4A76-E3E7-41A1-A9F0-0ECB3695C54A}" destId="{A5BE72DD-6B80-48B9-BCB0-EC12D64DED7C}" srcOrd="0" destOrd="0" presId="urn:microsoft.com/office/officeart/2005/8/layout/orgChart1"/>
    <dgm:cxn modelId="{5D5AE6B2-C904-4D3D-9B7A-152C600C1A70}" type="presOf" srcId="{A4F44E59-1523-4B91-8677-8AD0814730AB}" destId="{0B33746B-0E16-475B-8DD1-0269C30025BF}" srcOrd="0" destOrd="0" presId="urn:microsoft.com/office/officeart/2005/8/layout/orgChart1"/>
    <dgm:cxn modelId="{A2826161-1365-49E5-8167-62D0B11F1FD5}" type="presOf" srcId="{1AC7B129-9D5B-497D-9FA4-20472DC23493}" destId="{9AAAAFD1-94B2-4612-A499-BF9B60364CE3}" srcOrd="0" destOrd="0" presId="urn:microsoft.com/office/officeart/2005/8/layout/orgChart1"/>
    <dgm:cxn modelId="{E83CA9DE-7AB9-4138-9CA0-11FD5A807C91}" type="presOf" srcId="{CB4F6648-E299-4E57-ADAA-FA2F569CC5C0}" destId="{9C654E9D-69BC-4787-BD7A-EE10229D5EF6}" srcOrd="0" destOrd="0" presId="urn:microsoft.com/office/officeart/2005/8/layout/orgChart1"/>
    <dgm:cxn modelId="{4629C2AE-01B8-4F8F-B22D-3693C1724BE8}" srcId="{A4F44E59-1523-4B91-8677-8AD0814730AB}" destId="{1AC7B129-9D5B-497D-9FA4-20472DC23493}" srcOrd="2" destOrd="0" parTransId="{6220C735-74B9-4583-B8B1-FBEE0673CD96}" sibTransId="{EE47394B-D6B1-4B53-B561-1A2DB0858FD6}"/>
    <dgm:cxn modelId="{6D72A3B1-3995-4476-8A7E-C48AEB2EBC1B}" srcId="{A4F44E59-1523-4B91-8677-8AD0814730AB}" destId="{7EAC336C-5534-4487-AD99-F953A77AC11B}" srcOrd="0" destOrd="0" parTransId="{CB4F6648-E299-4E57-ADAA-FA2F569CC5C0}" sibTransId="{6A36F348-9C02-44BA-8E1F-E845A75505BA}"/>
    <dgm:cxn modelId="{080587E0-3994-47E0-B182-8420C35C0C3A}" type="presOf" srcId="{7EAC336C-5534-4487-AD99-F953A77AC11B}" destId="{897C680E-9895-4BE2-A1B9-A34F57C03A16}" srcOrd="0" destOrd="0" presId="urn:microsoft.com/office/officeart/2005/8/layout/orgChart1"/>
    <dgm:cxn modelId="{208C0ABC-38EE-4BD4-8497-2F8B609DEC1C}" srcId="{A4F44E59-1523-4B91-8677-8AD0814730AB}" destId="{526D4A76-E3E7-41A1-A9F0-0ECB3695C54A}" srcOrd="1" destOrd="0" parTransId="{EE4DC989-9718-467E-A690-A0B8AA84E8EC}" sibTransId="{7E125431-FB90-4C31-9EB2-712ADEC19606}"/>
    <dgm:cxn modelId="{6EE65C94-1FDE-45F1-B14D-66604A24504F}" type="presParOf" srcId="{FCA5F359-7E42-4AAA-A654-6D5DBC88B9B2}" destId="{E2E6FE5F-32FD-411D-A19E-D4D2BDEBE96C}" srcOrd="0" destOrd="0" presId="urn:microsoft.com/office/officeart/2005/8/layout/orgChart1"/>
    <dgm:cxn modelId="{D382E75B-FDFD-4F7E-B9C7-45C83AB853D5}" type="presParOf" srcId="{E2E6FE5F-32FD-411D-A19E-D4D2BDEBE96C}" destId="{47B47F7D-175F-4CF5-A0B2-B698BDEBE921}" srcOrd="0" destOrd="0" presId="urn:microsoft.com/office/officeart/2005/8/layout/orgChart1"/>
    <dgm:cxn modelId="{9A02B65B-C8B3-434A-984A-39716C831D94}" type="presParOf" srcId="{47B47F7D-175F-4CF5-A0B2-B698BDEBE921}" destId="{0B33746B-0E16-475B-8DD1-0269C30025BF}" srcOrd="0" destOrd="0" presId="urn:microsoft.com/office/officeart/2005/8/layout/orgChart1"/>
    <dgm:cxn modelId="{03A7267F-DB95-4247-9E9D-381AA19B485B}" type="presParOf" srcId="{47B47F7D-175F-4CF5-A0B2-B698BDEBE921}" destId="{4E98FA2A-7CA7-4A0F-A5E5-9D59D3E9A83D}" srcOrd="1" destOrd="0" presId="urn:microsoft.com/office/officeart/2005/8/layout/orgChart1"/>
    <dgm:cxn modelId="{6C109DCF-CF42-466E-827D-25D268FC2D5A}" type="presParOf" srcId="{E2E6FE5F-32FD-411D-A19E-D4D2BDEBE96C}" destId="{5B8E393C-8C74-4FAA-A7BA-39970FE81DBE}" srcOrd="1" destOrd="0" presId="urn:microsoft.com/office/officeart/2005/8/layout/orgChart1"/>
    <dgm:cxn modelId="{BC9F0239-16DF-4AF8-8D89-3F520B5A1DC7}" type="presParOf" srcId="{5B8E393C-8C74-4FAA-A7BA-39970FE81DBE}" destId="{9C654E9D-69BC-4787-BD7A-EE10229D5EF6}" srcOrd="0" destOrd="0" presId="urn:microsoft.com/office/officeart/2005/8/layout/orgChart1"/>
    <dgm:cxn modelId="{292717DE-C4F9-4CA8-9084-27B41F463AAF}" type="presParOf" srcId="{5B8E393C-8C74-4FAA-A7BA-39970FE81DBE}" destId="{CCAE6F5A-5931-4615-9569-95491CE101EB}" srcOrd="1" destOrd="0" presId="urn:microsoft.com/office/officeart/2005/8/layout/orgChart1"/>
    <dgm:cxn modelId="{19380CF9-A930-441A-A9B3-3F355B4F874A}" type="presParOf" srcId="{CCAE6F5A-5931-4615-9569-95491CE101EB}" destId="{1BB02D73-86EF-4B65-B01F-7D12BFCBD37E}" srcOrd="0" destOrd="0" presId="urn:microsoft.com/office/officeart/2005/8/layout/orgChart1"/>
    <dgm:cxn modelId="{E100E6DC-6F36-4779-87E4-5F15D16DEB53}" type="presParOf" srcId="{1BB02D73-86EF-4B65-B01F-7D12BFCBD37E}" destId="{897C680E-9895-4BE2-A1B9-A34F57C03A16}" srcOrd="0" destOrd="0" presId="urn:microsoft.com/office/officeart/2005/8/layout/orgChart1"/>
    <dgm:cxn modelId="{3391C203-2976-45AE-AAA5-6F70D611DAE9}" type="presParOf" srcId="{1BB02D73-86EF-4B65-B01F-7D12BFCBD37E}" destId="{F1161896-AF0C-4594-A8DD-020562AA61E9}" srcOrd="1" destOrd="0" presId="urn:microsoft.com/office/officeart/2005/8/layout/orgChart1"/>
    <dgm:cxn modelId="{25CD2EB0-97EC-4076-A63F-3E5A3FBBC16E}" type="presParOf" srcId="{CCAE6F5A-5931-4615-9569-95491CE101EB}" destId="{87655341-D73B-417F-A54F-32B3C5705E2C}" srcOrd="1" destOrd="0" presId="urn:microsoft.com/office/officeart/2005/8/layout/orgChart1"/>
    <dgm:cxn modelId="{45640857-C316-4D6D-9190-CA51916AB7C3}" type="presParOf" srcId="{CCAE6F5A-5931-4615-9569-95491CE101EB}" destId="{D58E5693-4E8D-4AB1-BA76-9FDCB2016DDC}" srcOrd="2" destOrd="0" presId="urn:microsoft.com/office/officeart/2005/8/layout/orgChart1"/>
    <dgm:cxn modelId="{CC3DB681-3AB7-4E68-A4D5-6E80BBAEADCA}" type="presParOf" srcId="{5B8E393C-8C74-4FAA-A7BA-39970FE81DBE}" destId="{E688E084-0D46-4992-B3C1-474338AF8DA7}" srcOrd="2" destOrd="0" presId="urn:microsoft.com/office/officeart/2005/8/layout/orgChart1"/>
    <dgm:cxn modelId="{86202EFC-CA83-4290-94FA-20EFF4277A02}" type="presParOf" srcId="{5B8E393C-8C74-4FAA-A7BA-39970FE81DBE}" destId="{D836B645-90C8-4024-84F3-4B49192386ED}" srcOrd="3" destOrd="0" presId="urn:microsoft.com/office/officeart/2005/8/layout/orgChart1"/>
    <dgm:cxn modelId="{3803149E-F0C6-4A36-B33E-F558619C9175}" type="presParOf" srcId="{D836B645-90C8-4024-84F3-4B49192386ED}" destId="{1FF920CF-74E9-422C-8DF6-4F804E6D08ED}" srcOrd="0" destOrd="0" presId="urn:microsoft.com/office/officeart/2005/8/layout/orgChart1"/>
    <dgm:cxn modelId="{3CE59ABC-BE8F-44BD-800F-945ED9647C6D}" type="presParOf" srcId="{1FF920CF-74E9-422C-8DF6-4F804E6D08ED}" destId="{A5BE72DD-6B80-48B9-BCB0-EC12D64DED7C}" srcOrd="0" destOrd="0" presId="urn:microsoft.com/office/officeart/2005/8/layout/orgChart1"/>
    <dgm:cxn modelId="{572C35BE-8B1D-4308-AB56-2C3B0107B1E8}" type="presParOf" srcId="{1FF920CF-74E9-422C-8DF6-4F804E6D08ED}" destId="{84BD9B9D-97B2-4B38-A8B5-D8D756BC69A2}" srcOrd="1" destOrd="0" presId="urn:microsoft.com/office/officeart/2005/8/layout/orgChart1"/>
    <dgm:cxn modelId="{CCEFDC88-516C-4E52-96C6-D6F67EC8DA91}" type="presParOf" srcId="{D836B645-90C8-4024-84F3-4B49192386ED}" destId="{D9CA79FC-F043-41D8-B4ED-D5CD96603537}" srcOrd="1" destOrd="0" presId="urn:microsoft.com/office/officeart/2005/8/layout/orgChart1"/>
    <dgm:cxn modelId="{416C2F18-7DDB-46E5-833B-4A1C939E3D6B}" type="presParOf" srcId="{D836B645-90C8-4024-84F3-4B49192386ED}" destId="{6936D8CB-9470-41EC-A238-B244B08008F6}" srcOrd="2" destOrd="0" presId="urn:microsoft.com/office/officeart/2005/8/layout/orgChart1"/>
    <dgm:cxn modelId="{BC0ADE48-8717-4653-819A-6445E97E5E5D}" type="presParOf" srcId="{5B8E393C-8C74-4FAA-A7BA-39970FE81DBE}" destId="{AD62A140-574F-4C5A-81B8-FE9D77DCC9A6}" srcOrd="4" destOrd="0" presId="urn:microsoft.com/office/officeart/2005/8/layout/orgChart1"/>
    <dgm:cxn modelId="{D31DDBBF-AE69-4A3A-B02E-19AB2AC98645}" type="presParOf" srcId="{5B8E393C-8C74-4FAA-A7BA-39970FE81DBE}" destId="{C20CA913-248B-420D-B996-71D786BDE87D}" srcOrd="5" destOrd="0" presId="urn:microsoft.com/office/officeart/2005/8/layout/orgChart1"/>
    <dgm:cxn modelId="{352DA680-194C-4452-889A-CE56AC14DFEE}" type="presParOf" srcId="{C20CA913-248B-420D-B996-71D786BDE87D}" destId="{AC6D28BE-EB78-460A-836A-0DBAA2A1459B}" srcOrd="0" destOrd="0" presId="urn:microsoft.com/office/officeart/2005/8/layout/orgChart1"/>
    <dgm:cxn modelId="{9CCE3325-B618-4E86-AEB9-E2628D9520DE}" type="presParOf" srcId="{AC6D28BE-EB78-460A-836A-0DBAA2A1459B}" destId="{9AAAAFD1-94B2-4612-A499-BF9B60364CE3}" srcOrd="0" destOrd="0" presId="urn:microsoft.com/office/officeart/2005/8/layout/orgChart1"/>
    <dgm:cxn modelId="{6B0E782C-8F8E-4F96-AB21-7EF4AF1E4ED2}" type="presParOf" srcId="{AC6D28BE-EB78-460A-836A-0DBAA2A1459B}" destId="{400662CD-7BE2-4747-9080-6CF21861FF94}" srcOrd="1" destOrd="0" presId="urn:microsoft.com/office/officeart/2005/8/layout/orgChart1"/>
    <dgm:cxn modelId="{62AAF885-9882-4174-84EE-A4A51BF80AB4}" type="presParOf" srcId="{C20CA913-248B-420D-B996-71D786BDE87D}" destId="{96E68212-AD5D-4BC1-B764-CE3CE6D46851}" srcOrd="1" destOrd="0" presId="urn:microsoft.com/office/officeart/2005/8/layout/orgChart1"/>
    <dgm:cxn modelId="{B871C95E-8A37-4C69-9B74-E9C42D32C0AD}" type="presParOf" srcId="{C20CA913-248B-420D-B996-71D786BDE87D}" destId="{5EDED540-D538-466A-8A0F-463E41943BF5}" srcOrd="2" destOrd="0" presId="urn:microsoft.com/office/officeart/2005/8/layout/orgChart1"/>
    <dgm:cxn modelId="{0C92CF9C-F169-4D70-9358-BDE4F5288E35}" type="presParOf" srcId="{E2E6FE5F-32FD-411D-A19E-D4D2BDEBE96C}" destId="{8F7125CF-564B-4B45-8537-8064D3EE32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9810A-AF58-4330-BFE8-19ADCCB85F1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E7D51-6406-48A1-8724-AE5ADC075402}">
      <dgm:prSet custT="1"/>
      <dgm:spPr/>
      <dgm:t>
        <a:bodyPr/>
        <a:lstStyle/>
        <a:p>
          <a:endParaRPr lang="ru-RU" sz="1500" dirty="0"/>
        </a:p>
      </dgm:t>
    </dgm:pt>
    <dgm:pt modelId="{AAAA98AC-9356-4737-B405-260E0A3FA02A}" type="parTrans" cxnId="{BCB43D05-6C7D-4E58-90D0-93958B662564}">
      <dgm:prSet/>
      <dgm:spPr/>
      <dgm:t>
        <a:bodyPr/>
        <a:lstStyle/>
        <a:p>
          <a:endParaRPr lang="ru-RU" sz="1500"/>
        </a:p>
      </dgm:t>
    </dgm:pt>
    <dgm:pt modelId="{98A263D0-0622-4A51-B5E4-9040A0497EF0}" type="sibTrans" cxnId="{BCB43D05-6C7D-4E58-90D0-93958B662564}">
      <dgm:prSet/>
      <dgm:spPr/>
      <dgm:t>
        <a:bodyPr/>
        <a:lstStyle/>
        <a:p>
          <a:endParaRPr lang="ru-RU" sz="1500"/>
        </a:p>
      </dgm:t>
    </dgm:pt>
    <dgm:pt modelId="{905C906D-8802-46BF-9E72-86E0F38C68F9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/>
            <a:t>Коллектив образовательного учреждения будет способен решать проблемы настоящего времени, организовывать ситуации появления идей для решения проблем.</a:t>
          </a:r>
          <a:endParaRPr lang="ru-RU" sz="1800" b="1" dirty="0"/>
        </a:p>
      </dgm:t>
    </dgm:pt>
    <dgm:pt modelId="{DE63C844-A428-49B5-A2EC-3404F8A58823}" type="parTrans" cxnId="{91912498-8EAF-452B-A8CD-C342DECD7AC9}">
      <dgm:prSet/>
      <dgm:spPr/>
      <dgm:t>
        <a:bodyPr/>
        <a:lstStyle/>
        <a:p>
          <a:endParaRPr lang="ru-RU" sz="1500"/>
        </a:p>
      </dgm:t>
    </dgm:pt>
    <dgm:pt modelId="{D326138B-5E72-4A28-8CA1-4C13C4F83665}" type="sibTrans" cxnId="{91912498-8EAF-452B-A8CD-C342DECD7AC9}">
      <dgm:prSet/>
      <dgm:spPr/>
      <dgm:t>
        <a:bodyPr/>
        <a:lstStyle/>
        <a:p>
          <a:endParaRPr lang="ru-RU" sz="1500"/>
        </a:p>
      </dgm:t>
    </dgm:pt>
    <dgm:pt modelId="{8A3E0B31-9A01-413B-B397-2A5E0419AFC4}">
      <dgm:prSet custT="1"/>
      <dgm:spPr/>
      <dgm:t>
        <a:bodyPr/>
        <a:lstStyle/>
        <a:p>
          <a:endParaRPr lang="ru-RU" sz="1500" dirty="0"/>
        </a:p>
      </dgm:t>
    </dgm:pt>
    <dgm:pt modelId="{0F6428AD-213D-4579-8287-7F225CC381A6}" type="parTrans" cxnId="{ABB4C2E8-3488-4150-B051-258E978D11EB}">
      <dgm:prSet/>
      <dgm:spPr/>
      <dgm:t>
        <a:bodyPr/>
        <a:lstStyle/>
        <a:p>
          <a:endParaRPr lang="ru-RU" sz="1500"/>
        </a:p>
      </dgm:t>
    </dgm:pt>
    <dgm:pt modelId="{57E0C535-8A64-46AD-92BF-0BF37026FD5A}" type="sibTrans" cxnId="{ABB4C2E8-3488-4150-B051-258E978D11EB}">
      <dgm:prSet/>
      <dgm:spPr/>
      <dgm:t>
        <a:bodyPr/>
        <a:lstStyle/>
        <a:p>
          <a:endParaRPr lang="ru-RU" sz="1500"/>
        </a:p>
      </dgm:t>
    </dgm:pt>
    <dgm:pt modelId="{D86D962B-BE68-468E-A762-99FDF2BA94FB}">
      <dgm:prSet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E24C6761-27BE-4402-AB71-DA0ADF9668CD}" type="parTrans" cxnId="{1A1FC0D1-AA9D-408D-88BD-5546B7702B32}">
      <dgm:prSet/>
      <dgm:spPr/>
      <dgm:t>
        <a:bodyPr/>
        <a:lstStyle/>
        <a:p>
          <a:endParaRPr lang="ru-RU" sz="1500"/>
        </a:p>
      </dgm:t>
    </dgm:pt>
    <dgm:pt modelId="{16ED4A11-EA10-4133-989F-407E2EE5075D}" type="sibTrans" cxnId="{1A1FC0D1-AA9D-408D-88BD-5546B7702B32}">
      <dgm:prSet/>
      <dgm:spPr/>
      <dgm:t>
        <a:bodyPr/>
        <a:lstStyle/>
        <a:p>
          <a:endParaRPr lang="ru-RU" sz="1500"/>
        </a:p>
      </dgm:t>
    </dgm:pt>
    <dgm:pt modelId="{F99C41FF-7A62-47B5-AAC3-51DC587A5DB7}">
      <dgm:prSet custT="1"/>
      <dgm:spPr/>
      <dgm:t>
        <a:bodyPr/>
        <a:lstStyle/>
        <a:p>
          <a:endParaRPr lang="ru-RU" sz="1500" dirty="0"/>
        </a:p>
      </dgm:t>
    </dgm:pt>
    <dgm:pt modelId="{E7D99156-5B37-40BB-829B-5C028EB864AE}" type="parTrans" cxnId="{FA84F1A3-AC06-4829-94AB-EC6F36672AC2}">
      <dgm:prSet/>
      <dgm:spPr/>
      <dgm:t>
        <a:bodyPr/>
        <a:lstStyle/>
        <a:p>
          <a:endParaRPr lang="ru-RU" sz="1500"/>
        </a:p>
      </dgm:t>
    </dgm:pt>
    <dgm:pt modelId="{20F33A84-FE4A-4440-9DD8-44A8D8387DEF}" type="sibTrans" cxnId="{FA84F1A3-AC06-4829-94AB-EC6F36672AC2}">
      <dgm:prSet/>
      <dgm:spPr/>
      <dgm:t>
        <a:bodyPr/>
        <a:lstStyle/>
        <a:p>
          <a:endParaRPr lang="ru-RU" sz="1500"/>
        </a:p>
      </dgm:t>
    </dgm:pt>
    <dgm:pt modelId="{8CD19D5D-0FD0-41BE-8ED0-8F809E8137E4}">
      <dgm:prSet custT="1"/>
      <dgm:spPr/>
      <dgm:t>
        <a:bodyPr/>
        <a:lstStyle/>
        <a:p>
          <a:endParaRPr lang="ru-RU" sz="1500" dirty="0"/>
        </a:p>
      </dgm:t>
    </dgm:pt>
    <dgm:pt modelId="{24A39583-435F-4342-BEA0-862BAA4FDABC}" type="parTrans" cxnId="{163FF009-59AC-4FD4-8942-5FF379AF84C1}">
      <dgm:prSet/>
      <dgm:spPr/>
      <dgm:t>
        <a:bodyPr/>
        <a:lstStyle/>
        <a:p>
          <a:endParaRPr lang="ru-RU" sz="1500"/>
        </a:p>
      </dgm:t>
    </dgm:pt>
    <dgm:pt modelId="{083309A2-C1E9-407D-ADD7-66D9B264048F}" type="sibTrans" cxnId="{163FF009-59AC-4FD4-8942-5FF379AF84C1}">
      <dgm:prSet/>
      <dgm:spPr/>
      <dgm:t>
        <a:bodyPr/>
        <a:lstStyle/>
        <a:p>
          <a:endParaRPr lang="ru-RU" sz="1500"/>
        </a:p>
      </dgm:t>
    </dgm:pt>
    <dgm:pt modelId="{36553461-0CF9-48C8-9EEF-D4B55E61FA66}">
      <dgm:prSet custT="1"/>
      <dgm:spPr/>
      <dgm:t>
        <a:bodyPr/>
        <a:lstStyle/>
        <a:p>
          <a:endParaRPr lang="ru-RU" sz="1500" dirty="0"/>
        </a:p>
      </dgm:t>
    </dgm:pt>
    <dgm:pt modelId="{3633CB9A-C041-4798-8457-F31BB6AD9566}" type="parTrans" cxnId="{AAA5ABEC-CBA9-44CD-BB81-78782B556545}">
      <dgm:prSet/>
      <dgm:spPr/>
      <dgm:t>
        <a:bodyPr/>
        <a:lstStyle/>
        <a:p>
          <a:endParaRPr lang="ru-RU" sz="1500"/>
        </a:p>
      </dgm:t>
    </dgm:pt>
    <dgm:pt modelId="{CD57A37B-3522-48E0-AC17-C0C951A0E57A}" type="sibTrans" cxnId="{AAA5ABEC-CBA9-44CD-BB81-78782B556545}">
      <dgm:prSet/>
      <dgm:spPr/>
      <dgm:t>
        <a:bodyPr/>
        <a:lstStyle/>
        <a:p>
          <a:endParaRPr lang="ru-RU" sz="1500"/>
        </a:p>
      </dgm:t>
    </dgm:pt>
    <dgm:pt modelId="{00CEA789-D3AA-488C-BEB9-79500D8F91FF}">
      <dgm:prSet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E007A33B-1D46-450D-AC38-1F0735C96D54}" type="parTrans" cxnId="{5244400D-FD6A-41F6-A829-FE6A45AE8A0A}">
      <dgm:prSet/>
      <dgm:spPr/>
      <dgm:t>
        <a:bodyPr/>
        <a:lstStyle/>
        <a:p>
          <a:endParaRPr lang="ru-RU" sz="1500"/>
        </a:p>
      </dgm:t>
    </dgm:pt>
    <dgm:pt modelId="{D15F9D3B-CFBB-4818-93B9-33DAA0C74063}" type="sibTrans" cxnId="{5244400D-FD6A-41F6-A829-FE6A45AE8A0A}">
      <dgm:prSet/>
      <dgm:spPr/>
      <dgm:t>
        <a:bodyPr/>
        <a:lstStyle/>
        <a:p>
          <a:endParaRPr lang="ru-RU" sz="1500"/>
        </a:p>
      </dgm:t>
    </dgm:pt>
    <dgm:pt modelId="{07935FDB-AD8E-4004-B336-C0689DF7EDD2}">
      <dgm:prSet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34648A43-009C-45D1-993E-52078E79F9F2}" type="parTrans" cxnId="{C81EE804-4894-4436-AC65-09F4FED666A2}">
      <dgm:prSet/>
      <dgm:spPr/>
      <dgm:t>
        <a:bodyPr/>
        <a:lstStyle/>
        <a:p>
          <a:endParaRPr lang="ru-RU" sz="1500"/>
        </a:p>
      </dgm:t>
    </dgm:pt>
    <dgm:pt modelId="{64F27E97-E9E2-4DF3-9577-03DA1EF13E78}" type="sibTrans" cxnId="{C81EE804-4894-4436-AC65-09F4FED666A2}">
      <dgm:prSet/>
      <dgm:spPr/>
      <dgm:t>
        <a:bodyPr/>
        <a:lstStyle/>
        <a:p>
          <a:endParaRPr lang="ru-RU" sz="1500"/>
        </a:p>
      </dgm:t>
    </dgm:pt>
    <dgm:pt modelId="{231CB28C-49E4-4E55-9E74-9722B7BE6577}">
      <dgm:prSet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767D4DBD-D249-4DB1-B8A1-5F1102D482DF}" type="parTrans" cxnId="{800806B6-8CEB-4469-8DF0-3B49C248ACEA}">
      <dgm:prSet/>
      <dgm:spPr/>
      <dgm:t>
        <a:bodyPr/>
        <a:lstStyle/>
        <a:p>
          <a:endParaRPr lang="ru-RU" sz="1500"/>
        </a:p>
      </dgm:t>
    </dgm:pt>
    <dgm:pt modelId="{30DD5D03-7A62-4FBF-AAF0-6FB074750783}" type="sibTrans" cxnId="{800806B6-8CEB-4469-8DF0-3B49C248ACEA}">
      <dgm:prSet/>
      <dgm:spPr/>
      <dgm:t>
        <a:bodyPr/>
        <a:lstStyle/>
        <a:p>
          <a:endParaRPr lang="ru-RU" sz="1500"/>
        </a:p>
      </dgm:t>
    </dgm:pt>
    <dgm:pt modelId="{688B98BE-61A6-423C-A33E-C238956E3ABF}">
      <dgm:prSet custT="1"/>
      <dgm:spPr/>
      <dgm:t>
        <a:bodyPr/>
        <a:lstStyle/>
        <a:p>
          <a:r>
            <a:rPr lang="ru-RU" sz="2000" dirty="0" smtClean="0"/>
            <a:t>Осознание коллективом того, что взаимодействие –это двусторонний, циклический процесс</a:t>
          </a:r>
          <a:r>
            <a:rPr lang="ru-RU" sz="3600" dirty="0" smtClean="0"/>
            <a:t>.</a:t>
          </a:r>
          <a:endParaRPr lang="ru-RU" sz="3600" dirty="0"/>
        </a:p>
      </dgm:t>
    </dgm:pt>
    <dgm:pt modelId="{1FF185C4-E027-45BD-AC1B-106466D85A96}" type="parTrans" cxnId="{FBC2528B-F449-4F97-BE56-96C068839A64}">
      <dgm:prSet/>
      <dgm:spPr/>
      <dgm:t>
        <a:bodyPr/>
        <a:lstStyle/>
        <a:p>
          <a:endParaRPr lang="ru-RU"/>
        </a:p>
      </dgm:t>
    </dgm:pt>
    <dgm:pt modelId="{AD0E2E22-4DD5-45EA-AB2A-117DC9D8DBDB}" type="sibTrans" cxnId="{FBC2528B-F449-4F97-BE56-96C068839A64}">
      <dgm:prSet/>
      <dgm:spPr/>
      <dgm:t>
        <a:bodyPr/>
        <a:lstStyle/>
        <a:p>
          <a:endParaRPr lang="ru-RU"/>
        </a:p>
      </dgm:t>
    </dgm:pt>
    <dgm:pt modelId="{ADEC0E84-C3A2-4802-B8B1-2EB4B3BDD4B4}">
      <dgm:prSet custT="1"/>
      <dgm:spPr/>
      <dgm:t>
        <a:bodyPr/>
        <a:lstStyle/>
        <a:p>
          <a:r>
            <a:rPr lang="ru-RU" sz="1800" dirty="0" smtClean="0"/>
            <a:t>Широкое участие родителей и представителей общественности в проектировании деятельности образовательного учреждения,</a:t>
          </a:r>
          <a:endParaRPr lang="ru-RU" sz="1800" dirty="0"/>
        </a:p>
      </dgm:t>
    </dgm:pt>
    <dgm:pt modelId="{AB504392-5C5B-4E7A-A76B-0F5CE22474B0}" type="parTrans" cxnId="{478D4B26-9D8B-4696-8860-661B8F94698B}">
      <dgm:prSet/>
      <dgm:spPr/>
      <dgm:t>
        <a:bodyPr/>
        <a:lstStyle/>
        <a:p>
          <a:endParaRPr lang="ru-RU"/>
        </a:p>
      </dgm:t>
    </dgm:pt>
    <dgm:pt modelId="{B3EF084A-7BCC-4C53-B36D-868C8AC12418}" type="sibTrans" cxnId="{478D4B26-9D8B-4696-8860-661B8F94698B}">
      <dgm:prSet/>
      <dgm:spPr/>
      <dgm:t>
        <a:bodyPr/>
        <a:lstStyle/>
        <a:p>
          <a:endParaRPr lang="ru-RU"/>
        </a:p>
      </dgm:t>
    </dgm:pt>
    <dgm:pt modelId="{E6C1CCCE-27BC-4F5A-81D3-234B7C5EB4D8}">
      <dgm:prSet custT="1"/>
      <dgm:spPr/>
      <dgm:t>
        <a:bodyPr/>
        <a:lstStyle/>
        <a:p>
          <a:r>
            <a:rPr lang="ru-RU" sz="1800" dirty="0" smtClean="0"/>
            <a:t>Определении приоритетов развития и распределения ресурсов,</a:t>
          </a:r>
          <a:endParaRPr lang="ru-RU" sz="1800" dirty="0"/>
        </a:p>
      </dgm:t>
    </dgm:pt>
    <dgm:pt modelId="{C51A8662-CCE0-4AC6-A951-836F8192EB84}" type="parTrans" cxnId="{44973812-A376-4EF8-AA25-C2AFB2DDBBFE}">
      <dgm:prSet/>
      <dgm:spPr/>
      <dgm:t>
        <a:bodyPr/>
        <a:lstStyle/>
        <a:p>
          <a:endParaRPr lang="ru-RU"/>
        </a:p>
      </dgm:t>
    </dgm:pt>
    <dgm:pt modelId="{152BBC05-8DC3-44A4-B3B6-BCB2C7562668}" type="sibTrans" cxnId="{44973812-A376-4EF8-AA25-C2AFB2DDBBFE}">
      <dgm:prSet/>
      <dgm:spPr/>
      <dgm:t>
        <a:bodyPr/>
        <a:lstStyle/>
        <a:p>
          <a:endParaRPr lang="ru-RU"/>
        </a:p>
      </dgm:t>
    </dgm:pt>
    <dgm:pt modelId="{F015989C-C1D2-40E0-B55F-595952072DB0}">
      <dgm:prSet custT="1"/>
      <dgm:spPr/>
      <dgm:t>
        <a:bodyPr/>
        <a:lstStyle/>
        <a:p>
          <a:r>
            <a:rPr lang="ru-RU" sz="1800" dirty="0" smtClean="0"/>
            <a:t>Включение родителей в </a:t>
          </a:r>
          <a:r>
            <a:rPr lang="ru-RU" sz="1800" dirty="0" err="1" smtClean="0"/>
            <a:t>воспитательно</a:t>
          </a:r>
          <a:r>
            <a:rPr lang="ru-RU" sz="1800" dirty="0" smtClean="0"/>
            <a:t> — образовательный процесс как равноправных и </a:t>
          </a:r>
          <a:r>
            <a:rPr lang="ru-RU" sz="1800" dirty="0" err="1" smtClean="0"/>
            <a:t>равноответственных</a:t>
          </a:r>
          <a:r>
            <a:rPr lang="ru-RU" sz="1800" dirty="0" smtClean="0"/>
            <a:t> партнёров, формирование у родителей чувства понимания важности и необходимости их роли в жизни ребёнка</a:t>
          </a:r>
          <a:r>
            <a:rPr lang="ru-RU" sz="3600" dirty="0" smtClean="0"/>
            <a:t>.</a:t>
          </a:r>
          <a:endParaRPr lang="ru-RU" sz="3600" dirty="0"/>
        </a:p>
      </dgm:t>
    </dgm:pt>
    <dgm:pt modelId="{FF85545C-9DF1-4A49-90D8-18D4F9D6D0F2}" type="parTrans" cxnId="{7EBC5438-D0C8-46B7-ABBE-5507453D3EE7}">
      <dgm:prSet/>
      <dgm:spPr/>
      <dgm:t>
        <a:bodyPr/>
        <a:lstStyle/>
        <a:p>
          <a:endParaRPr lang="ru-RU"/>
        </a:p>
      </dgm:t>
    </dgm:pt>
    <dgm:pt modelId="{677B248A-AEBF-4BEE-85FB-E19CF4904FBF}" type="sibTrans" cxnId="{7EBC5438-D0C8-46B7-ABBE-5507453D3EE7}">
      <dgm:prSet/>
      <dgm:spPr/>
      <dgm:t>
        <a:bodyPr/>
        <a:lstStyle/>
        <a:p>
          <a:endParaRPr lang="ru-RU"/>
        </a:p>
      </dgm:t>
    </dgm:pt>
    <dgm:pt modelId="{D724B673-A121-485D-A554-778FB1BC446D}" type="pres">
      <dgm:prSet presAssocID="{3279810A-AF58-4330-BFE8-19ADCCB85F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F728E-137A-4F67-8B97-5ED0DD0E3FAD}" type="pres">
      <dgm:prSet presAssocID="{4A1E7D51-6406-48A1-8724-AE5ADC075402}" presName="composite" presStyleCnt="0"/>
      <dgm:spPr/>
    </dgm:pt>
    <dgm:pt modelId="{B1720066-B3D3-43C9-B183-CE43C38254DA}" type="pres">
      <dgm:prSet presAssocID="{4A1E7D51-6406-48A1-8724-AE5ADC07540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5A055-613F-4CBC-ACCD-74F6F1943A66}" type="pres">
      <dgm:prSet presAssocID="{4A1E7D51-6406-48A1-8724-AE5ADC075402}" presName="descendantText" presStyleLbl="alignAcc1" presStyleIdx="0" presStyleCnt="5" custScaleY="137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56498-40CB-464F-A961-AB97D30D73E4}" type="pres">
      <dgm:prSet presAssocID="{98A263D0-0622-4A51-B5E4-9040A0497EF0}" presName="sp" presStyleCnt="0"/>
      <dgm:spPr/>
    </dgm:pt>
    <dgm:pt modelId="{E44A654B-E6D1-484A-AF9F-7290C2A8FB58}" type="pres">
      <dgm:prSet presAssocID="{8A3E0B31-9A01-413B-B397-2A5E0419AFC4}" presName="composite" presStyleCnt="0"/>
      <dgm:spPr/>
    </dgm:pt>
    <dgm:pt modelId="{13944A1A-D18A-4DC8-B638-10E0DEC9848C}" type="pres">
      <dgm:prSet presAssocID="{8A3E0B31-9A01-413B-B397-2A5E0419AFC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A7F5F-D169-48CD-B396-3E5584D4BFB4}" type="pres">
      <dgm:prSet presAssocID="{8A3E0B31-9A01-413B-B397-2A5E0419AFC4}" presName="descendantText" presStyleLbl="alignAcc1" presStyleIdx="1" presStyleCnt="5" custScaleY="140777" custLinFactNeighborX="1144" custLinFactNeighborY="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82A8B-915B-4797-96C1-BCD33967FB35}" type="pres">
      <dgm:prSet presAssocID="{57E0C535-8A64-46AD-92BF-0BF37026FD5A}" presName="sp" presStyleCnt="0"/>
      <dgm:spPr/>
    </dgm:pt>
    <dgm:pt modelId="{1A35FEDC-EBA4-44FA-B8BA-487CBD90043C}" type="pres">
      <dgm:prSet presAssocID="{F99C41FF-7A62-47B5-AAC3-51DC587A5DB7}" presName="composite" presStyleCnt="0"/>
      <dgm:spPr/>
    </dgm:pt>
    <dgm:pt modelId="{B4F183C6-D373-420D-887D-0C8F6A9086E4}" type="pres">
      <dgm:prSet presAssocID="{F99C41FF-7A62-47B5-AAC3-51DC587A5DB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A82EE-523A-45EF-BA6F-7D0D73353845}" type="pres">
      <dgm:prSet presAssocID="{F99C41FF-7A62-47B5-AAC3-51DC587A5DB7}" presName="descendantText" presStyleLbl="alignAcc1" presStyleIdx="2" presStyleCnt="5" custScaleY="123377" custLinFactNeighborX="1144" custLinFactNeighborY="-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2F778-8AC4-40D1-AFB5-98E00E9C8BAB}" type="pres">
      <dgm:prSet presAssocID="{20F33A84-FE4A-4440-9DD8-44A8D8387DEF}" presName="sp" presStyleCnt="0"/>
      <dgm:spPr/>
    </dgm:pt>
    <dgm:pt modelId="{914A0E9D-858A-4502-9654-FDC7A8EE6041}" type="pres">
      <dgm:prSet presAssocID="{8CD19D5D-0FD0-41BE-8ED0-8F809E8137E4}" presName="composite" presStyleCnt="0"/>
      <dgm:spPr/>
    </dgm:pt>
    <dgm:pt modelId="{8E58A36D-3CE7-4040-83E9-F8F18F36A966}" type="pres">
      <dgm:prSet presAssocID="{8CD19D5D-0FD0-41BE-8ED0-8F809E8137E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DECE7-FB85-4A3B-80D8-5E1F4143C49E}" type="pres">
      <dgm:prSet presAssocID="{8CD19D5D-0FD0-41BE-8ED0-8F809E8137E4}" presName="descendantText" presStyleLbl="alignAcc1" presStyleIdx="3" presStyleCnt="5" custScaleY="89739" custLinFactNeighborX="1144" custLinFactNeighborY="-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2BDAB-2B8A-491C-AFE8-74C6623DD85F}" type="pres">
      <dgm:prSet presAssocID="{083309A2-C1E9-407D-ADD7-66D9B264048F}" presName="sp" presStyleCnt="0"/>
      <dgm:spPr/>
    </dgm:pt>
    <dgm:pt modelId="{082496AD-9723-4597-B7C2-5C7506C2A4FB}" type="pres">
      <dgm:prSet presAssocID="{36553461-0CF9-48C8-9EEF-D4B55E61FA66}" presName="composite" presStyleCnt="0"/>
      <dgm:spPr/>
    </dgm:pt>
    <dgm:pt modelId="{02C15DCC-33EF-424B-9BDE-C0C22C2248E6}" type="pres">
      <dgm:prSet presAssocID="{36553461-0CF9-48C8-9EEF-D4B55E61FA6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15DD2-9AFD-4C82-8BF4-DE47A1C812E3}" type="pres">
      <dgm:prSet presAssocID="{36553461-0CF9-48C8-9EEF-D4B55E61FA66}" presName="descendantText" presStyleLbl="alignAcc1" presStyleIdx="4" presStyleCnt="5" custScaleY="248112" custLinFactNeighborX="1135" custLinFactNeighborY="-3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4C2E8-3488-4150-B051-258E978D11EB}" srcId="{3279810A-AF58-4330-BFE8-19ADCCB85F1A}" destId="{8A3E0B31-9A01-413B-B397-2A5E0419AFC4}" srcOrd="1" destOrd="0" parTransId="{0F6428AD-213D-4579-8287-7F225CC381A6}" sibTransId="{57E0C535-8A64-46AD-92BF-0BF37026FD5A}"/>
    <dgm:cxn modelId="{FA84F1A3-AC06-4829-94AB-EC6F36672AC2}" srcId="{3279810A-AF58-4330-BFE8-19ADCCB85F1A}" destId="{F99C41FF-7A62-47B5-AAC3-51DC587A5DB7}" srcOrd="2" destOrd="0" parTransId="{E7D99156-5B37-40BB-829B-5C028EB864AE}" sibTransId="{20F33A84-FE4A-4440-9DD8-44A8D8387DEF}"/>
    <dgm:cxn modelId="{44973812-A376-4EF8-AA25-C2AFB2DDBBFE}" srcId="{8CD19D5D-0FD0-41BE-8ED0-8F809E8137E4}" destId="{E6C1CCCE-27BC-4F5A-81D3-234B7C5EB4D8}" srcOrd="1" destOrd="0" parTransId="{C51A8662-CCE0-4AC6-A951-836F8192EB84}" sibTransId="{152BBC05-8DC3-44A4-B3B6-BCB2C7562668}"/>
    <dgm:cxn modelId="{800806B6-8CEB-4469-8DF0-3B49C248ACEA}" srcId="{F99C41FF-7A62-47B5-AAC3-51DC587A5DB7}" destId="{231CB28C-49E4-4E55-9E74-9722B7BE6577}" srcOrd="0" destOrd="0" parTransId="{767D4DBD-D249-4DB1-B8A1-5F1102D482DF}" sibTransId="{30DD5D03-7A62-4FBF-AAF0-6FB074750783}"/>
    <dgm:cxn modelId="{6177C0B6-6F6E-48C4-BD6A-94CB54B8C760}" type="presOf" srcId="{8A3E0B31-9A01-413B-B397-2A5E0419AFC4}" destId="{13944A1A-D18A-4DC8-B638-10E0DEC9848C}" srcOrd="0" destOrd="0" presId="urn:microsoft.com/office/officeart/2005/8/layout/chevron2"/>
    <dgm:cxn modelId="{163FF009-59AC-4FD4-8942-5FF379AF84C1}" srcId="{3279810A-AF58-4330-BFE8-19ADCCB85F1A}" destId="{8CD19D5D-0FD0-41BE-8ED0-8F809E8137E4}" srcOrd="3" destOrd="0" parTransId="{24A39583-435F-4342-BEA0-862BAA4FDABC}" sibTransId="{083309A2-C1E9-407D-ADD7-66D9B264048F}"/>
    <dgm:cxn modelId="{BFDB7547-2DC5-4399-A6EC-8BEDA26AC12E}" type="presOf" srcId="{D86D962B-BE68-468E-A762-99FDF2BA94FB}" destId="{8A4A7F5F-D169-48CD-B396-3E5584D4BFB4}" srcOrd="0" destOrd="0" presId="urn:microsoft.com/office/officeart/2005/8/layout/chevron2"/>
    <dgm:cxn modelId="{A1069127-E5FF-4B23-A9F0-FACF3860481F}" type="presOf" srcId="{8CD19D5D-0FD0-41BE-8ED0-8F809E8137E4}" destId="{8E58A36D-3CE7-4040-83E9-F8F18F36A966}" srcOrd="0" destOrd="0" presId="urn:microsoft.com/office/officeart/2005/8/layout/chevron2"/>
    <dgm:cxn modelId="{BCB43D05-6C7D-4E58-90D0-93958B662564}" srcId="{3279810A-AF58-4330-BFE8-19ADCCB85F1A}" destId="{4A1E7D51-6406-48A1-8724-AE5ADC075402}" srcOrd="0" destOrd="0" parTransId="{AAAA98AC-9356-4737-B405-260E0A3FA02A}" sibTransId="{98A263D0-0622-4A51-B5E4-9040A0497EF0}"/>
    <dgm:cxn modelId="{C81EE804-4894-4436-AC65-09F4FED666A2}" srcId="{8CD19D5D-0FD0-41BE-8ED0-8F809E8137E4}" destId="{07935FDB-AD8E-4004-B336-C0689DF7EDD2}" srcOrd="0" destOrd="0" parTransId="{34648A43-009C-45D1-993E-52078E79F9F2}" sibTransId="{64F27E97-E9E2-4DF3-9577-03DA1EF13E78}"/>
    <dgm:cxn modelId="{01949EAE-C945-4952-9B50-25F7F1C5557C}" type="presOf" srcId="{36553461-0CF9-48C8-9EEF-D4B55E61FA66}" destId="{02C15DCC-33EF-424B-9BDE-C0C22C2248E6}" srcOrd="0" destOrd="0" presId="urn:microsoft.com/office/officeart/2005/8/layout/chevron2"/>
    <dgm:cxn modelId="{2685F988-B797-4382-8D42-0D5A43E496B3}" type="presOf" srcId="{07935FDB-AD8E-4004-B336-C0689DF7EDD2}" destId="{D79DECE7-FB85-4A3B-80D8-5E1F4143C49E}" srcOrd="0" destOrd="0" presId="urn:microsoft.com/office/officeart/2005/8/layout/chevron2"/>
    <dgm:cxn modelId="{2F76117A-1442-4DEF-861F-4E6F70E09FFF}" type="presOf" srcId="{4A1E7D51-6406-48A1-8724-AE5ADC075402}" destId="{B1720066-B3D3-43C9-B183-CE43C38254DA}" srcOrd="0" destOrd="0" presId="urn:microsoft.com/office/officeart/2005/8/layout/chevron2"/>
    <dgm:cxn modelId="{237FDE8E-5845-4E5C-9CFD-6BD0F9E0EA24}" type="presOf" srcId="{3279810A-AF58-4330-BFE8-19ADCCB85F1A}" destId="{D724B673-A121-485D-A554-778FB1BC446D}" srcOrd="0" destOrd="0" presId="urn:microsoft.com/office/officeart/2005/8/layout/chevron2"/>
    <dgm:cxn modelId="{9415C7DD-34CA-4962-8AD0-42AD065A5CB8}" type="presOf" srcId="{F99C41FF-7A62-47B5-AAC3-51DC587A5DB7}" destId="{B4F183C6-D373-420D-887D-0C8F6A9086E4}" srcOrd="0" destOrd="0" presId="urn:microsoft.com/office/officeart/2005/8/layout/chevron2"/>
    <dgm:cxn modelId="{54EAA359-754B-4982-BF3A-CDAEC632AE17}" type="presOf" srcId="{688B98BE-61A6-423C-A33E-C238956E3ABF}" destId="{8A4A7F5F-D169-48CD-B396-3E5584D4BFB4}" srcOrd="0" destOrd="1" presId="urn:microsoft.com/office/officeart/2005/8/layout/chevron2"/>
    <dgm:cxn modelId="{91912498-8EAF-452B-A8CD-C342DECD7AC9}" srcId="{4A1E7D51-6406-48A1-8724-AE5ADC075402}" destId="{905C906D-8802-46BF-9E72-86E0F38C68F9}" srcOrd="0" destOrd="0" parTransId="{DE63C844-A428-49B5-A2EC-3404F8A58823}" sibTransId="{D326138B-5E72-4A28-8CA1-4C13C4F83665}"/>
    <dgm:cxn modelId="{7EBC5438-D0C8-46B7-ABBE-5507453D3EE7}" srcId="{36553461-0CF9-48C8-9EEF-D4B55E61FA66}" destId="{F015989C-C1D2-40E0-B55F-595952072DB0}" srcOrd="1" destOrd="0" parTransId="{FF85545C-9DF1-4A49-90D8-18D4F9D6D0F2}" sibTransId="{677B248A-AEBF-4BEE-85FB-E19CF4904FBF}"/>
    <dgm:cxn modelId="{B03D45AB-650E-4813-A21E-1EED8E29E6C1}" type="presOf" srcId="{E6C1CCCE-27BC-4F5A-81D3-234B7C5EB4D8}" destId="{D79DECE7-FB85-4A3B-80D8-5E1F4143C49E}" srcOrd="0" destOrd="1" presId="urn:microsoft.com/office/officeart/2005/8/layout/chevron2"/>
    <dgm:cxn modelId="{B86EB930-3A1C-42BE-82B9-6E439DF2C0AE}" type="presOf" srcId="{231CB28C-49E4-4E55-9E74-9722B7BE6577}" destId="{FF5A82EE-523A-45EF-BA6F-7D0D73353845}" srcOrd="0" destOrd="0" presId="urn:microsoft.com/office/officeart/2005/8/layout/chevron2"/>
    <dgm:cxn modelId="{AAA5ABEC-CBA9-44CD-BB81-78782B556545}" srcId="{3279810A-AF58-4330-BFE8-19ADCCB85F1A}" destId="{36553461-0CF9-48C8-9EEF-D4B55E61FA66}" srcOrd="4" destOrd="0" parTransId="{3633CB9A-C041-4798-8457-F31BB6AD9566}" sibTransId="{CD57A37B-3522-48E0-AC17-C0C951A0E57A}"/>
    <dgm:cxn modelId="{1A1FC0D1-AA9D-408D-88BD-5546B7702B32}" srcId="{8A3E0B31-9A01-413B-B397-2A5E0419AFC4}" destId="{D86D962B-BE68-468E-A762-99FDF2BA94FB}" srcOrd="0" destOrd="0" parTransId="{E24C6761-27BE-4402-AB71-DA0ADF9668CD}" sibTransId="{16ED4A11-EA10-4133-989F-407E2EE5075D}"/>
    <dgm:cxn modelId="{5244400D-FD6A-41F6-A829-FE6A45AE8A0A}" srcId="{36553461-0CF9-48C8-9EEF-D4B55E61FA66}" destId="{00CEA789-D3AA-488C-BEB9-79500D8F91FF}" srcOrd="0" destOrd="0" parTransId="{E007A33B-1D46-450D-AC38-1F0735C96D54}" sibTransId="{D15F9D3B-CFBB-4818-93B9-33DAA0C74063}"/>
    <dgm:cxn modelId="{FBC2528B-F449-4F97-BE56-96C068839A64}" srcId="{8A3E0B31-9A01-413B-B397-2A5E0419AFC4}" destId="{688B98BE-61A6-423C-A33E-C238956E3ABF}" srcOrd="1" destOrd="0" parTransId="{1FF185C4-E027-45BD-AC1B-106466D85A96}" sibTransId="{AD0E2E22-4DD5-45EA-AB2A-117DC9D8DBDB}"/>
    <dgm:cxn modelId="{5C73FB3C-DEBC-40DC-9868-B80BB6E84739}" type="presOf" srcId="{F015989C-C1D2-40E0-B55F-595952072DB0}" destId="{B9E15DD2-9AFD-4C82-8BF4-DE47A1C812E3}" srcOrd="0" destOrd="1" presId="urn:microsoft.com/office/officeart/2005/8/layout/chevron2"/>
    <dgm:cxn modelId="{3F603515-D5E7-4609-8E2A-878A0276B11E}" type="presOf" srcId="{905C906D-8802-46BF-9E72-86E0F38C68F9}" destId="{8795A055-613F-4CBC-ACCD-74F6F1943A66}" srcOrd="0" destOrd="0" presId="urn:microsoft.com/office/officeart/2005/8/layout/chevron2"/>
    <dgm:cxn modelId="{478D4B26-9D8B-4696-8860-661B8F94698B}" srcId="{F99C41FF-7A62-47B5-AAC3-51DC587A5DB7}" destId="{ADEC0E84-C3A2-4802-B8B1-2EB4B3BDD4B4}" srcOrd="1" destOrd="0" parTransId="{AB504392-5C5B-4E7A-A76B-0F5CE22474B0}" sibTransId="{B3EF084A-7BCC-4C53-B36D-868C8AC12418}"/>
    <dgm:cxn modelId="{28256907-1C0A-4A77-9BA5-D2F25AA19501}" type="presOf" srcId="{00CEA789-D3AA-488C-BEB9-79500D8F91FF}" destId="{B9E15DD2-9AFD-4C82-8BF4-DE47A1C812E3}" srcOrd="0" destOrd="0" presId="urn:microsoft.com/office/officeart/2005/8/layout/chevron2"/>
    <dgm:cxn modelId="{8910591F-626C-4E24-B17E-738B2CA43610}" type="presOf" srcId="{ADEC0E84-C3A2-4802-B8B1-2EB4B3BDD4B4}" destId="{FF5A82EE-523A-45EF-BA6F-7D0D73353845}" srcOrd="0" destOrd="1" presId="urn:microsoft.com/office/officeart/2005/8/layout/chevron2"/>
    <dgm:cxn modelId="{4F560A97-FDC0-41D8-BD04-1B22C2579C12}" type="presParOf" srcId="{D724B673-A121-485D-A554-778FB1BC446D}" destId="{32FF728E-137A-4F67-8B97-5ED0DD0E3FAD}" srcOrd="0" destOrd="0" presId="urn:microsoft.com/office/officeart/2005/8/layout/chevron2"/>
    <dgm:cxn modelId="{F2E4E9DF-5365-4F03-AF93-833809AB029E}" type="presParOf" srcId="{32FF728E-137A-4F67-8B97-5ED0DD0E3FAD}" destId="{B1720066-B3D3-43C9-B183-CE43C38254DA}" srcOrd="0" destOrd="0" presId="urn:microsoft.com/office/officeart/2005/8/layout/chevron2"/>
    <dgm:cxn modelId="{6AD97670-BED4-4A00-98A1-1B335DE12FC7}" type="presParOf" srcId="{32FF728E-137A-4F67-8B97-5ED0DD0E3FAD}" destId="{8795A055-613F-4CBC-ACCD-74F6F1943A66}" srcOrd="1" destOrd="0" presId="urn:microsoft.com/office/officeart/2005/8/layout/chevron2"/>
    <dgm:cxn modelId="{E8450F6F-EA00-4D52-B844-816BBCAEB7FA}" type="presParOf" srcId="{D724B673-A121-485D-A554-778FB1BC446D}" destId="{70856498-40CB-464F-A961-AB97D30D73E4}" srcOrd="1" destOrd="0" presId="urn:microsoft.com/office/officeart/2005/8/layout/chevron2"/>
    <dgm:cxn modelId="{C6E2EB89-0D8F-48F9-BEC1-DB97C6652521}" type="presParOf" srcId="{D724B673-A121-485D-A554-778FB1BC446D}" destId="{E44A654B-E6D1-484A-AF9F-7290C2A8FB58}" srcOrd="2" destOrd="0" presId="urn:microsoft.com/office/officeart/2005/8/layout/chevron2"/>
    <dgm:cxn modelId="{FFE315BE-9227-454E-847D-44019FE36CC6}" type="presParOf" srcId="{E44A654B-E6D1-484A-AF9F-7290C2A8FB58}" destId="{13944A1A-D18A-4DC8-B638-10E0DEC9848C}" srcOrd="0" destOrd="0" presId="urn:microsoft.com/office/officeart/2005/8/layout/chevron2"/>
    <dgm:cxn modelId="{D6FA3059-2CF4-4070-B33E-F7E1CC169DF9}" type="presParOf" srcId="{E44A654B-E6D1-484A-AF9F-7290C2A8FB58}" destId="{8A4A7F5F-D169-48CD-B396-3E5584D4BFB4}" srcOrd="1" destOrd="0" presId="urn:microsoft.com/office/officeart/2005/8/layout/chevron2"/>
    <dgm:cxn modelId="{FD9B7DEC-5F6F-41FE-AEC1-8A6FA8247317}" type="presParOf" srcId="{D724B673-A121-485D-A554-778FB1BC446D}" destId="{97C82A8B-915B-4797-96C1-BCD33967FB35}" srcOrd="3" destOrd="0" presId="urn:microsoft.com/office/officeart/2005/8/layout/chevron2"/>
    <dgm:cxn modelId="{8E1CC887-D5D7-46F8-8D62-D6239B470C6E}" type="presParOf" srcId="{D724B673-A121-485D-A554-778FB1BC446D}" destId="{1A35FEDC-EBA4-44FA-B8BA-487CBD90043C}" srcOrd="4" destOrd="0" presId="urn:microsoft.com/office/officeart/2005/8/layout/chevron2"/>
    <dgm:cxn modelId="{7C637198-9F40-4CD2-9372-25462EC47BA7}" type="presParOf" srcId="{1A35FEDC-EBA4-44FA-B8BA-487CBD90043C}" destId="{B4F183C6-D373-420D-887D-0C8F6A9086E4}" srcOrd="0" destOrd="0" presId="urn:microsoft.com/office/officeart/2005/8/layout/chevron2"/>
    <dgm:cxn modelId="{A09D8561-7A61-40B5-95BC-84B81C02CCD5}" type="presParOf" srcId="{1A35FEDC-EBA4-44FA-B8BA-487CBD90043C}" destId="{FF5A82EE-523A-45EF-BA6F-7D0D73353845}" srcOrd="1" destOrd="0" presId="urn:microsoft.com/office/officeart/2005/8/layout/chevron2"/>
    <dgm:cxn modelId="{64B04671-D625-4D1A-BA3A-80A31F7083AB}" type="presParOf" srcId="{D724B673-A121-485D-A554-778FB1BC446D}" destId="{BE72F778-8AC4-40D1-AFB5-98E00E9C8BAB}" srcOrd="5" destOrd="0" presId="urn:microsoft.com/office/officeart/2005/8/layout/chevron2"/>
    <dgm:cxn modelId="{40DB6BB6-F12C-42B1-B14D-4FC5BCC71C1B}" type="presParOf" srcId="{D724B673-A121-485D-A554-778FB1BC446D}" destId="{914A0E9D-858A-4502-9654-FDC7A8EE6041}" srcOrd="6" destOrd="0" presId="urn:microsoft.com/office/officeart/2005/8/layout/chevron2"/>
    <dgm:cxn modelId="{89685EB0-46D8-49A5-B7EA-E6568A970422}" type="presParOf" srcId="{914A0E9D-858A-4502-9654-FDC7A8EE6041}" destId="{8E58A36D-3CE7-4040-83E9-F8F18F36A966}" srcOrd="0" destOrd="0" presId="urn:microsoft.com/office/officeart/2005/8/layout/chevron2"/>
    <dgm:cxn modelId="{E60C6871-4763-40C4-A482-B0B75E0E38AA}" type="presParOf" srcId="{914A0E9D-858A-4502-9654-FDC7A8EE6041}" destId="{D79DECE7-FB85-4A3B-80D8-5E1F4143C49E}" srcOrd="1" destOrd="0" presId="urn:microsoft.com/office/officeart/2005/8/layout/chevron2"/>
    <dgm:cxn modelId="{988C0C72-0054-4612-9328-20155A9DDB4D}" type="presParOf" srcId="{D724B673-A121-485D-A554-778FB1BC446D}" destId="{A4B2BDAB-2B8A-491C-AFE8-74C6623DD85F}" srcOrd="7" destOrd="0" presId="urn:microsoft.com/office/officeart/2005/8/layout/chevron2"/>
    <dgm:cxn modelId="{954E41C9-3B34-43DF-8180-D8CE3771DE1E}" type="presParOf" srcId="{D724B673-A121-485D-A554-778FB1BC446D}" destId="{082496AD-9723-4597-B7C2-5C7506C2A4FB}" srcOrd="8" destOrd="0" presId="urn:microsoft.com/office/officeart/2005/8/layout/chevron2"/>
    <dgm:cxn modelId="{11F02FAB-EEAE-4A8A-930B-BCB8FB68DCD0}" type="presParOf" srcId="{082496AD-9723-4597-B7C2-5C7506C2A4FB}" destId="{02C15DCC-33EF-424B-9BDE-C0C22C2248E6}" srcOrd="0" destOrd="0" presId="urn:microsoft.com/office/officeart/2005/8/layout/chevron2"/>
    <dgm:cxn modelId="{EF32DF3C-FF63-4624-AD5D-5C3D6EED6625}" type="presParOf" srcId="{082496AD-9723-4597-B7C2-5C7506C2A4FB}" destId="{B9E15DD2-9AFD-4C82-8BF4-DE47A1C812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79810A-AF58-4330-BFE8-19ADCCB85F1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E7D51-6406-48A1-8724-AE5ADC075402}">
      <dgm:prSet custT="1"/>
      <dgm:spPr/>
      <dgm:t>
        <a:bodyPr/>
        <a:lstStyle/>
        <a:p>
          <a:endParaRPr lang="ru-RU" sz="1500" dirty="0"/>
        </a:p>
      </dgm:t>
    </dgm:pt>
    <dgm:pt modelId="{AAAA98AC-9356-4737-B405-260E0A3FA02A}" type="parTrans" cxnId="{BCB43D05-6C7D-4E58-90D0-93958B662564}">
      <dgm:prSet/>
      <dgm:spPr/>
      <dgm:t>
        <a:bodyPr/>
        <a:lstStyle/>
        <a:p>
          <a:endParaRPr lang="ru-RU" sz="1500"/>
        </a:p>
      </dgm:t>
    </dgm:pt>
    <dgm:pt modelId="{98A263D0-0622-4A51-B5E4-9040A0497EF0}" type="sibTrans" cxnId="{BCB43D05-6C7D-4E58-90D0-93958B662564}">
      <dgm:prSet/>
      <dgm:spPr/>
      <dgm:t>
        <a:bodyPr/>
        <a:lstStyle/>
        <a:p>
          <a:endParaRPr lang="ru-RU" sz="1500"/>
        </a:p>
      </dgm:t>
    </dgm:pt>
    <dgm:pt modelId="{905C906D-8802-46BF-9E72-86E0F38C68F9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/>
        </a:p>
      </dgm:t>
    </dgm:pt>
    <dgm:pt modelId="{DE63C844-A428-49B5-A2EC-3404F8A58823}" type="parTrans" cxnId="{91912498-8EAF-452B-A8CD-C342DECD7AC9}">
      <dgm:prSet/>
      <dgm:spPr/>
      <dgm:t>
        <a:bodyPr/>
        <a:lstStyle/>
        <a:p>
          <a:endParaRPr lang="ru-RU" sz="1500"/>
        </a:p>
      </dgm:t>
    </dgm:pt>
    <dgm:pt modelId="{D326138B-5E72-4A28-8CA1-4C13C4F83665}" type="sibTrans" cxnId="{91912498-8EAF-452B-A8CD-C342DECD7AC9}">
      <dgm:prSet/>
      <dgm:spPr/>
      <dgm:t>
        <a:bodyPr/>
        <a:lstStyle/>
        <a:p>
          <a:endParaRPr lang="ru-RU" sz="1500"/>
        </a:p>
      </dgm:t>
    </dgm:pt>
    <dgm:pt modelId="{8A3E0B31-9A01-413B-B397-2A5E0419AFC4}">
      <dgm:prSet custT="1"/>
      <dgm:spPr/>
      <dgm:t>
        <a:bodyPr/>
        <a:lstStyle/>
        <a:p>
          <a:endParaRPr lang="ru-RU" sz="1500" dirty="0"/>
        </a:p>
      </dgm:t>
    </dgm:pt>
    <dgm:pt modelId="{0F6428AD-213D-4579-8287-7F225CC381A6}" type="parTrans" cxnId="{ABB4C2E8-3488-4150-B051-258E978D11EB}">
      <dgm:prSet/>
      <dgm:spPr/>
      <dgm:t>
        <a:bodyPr/>
        <a:lstStyle/>
        <a:p>
          <a:endParaRPr lang="ru-RU" sz="1500"/>
        </a:p>
      </dgm:t>
    </dgm:pt>
    <dgm:pt modelId="{57E0C535-8A64-46AD-92BF-0BF37026FD5A}" type="sibTrans" cxnId="{ABB4C2E8-3488-4150-B051-258E978D11EB}">
      <dgm:prSet/>
      <dgm:spPr/>
      <dgm:t>
        <a:bodyPr/>
        <a:lstStyle/>
        <a:p>
          <a:endParaRPr lang="ru-RU" sz="1500"/>
        </a:p>
      </dgm:t>
    </dgm:pt>
    <dgm:pt modelId="{D86D962B-BE68-468E-A762-99FDF2BA94FB}">
      <dgm:prSet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E24C6761-27BE-4402-AB71-DA0ADF9668CD}" type="parTrans" cxnId="{1A1FC0D1-AA9D-408D-88BD-5546B7702B32}">
      <dgm:prSet/>
      <dgm:spPr/>
      <dgm:t>
        <a:bodyPr/>
        <a:lstStyle/>
        <a:p>
          <a:endParaRPr lang="ru-RU" sz="1500"/>
        </a:p>
      </dgm:t>
    </dgm:pt>
    <dgm:pt modelId="{16ED4A11-EA10-4133-989F-407E2EE5075D}" type="sibTrans" cxnId="{1A1FC0D1-AA9D-408D-88BD-5546B7702B32}">
      <dgm:prSet/>
      <dgm:spPr/>
      <dgm:t>
        <a:bodyPr/>
        <a:lstStyle/>
        <a:p>
          <a:endParaRPr lang="ru-RU" sz="1500"/>
        </a:p>
      </dgm:t>
    </dgm:pt>
    <dgm:pt modelId="{F99C41FF-7A62-47B5-AAC3-51DC587A5DB7}">
      <dgm:prSet custT="1"/>
      <dgm:spPr/>
      <dgm:t>
        <a:bodyPr/>
        <a:lstStyle/>
        <a:p>
          <a:endParaRPr lang="ru-RU" sz="1500" dirty="0"/>
        </a:p>
      </dgm:t>
    </dgm:pt>
    <dgm:pt modelId="{E7D99156-5B37-40BB-829B-5C028EB864AE}" type="parTrans" cxnId="{FA84F1A3-AC06-4829-94AB-EC6F36672AC2}">
      <dgm:prSet/>
      <dgm:spPr/>
      <dgm:t>
        <a:bodyPr/>
        <a:lstStyle/>
        <a:p>
          <a:endParaRPr lang="ru-RU" sz="1500"/>
        </a:p>
      </dgm:t>
    </dgm:pt>
    <dgm:pt modelId="{20F33A84-FE4A-4440-9DD8-44A8D8387DEF}" type="sibTrans" cxnId="{FA84F1A3-AC06-4829-94AB-EC6F36672AC2}">
      <dgm:prSet/>
      <dgm:spPr/>
      <dgm:t>
        <a:bodyPr/>
        <a:lstStyle/>
        <a:p>
          <a:endParaRPr lang="ru-RU" sz="1500"/>
        </a:p>
      </dgm:t>
    </dgm:pt>
    <dgm:pt modelId="{8CD19D5D-0FD0-41BE-8ED0-8F809E8137E4}">
      <dgm:prSet custT="1"/>
      <dgm:spPr/>
      <dgm:t>
        <a:bodyPr/>
        <a:lstStyle/>
        <a:p>
          <a:endParaRPr lang="ru-RU" sz="1500" dirty="0"/>
        </a:p>
      </dgm:t>
    </dgm:pt>
    <dgm:pt modelId="{24A39583-435F-4342-BEA0-862BAA4FDABC}" type="parTrans" cxnId="{163FF009-59AC-4FD4-8942-5FF379AF84C1}">
      <dgm:prSet/>
      <dgm:spPr/>
      <dgm:t>
        <a:bodyPr/>
        <a:lstStyle/>
        <a:p>
          <a:endParaRPr lang="ru-RU" sz="1500"/>
        </a:p>
      </dgm:t>
    </dgm:pt>
    <dgm:pt modelId="{083309A2-C1E9-407D-ADD7-66D9B264048F}" type="sibTrans" cxnId="{163FF009-59AC-4FD4-8942-5FF379AF84C1}">
      <dgm:prSet/>
      <dgm:spPr/>
      <dgm:t>
        <a:bodyPr/>
        <a:lstStyle/>
        <a:p>
          <a:endParaRPr lang="ru-RU" sz="1500"/>
        </a:p>
      </dgm:t>
    </dgm:pt>
    <dgm:pt modelId="{36553461-0CF9-48C8-9EEF-D4B55E61FA66}">
      <dgm:prSet custT="1"/>
      <dgm:spPr/>
      <dgm:t>
        <a:bodyPr/>
        <a:lstStyle/>
        <a:p>
          <a:endParaRPr lang="ru-RU" sz="1500" dirty="0"/>
        </a:p>
      </dgm:t>
    </dgm:pt>
    <dgm:pt modelId="{3633CB9A-C041-4798-8457-F31BB6AD9566}" type="parTrans" cxnId="{AAA5ABEC-CBA9-44CD-BB81-78782B556545}">
      <dgm:prSet/>
      <dgm:spPr/>
      <dgm:t>
        <a:bodyPr/>
        <a:lstStyle/>
        <a:p>
          <a:endParaRPr lang="ru-RU" sz="1500"/>
        </a:p>
      </dgm:t>
    </dgm:pt>
    <dgm:pt modelId="{CD57A37B-3522-48E0-AC17-C0C951A0E57A}" type="sibTrans" cxnId="{AAA5ABEC-CBA9-44CD-BB81-78782B556545}">
      <dgm:prSet/>
      <dgm:spPr/>
      <dgm:t>
        <a:bodyPr/>
        <a:lstStyle/>
        <a:p>
          <a:endParaRPr lang="ru-RU" sz="1500"/>
        </a:p>
      </dgm:t>
    </dgm:pt>
    <dgm:pt modelId="{00CEA789-D3AA-488C-BEB9-79500D8F91FF}">
      <dgm:prSet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E007A33B-1D46-450D-AC38-1F0735C96D54}" type="parTrans" cxnId="{5244400D-FD6A-41F6-A829-FE6A45AE8A0A}">
      <dgm:prSet/>
      <dgm:spPr/>
      <dgm:t>
        <a:bodyPr/>
        <a:lstStyle/>
        <a:p>
          <a:endParaRPr lang="ru-RU" sz="1500"/>
        </a:p>
      </dgm:t>
    </dgm:pt>
    <dgm:pt modelId="{D15F9D3B-CFBB-4818-93B9-33DAA0C74063}" type="sibTrans" cxnId="{5244400D-FD6A-41F6-A829-FE6A45AE8A0A}">
      <dgm:prSet/>
      <dgm:spPr/>
      <dgm:t>
        <a:bodyPr/>
        <a:lstStyle/>
        <a:p>
          <a:endParaRPr lang="ru-RU" sz="1500"/>
        </a:p>
      </dgm:t>
    </dgm:pt>
    <dgm:pt modelId="{07935FDB-AD8E-4004-B336-C0689DF7EDD2}">
      <dgm:prSet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34648A43-009C-45D1-993E-52078E79F9F2}" type="parTrans" cxnId="{C81EE804-4894-4436-AC65-09F4FED666A2}">
      <dgm:prSet/>
      <dgm:spPr/>
      <dgm:t>
        <a:bodyPr/>
        <a:lstStyle/>
        <a:p>
          <a:endParaRPr lang="ru-RU" sz="1500"/>
        </a:p>
      </dgm:t>
    </dgm:pt>
    <dgm:pt modelId="{64F27E97-E9E2-4DF3-9577-03DA1EF13E78}" type="sibTrans" cxnId="{C81EE804-4894-4436-AC65-09F4FED666A2}">
      <dgm:prSet/>
      <dgm:spPr/>
      <dgm:t>
        <a:bodyPr/>
        <a:lstStyle/>
        <a:p>
          <a:endParaRPr lang="ru-RU" sz="1500"/>
        </a:p>
      </dgm:t>
    </dgm:pt>
    <dgm:pt modelId="{231CB28C-49E4-4E55-9E74-9722B7BE6577}">
      <dgm:prSet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767D4DBD-D249-4DB1-B8A1-5F1102D482DF}" type="parTrans" cxnId="{800806B6-8CEB-4469-8DF0-3B49C248ACEA}">
      <dgm:prSet/>
      <dgm:spPr/>
      <dgm:t>
        <a:bodyPr/>
        <a:lstStyle/>
        <a:p>
          <a:endParaRPr lang="ru-RU" sz="1500"/>
        </a:p>
      </dgm:t>
    </dgm:pt>
    <dgm:pt modelId="{30DD5D03-7A62-4FBF-AAF0-6FB074750783}" type="sibTrans" cxnId="{800806B6-8CEB-4469-8DF0-3B49C248ACEA}">
      <dgm:prSet/>
      <dgm:spPr/>
      <dgm:t>
        <a:bodyPr/>
        <a:lstStyle/>
        <a:p>
          <a:endParaRPr lang="ru-RU" sz="1500"/>
        </a:p>
      </dgm:t>
    </dgm:pt>
    <dgm:pt modelId="{E6C1CCCE-27BC-4F5A-81D3-234B7C5EB4D8}">
      <dgm:prSet custT="1"/>
      <dgm:spPr/>
      <dgm:t>
        <a:bodyPr/>
        <a:lstStyle/>
        <a:p>
          <a:endParaRPr lang="ru-RU" sz="1600" b="1" dirty="0"/>
        </a:p>
      </dgm:t>
    </dgm:pt>
    <dgm:pt modelId="{C51A8662-CCE0-4AC6-A951-836F8192EB84}" type="parTrans" cxnId="{44973812-A376-4EF8-AA25-C2AFB2DDBBFE}">
      <dgm:prSet/>
      <dgm:spPr/>
      <dgm:t>
        <a:bodyPr/>
        <a:lstStyle/>
        <a:p>
          <a:endParaRPr lang="ru-RU"/>
        </a:p>
      </dgm:t>
    </dgm:pt>
    <dgm:pt modelId="{152BBC05-8DC3-44A4-B3B6-BCB2C7562668}" type="sibTrans" cxnId="{44973812-A376-4EF8-AA25-C2AFB2DDBBFE}">
      <dgm:prSet/>
      <dgm:spPr/>
      <dgm:t>
        <a:bodyPr/>
        <a:lstStyle/>
        <a:p>
          <a:endParaRPr lang="ru-RU"/>
        </a:p>
      </dgm:t>
    </dgm:pt>
    <dgm:pt modelId="{37A7B250-F5F6-43AE-9D89-067BA232B2D1}">
      <dgm:prSet custT="1"/>
      <dgm:spPr/>
      <dgm:t>
        <a:bodyPr/>
        <a:lstStyle/>
        <a:p>
          <a:r>
            <a:rPr lang="ru-RU" sz="1800" b="1" dirty="0" smtClean="0"/>
            <a:t>Создание системы взаимодействия ДОУ с учреждениями социума на основе договоров и совместных планов, проектов, соглашений.</a:t>
          </a:r>
          <a:endParaRPr lang="ru-RU" sz="1800" b="1" dirty="0"/>
        </a:p>
      </dgm:t>
    </dgm:pt>
    <dgm:pt modelId="{E45E07C3-3BF2-4CAF-9529-B1C389E28E3C}" type="parTrans" cxnId="{E58389E0-1959-450F-A126-395264A9BF58}">
      <dgm:prSet/>
      <dgm:spPr/>
      <dgm:t>
        <a:bodyPr/>
        <a:lstStyle/>
        <a:p>
          <a:endParaRPr lang="ru-RU"/>
        </a:p>
      </dgm:t>
    </dgm:pt>
    <dgm:pt modelId="{AFF70E1F-ECFD-4802-908F-844928CEF2DC}" type="sibTrans" cxnId="{E58389E0-1959-450F-A126-395264A9BF58}">
      <dgm:prSet/>
      <dgm:spPr/>
      <dgm:t>
        <a:bodyPr/>
        <a:lstStyle/>
        <a:p>
          <a:endParaRPr lang="ru-RU"/>
        </a:p>
      </dgm:t>
    </dgm:pt>
    <dgm:pt modelId="{49A632CE-ADC8-47FC-BD6B-CE4EB1F6D8A8}">
      <dgm:prSet custT="1"/>
      <dgm:spPr/>
      <dgm:t>
        <a:bodyPr/>
        <a:lstStyle/>
        <a:p>
          <a:r>
            <a:rPr lang="ru-RU" sz="1800" b="1" dirty="0" smtClean="0"/>
            <a:t>Становление уровня социальной компетенции участников образовательного процесса, направленных на активное освоение своего  социального  окружения и </a:t>
          </a:r>
          <a:r>
            <a:rPr lang="ru-RU" sz="1800" dirty="0" smtClean="0"/>
            <a:t>мира.</a:t>
          </a:r>
          <a:endParaRPr lang="ru-RU" sz="1800" dirty="0"/>
        </a:p>
      </dgm:t>
    </dgm:pt>
    <dgm:pt modelId="{74623CE7-DA14-4339-A04C-BBCF4D85FC26}" type="parTrans" cxnId="{D12BA076-93AF-4BCC-92C1-B85C4F012AE4}">
      <dgm:prSet/>
      <dgm:spPr/>
      <dgm:t>
        <a:bodyPr/>
        <a:lstStyle/>
        <a:p>
          <a:endParaRPr lang="ru-RU"/>
        </a:p>
      </dgm:t>
    </dgm:pt>
    <dgm:pt modelId="{E0424651-2B33-4346-8211-078D38B7E3A9}" type="sibTrans" cxnId="{D12BA076-93AF-4BCC-92C1-B85C4F012AE4}">
      <dgm:prSet/>
      <dgm:spPr/>
      <dgm:t>
        <a:bodyPr/>
        <a:lstStyle/>
        <a:p>
          <a:endParaRPr lang="ru-RU"/>
        </a:p>
      </dgm:t>
    </dgm:pt>
    <dgm:pt modelId="{5C2326EE-15CA-4266-A930-73DBD8DF6F8B}">
      <dgm:prSet custT="1"/>
      <dgm:spPr/>
      <dgm:t>
        <a:bodyPr/>
        <a:lstStyle/>
        <a:p>
          <a:r>
            <a:rPr lang="ru-RU" sz="1600" b="1" dirty="0" smtClean="0"/>
            <a:t>Повышение общекультурного уровня, формирование  компетенций, позитивной самооценки, коммуникативных, творческих навыков, личностных качеств детей, родителей, педагогов, социальных партнеров</a:t>
          </a:r>
          <a:endParaRPr lang="ru-RU" sz="1600" b="1" dirty="0"/>
        </a:p>
      </dgm:t>
    </dgm:pt>
    <dgm:pt modelId="{4D252999-B3C3-4187-8458-0B1409292FE3}" type="parTrans" cxnId="{99BD641B-CC2E-44D7-95BC-2EBD7A426750}">
      <dgm:prSet/>
      <dgm:spPr/>
      <dgm:t>
        <a:bodyPr/>
        <a:lstStyle/>
        <a:p>
          <a:endParaRPr lang="ru-RU"/>
        </a:p>
      </dgm:t>
    </dgm:pt>
    <dgm:pt modelId="{DE18DF22-03B2-4F6A-9AEF-EA0EC0B06F50}" type="sibTrans" cxnId="{99BD641B-CC2E-44D7-95BC-2EBD7A426750}">
      <dgm:prSet/>
      <dgm:spPr/>
      <dgm:t>
        <a:bodyPr/>
        <a:lstStyle/>
        <a:p>
          <a:endParaRPr lang="ru-RU"/>
        </a:p>
      </dgm:t>
    </dgm:pt>
    <dgm:pt modelId="{620D3D26-EE2B-4707-8739-DAA5402A3F49}">
      <dgm:prSet custT="1"/>
      <dgm:spPr/>
      <dgm:t>
        <a:bodyPr/>
        <a:lstStyle/>
        <a:p>
          <a:r>
            <a:rPr lang="ru-RU" sz="1600" b="1" dirty="0" smtClean="0"/>
            <a:t>Рост </a:t>
          </a:r>
          <a:r>
            <a:rPr lang="ru-RU" sz="1600" b="1" dirty="0" err="1" smtClean="0"/>
            <a:t>психоэмоционального</a:t>
          </a:r>
          <a:r>
            <a:rPr lang="ru-RU" sz="1600" b="1" dirty="0" smtClean="0"/>
            <a:t> благополучия и здоровья участников образовательного процесса, основанных на творческом взаимодействии с социальными институтами.</a:t>
          </a:r>
          <a:endParaRPr lang="ru-RU" sz="1600" b="1" dirty="0"/>
        </a:p>
      </dgm:t>
    </dgm:pt>
    <dgm:pt modelId="{76123488-8051-4D89-8F7E-6DD371035183}" type="parTrans" cxnId="{690BF709-6A8F-4A4F-920C-53B089E93AC5}">
      <dgm:prSet/>
      <dgm:spPr/>
      <dgm:t>
        <a:bodyPr/>
        <a:lstStyle/>
        <a:p>
          <a:endParaRPr lang="ru-RU"/>
        </a:p>
      </dgm:t>
    </dgm:pt>
    <dgm:pt modelId="{6B57D73E-AA14-41C6-8D93-7DA52D534851}" type="sibTrans" cxnId="{690BF709-6A8F-4A4F-920C-53B089E93AC5}">
      <dgm:prSet/>
      <dgm:spPr/>
      <dgm:t>
        <a:bodyPr/>
        <a:lstStyle/>
        <a:p>
          <a:endParaRPr lang="ru-RU"/>
        </a:p>
      </dgm:t>
    </dgm:pt>
    <dgm:pt modelId="{416DFE00-F977-444C-9754-46F4C79512F3}">
      <dgm:prSet custT="1"/>
      <dgm:spPr/>
      <dgm:t>
        <a:bodyPr/>
        <a:lstStyle/>
        <a:p>
          <a:r>
            <a:rPr lang="ru-RU" sz="1800" b="1" dirty="0" smtClean="0"/>
            <a:t>Системное повышение мотивационной готовности всех субъектов образовательного процесса к изменению содержания работы по формированию эмоционально чувственного восприятия окружающего мира в рамках сотрудничества, равенства и партнерства в отношениях ребенка и взрослого, социальных институтов.</a:t>
          </a:r>
          <a:endParaRPr lang="ru-RU" sz="1800" b="1" dirty="0"/>
        </a:p>
      </dgm:t>
    </dgm:pt>
    <dgm:pt modelId="{ED0C13C2-7719-41CB-92DB-EF270F3AA2BC}" type="parTrans" cxnId="{EC963323-B941-4E73-BFFB-8238CCD538EB}">
      <dgm:prSet/>
      <dgm:spPr/>
      <dgm:t>
        <a:bodyPr/>
        <a:lstStyle/>
        <a:p>
          <a:endParaRPr lang="ru-RU"/>
        </a:p>
      </dgm:t>
    </dgm:pt>
    <dgm:pt modelId="{89E0A52D-D749-429C-9B33-A6499BB30AE8}" type="sibTrans" cxnId="{EC963323-B941-4E73-BFFB-8238CCD538EB}">
      <dgm:prSet/>
      <dgm:spPr/>
      <dgm:t>
        <a:bodyPr/>
        <a:lstStyle/>
        <a:p>
          <a:endParaRPr lang="ru-RU"/>
        </a:p>
      </dgm:t>
    </dgm:pt>
    <dgm:pt modelId="{D724B673-A121-485D-A554-778FB1BC446D}" type="pres">
      <dgm:prSet presAssocID="{3279810A-AF58-4330-BFE8-19ADCCB85F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F728E-137A-4F67-8B97-5ED0DD0E3FAD}" type="pres">
      <dgm:prSet presAssocID="{4A1E7D51-6406-48A1-8724-AE5ADC075402}" presName="composite" presStyleCnt="0"/>
      <dgm:spPr/>
    </dgm:pt>
    <dgm:pt modelId="{B1720066-B3D3-43C9-B183-CE43C38254DA}" type="pres">
      <dgm:prSet presAssocID="{4A1E7D51-6406-48A1-8724-AE5ADC07540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5A055-613F-4CBC-ACCD-74F6F1943A66}" type="pres">
      <dgm:prSet presAssocID="{4A1E7D51-6406-48A1-8724-AE5ADC075402}" presName="descendantText" presStyleLbl="alignAcc1" presStyleIdx="0" presStyleCnt="5" custScaleY="137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56498-40CB-464F-A961-AB97D30D73E4}" type="pres">
      <dgm:prSet presAssocID="{98A263D0-0622-4A51-B5E4-9040A0497EF0}" presName="sp" presStyleCnt="0"/>
      <dgm:spPr/>
    </dgm:pt>
    <dgm:pt modelId="{E44A654B-E6D1-484A-AF9F-7290C2A8FB58}" type="pres">
      <dgm:prSet presAssocID="{8A3E0B31-9A01-413B-B397-2A5E0419AFC4}" presName="composite" presStyleCnt="0"/>
      <dgm:spPr/>
    </dgm:pt>
    <dgm:pt modelId="{13944A1A-D18A-4DC8-B638-10E0DEC9848C}" type="pres">
      <dgm:prSet presAssocID="{8A3E0B31-9A01-413B-B397-2A5E0419AFC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A7F5F-D169-48CD-B396-3E5584D4BFB4}" type="pres">
      <dgm:prSet presAssocID="{8A3E0B31-9A01-413B-B397-2A5E0419AFC4}" presName="descendantText" presStyleLbl="alignAcc1" presStyleIdx="1" presStyleCnt="5" custScaleY="140777" custLinFactNeighborX="1118" custLinFactNeighborY="10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82A8B-915B-4797-96C1-BCD33967FB35}" type="pres">
      <dgm:prSet presAssocID="{57E0C535-8A64-46AD-92BF-0BF37026FD5A}" presName="sp" presStyleCnt="0"/>
      <dgm:spPr/>
    </dgm:pt>
    <dgm:pt modelId="{1A35FEDC-EBA4-44FA-B8BA-487CBD90043C}" type="pres">
      <dgm:prSet presAssocID="{F99C41FF-7A62-47B5-AAC3-51DC587A5DB7}" presName="composite" presStyleCnt="0"/>
      <dgm:spPr/>
    </dgm:pt>
    <dgm:pt modelId="{B4F183C6-D373-420D-887D-0C8F6A9086E4}" type="pres">
      <dgm:prSet presAssocID="{F99C41FF-7A62-47B5-AAC3-51DC587A5DB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A82EE-523A-45EF-BA6F-7D0D73353845}" type="pres">
      <dgm:prSet presAssocID="{F99C41FF-7A62-47B5-AAC3-51DC587A5DB7}" presName="descendantText" presStyleLbl="alignAcc1" presStyleIdx="2" presStyleCnt="5" custScaleY="177267" custLinFactNeighborX="1144" custLinFactNeighborY="-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2F778-8AC4-40D1-AFB5-98E00E9C8BAB}" type="pres">
      <dgm:prSet presAssocID="{20F33A84-FE4A-4440-9DD8-44A8D8387DEF}" presName="sp" presStyleCnt="0"/>
      <dgm:spPr/>
    </dgm:pt>
    <dgm:pt modelId="{914A0E9D-858A-4502-9654-FDC7A8EE6041}" type="pres">
      <dgm:prSet presAssocID="{8CD19D5D-0FD0-41BE-8ED0-8F809E8137E4}" presName="composite" presStyleCnt="0"/>
      <dgm:spPr/>
    </dgm:pt>
    <dgm:pt modelId="{8E58A36D-3CE7-4040-83E9-F8F18F36A966}" type="pres">
      <dgm:prSet presAssocID="{8CD19D5D-0FD0-41BE-8ED0-8F809E8137E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DECE7-FB85-4A3B-80D8-5E1F4143C49E}" type="pres">
      <dgm:prSet presAssocID="{8CD19D5D-0FD0-41BE-8ED0-8F809E8137E4}" presName="descendantText" presStyleLbl="alignAcc1" presStyleIdx="3" presStyleCnt="5" custScaleY="127843" custLinFactNeighborX="1114" custLinFactNeighborY="-3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2BDAB-2B8A-491C-AFE8-74C6623DD85F}" type="pres">
      <dgm:prSet presAssocID="{083309A2-C1E9-407D-ADD7-66D9B264048F}" presName="sp" presStyleCnt="0"/>
      <dgm:spPr/>
    </dgm:pt>
    <dgm:pt modelId="{082496AD-9723-4597-B7C2-5C7506C2A4FB}" type="pres">
      <dgm:prSet presAssocID="{36553461-0CF9-48C8-9EEF-D4B55E61FA66}" presName="composite" presStyleCnt="0"/>
      <dgm:spPr/>
    </dgm:pt>
    <dgm:pt modelId="{02C15DCC-33EF-424B-9BDE-C0C22C2248E6}" type="pres">
      <dgm:prSet presAssocID="{36553461-0CF9-48C8-9EEF-D4B55E61FA6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15DD2-9AFD-4C82-8BF4-DE47A1C812E3}" type="pres">
      <dgm:prSet presAssocID="{36553461-0CF9-48C8-9EEF-D4B55E61FA66}" presName="descendantText" presStyleLbl="alignAcc1" presStyleIdx="4" presStyleCnt="5" custScaleY="259883" custLinFactNeighborX="1114" custLinFactNeighborY="-2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0B6E6-7A95-4F08-832E-C2F758E59F4B}" type="presOf" srcId="{D86D962B-BE68-468E-A762-99FDF2BA94FB}" destId="{8A4A7F5F-D169-48CD-B396-3E5584D4BFB4}" srcOrd="0" destOrd="0" presId="urn:microsoft.com/office/officeart/2005/8/layout/chevron2"/>
    <dgm:cxn modelId="{86CE3CFA-EC01-49DC-80C1-07DB80B06821}" type="presOf" srcId="{5C2326EE-15CA-4266-A930-73DBD8DF6F8B}" destId="{FF5A82EE-523A-45EF-BA6F-7D0D73353845}" srcOrd="0" destOrd="1" presId="urn:microsoft.com/office/officeart/2005/8/layout/chevron2"/>
    <dgm:cxn modelId="{FA84F1A3-AC06-4829-94AB-EC6F36672AC2}" srcId="{3279810A-AF58-4330-BFE8-19ADCCB85F1A}" destId="{F99C41FF-7A62-47B5-AAC3-51DC587A5DB7}" srcOrd="2" destOrd="0" parTransId="{E7D99156-5B37-40BB-829B-5C028EB864AE}" sibTransId="{20F33A84-FE4A-4440-9DD8-44A8D8387DEF}"/>
    <dgm:cxn modelId="{ABB4C2E8-3488-4150-B051-258E978D11EB}" srcId="{3279810A-AF58-4330-BFE8-19ADCCB85F1A}" destId="{8A3E0B31-9A01-413B-B397-2A5E0419AFC4}" srcOrd="1" destOrd="0" parTransId="{0F6428AD-213D-4579-8287-7F225CC381A6}" sibTransId="{57E0C535-8A64-46AD-92BF-0BF37026FD5A}"/>
    <dgm:cxn modelId="{44973812-A376-4EF8-AA25-C2AFB2DDBBFE}" srcId="{8CD19D5D-0FD0-41BE-8ED0-8F809E8137E4}" destId="{E6C1CCCE-27BC-4F5A-81D3-234B7C5EB4D8}" srcOrd="2" destOrd="0" parTransId="{C51A8662-CCE0-4AC6-A951-836F8192EB84}" sibTransId="{152BBC05-8DC3-44A4-B3B6-BCB2C7562668}"/>
    <dgm:cxn modelId="{800806B6-8CEB-4469-8DF0-3B49C248ACEA}" srcId="{F99C41FF-7A62-47B5-AAC3-51DC587A5DB7}" destId="{231CB28C-49E4-4E55-9E74-9722B7BE6577}" srcOrd="0" destOrd="0" parTransId="{767D4DBD-D249-4DB1-B8A1-5F1102D482DF}" sibTransId="{30DD5D03-7A62-4FBF-AAF0-6FB074750783}"/>
    <dgm:cxn modelId="{D12BA076-93AF-4BCC-92C1-B85C4F012AE4}" srcId="{8A3E0B31-9A01-413B-B397-2A5E0419AFC4}" destId="{49A632CE-ADC8-47FC-BD6B-CE4EB1F6D8A8}" srcOrd="1" destOrd="0" parTransId="{74623CE7-DA14-4339-A04C-BBCF4D85FC26}" sibTransId="{E0424651-2B33-4346-8211-078D38B7E3A9}"/>
    <dgm:cxn modelId="{163FF009-59AC-4FD4-8942-5FF379AF84C1}" srcId="{3279810A-AF58-4330-BFE8-19ADCCB85F1A}" destId="{8CD19D5D-0FD0-41BE-8ED0-8F809E8137E4}" srcOrd="3" destOrd="0" parTransId="{24A39583-435F-4342-BEA0-862BAA4FDABC}" sibTransId="{083309A2-C1E9-407D-ADD7-66D9B264048F}"/>
    <dgm:cxn modelId="{BCB43D05-6C7D-4E58-90D0-93958B662564}" srcId="{3279810A-AF58-4330-BFE8-19ADCCB85F1A}" destId="{4A1E7D51-6406-48A1-8724-AE5ADC075402}" srcOrd="0" destOrd="0" parTransId="{AAAA98AC-9356-4737-B405-260E0A3FA02A}" sibTransId="{98A263D0-0622-4A51-B5E4-9040A0497EF0}"/>
    <dgm:cxn modelId="{C81EE804-4894-4436-AC65-09F4FED666A2}" srcId="{8CD19D5D-0FD0-41BE-8ED0-8F809E8137E4}" destId="{07935FDB-AD8E-4004-B336-C0689DF7EDD2}" srcOrd="0" destOrd="0" parTransId="{34648A43-009C-45D1-993E-52078E79F9F2}" sibTransId="{64F27E97-E9E2-4DF3-9577-03DA1EF13E78}"/>
    <dgm:cxn modelId="{1F74412D-8B66-44E4-A4DF-013B5691BEE5}" type="presOf" srcId="{07935FDB-AD8E-4004-B336-C0689DF7EDD2}" destId="{D79DECE7-FB85-4A3B-80D8-5E1F4143C49E}" srcOrd="0" destOrd="0" presId="urn:microsoft.com/office/officeart/2005/8/layout/chevron2"/>
    <dgm:cxn modelId="{2EBF1B12-F3F3-4767-BE77-35A51F5C918B}" type="presOf" srcId="{37A7B250-F5F6-43AE-9D89-067BA232B2D1}" destId="{8795A055-613F-4CBC-ACCD-74F6F1943A66}" srcOrd="0" destOrd="1" presId="urn:microsoft.com/office/officeart/2005/8/layout/chevron2"/>
    <dgm:cxn modelId="{FFCE118E-E493-49D6-AC1B-BF121CD51A64}" type="presOf" srcId="{905C906D-8802-46BF-9E72-86E0F38C68F9}" destId="{8795A055-613F-4CBC-ACCD-74F6F1943A66}" srcOrd="0" destOrd="0" presId="urn:microsoft.com/office/officeart/2005/8/layout/chevron2"/>
    <dgm:cxn modelId="{3F078281-C8B5-4CC2-B430-CCEA02C69088}" type="presOf" srcId="{8CD19D5D-0FD0-41BE-8ED0-8F809E8137E4}" destId="{8E58A36D-3CE7-4040-83E9-F8F18F36A966}" srcOrd="0" destOrd="0" presId="urn:microsoft.com/office/officeart/2005/8/layout/chevron2"/>
    <dgm:cxn modelId="{148395E5-7952-4503-931E-45DF4AC81FCF}" type="presOf" srcId="{3279810A-AF58-4330-BFE8-19ADCCB85F1A}" destId="{D724B673-A121-485D-A554-778FB1BC446D}" srcOrd="0" destOrd="0" presId="urn:microsoft.com/office/officeart/2005/8/layout/chevron2"/>
    <dgm:cxn modelId="{2E07DAB8-87B3-42EC-B200-E090B89A0063}" type="presOf" srcId="{8A3E0B31-9A01-413B-B397-2A5E0419AFC4}" destId="{13944A1A-D18A-4DC8-B638-10E0DEC9848C}" srcOrd="0" destOrd="0" presId="urn:microsoft.com/office/officeart/2005/8/layout/chevron2"/>
    <dgm:cxn modelId="{EC963323-B941-4E73-BFFB-8238CCD538EB}" srcId="{36553461-0CF9-48C8-9EEF-D4B55E61FA66}" destId="{416DFE00-F977-444C-9754-46F4C79512F3}" srcOrd="1" destOrd="0" parTransId="{ED0C13C2-7719-41CB-92DB-EF270F3AA2BC}" sibTransId="{89E0A52D-D749-429C-9B33-A6499BB30AE8}"/>
    <dgm:cxn modelId="{91912498-8EAF-452B-A8CD-C342DECD7AC9}" srcId="{4A1E7D51-6406-48A1-8724-AE5ADC075402}" destId="{905C906D-8802-46BF-9E72-86E0F38C68F9}" srcOrd="0" destOrd="0" parTransId="{DE63C844-A428-49B5-A2EC-3404F8A58823}" sibTransId="{D326138B-5E72-4A28-8CA1-4C13C4F83665}"/>
    <dgm:cxn modelId="{5982C1AD-5F04-490A-BF00-0A4DCBB51F80}" type="presOf" srcId="{36553461-0CF9-48C8-9EEF-D4B55E61FA66}" destId="{02C15DCC-33EF-424B-9BDE-C0C22C2248E6}" srcOrd="0" destOrd="0" presId="urn:microsoft.com/office/officeart/2005/8/layout/chevron2"/>
    <dgm:cxn modelId="{67D02A5E-6A22-4DCF-A396-E821CEADF51F}" type="presOf" srcId="{F99C41FF-7A62-47B5-AAC3-51DC587A5DB7}" destId="{B4F183C6-D373-420D-887D-0C8F6A9086E4}" srcOrd="0" destOrd="0" presId="urn:microsoft.com/office/officeart/2005/8/layout/chevron2"/>
    <dgm:cxn modelId="{075E06F1-A8FF-435E-A6D5-A568AABC2FFF}" type="presOf" srcId="{00CEA789-D3AA-488C-BEB9-79500D8F91FF}" destId="{B9E15DD2-9AFD-4C82-8BF4-DE47A1C812E3}" srcOrd="0" destOrd="0" presId="urn:microsoft.com/office/officeart/2005/8/layout/chevron2"/>
    <dgm:cxn modelId="{AAA5ABEC-CBA9-44CD-BB81-78782B556545}" srcId="{3279810A-AF58-4330-BFE8-19ADCCB85F1A}" destId="{36553461-0CF9-48C8-9EEF-D4B55E61FA66}" srcOrd="4" destOrd="0" parTransId="{3633CB9A-C041-4798-8457-F31BB6AD9566}" sibTransId="{CD57A37B-3522-48E0-AC17-C0C951A0E57A}"/>
    <dgm:cxn modelId="{E58389E0-1959-450F-A126-395264A9BF58}" srcId="{4A1E7D51-6406-48A1-8724-AE5ADC075402}" destId="{37A7B250-F5F6-43AE-9D89-067BA232B2D1}" srcOrd="1" destOrd="0" parTransId="{E45E07C3-3BF2-4CAF-9529-B1C389E28E3C}" sibTransId="{AFF70E1F-ECFD-4802-908F-844928CEF2DC}"/>
    <dgm:cxn modelId="{1A1FC0D1-AA9D-408D-88BD-5546B7702B32}" srcId="{8A3E0B31-9A01-413B-B397-2A5E0419AFC4}" destId="{D86D962B-BE68-468E-A762-99FDF2BA94FB}" srcOrd="0" destOrd="0" parTransId="{E24C6761-27BE-4402-AB71-DA0ADF9668CD}" sibTransId="{16ED4A11-EA10-4133-989F-407E2EE5075D}"/>
    <dgm:cxn modelId="{A2457DCA-E48F-4DA0-B218-B345DF9AACCC}" type="presOf" srcId="{4A1E7D51-6406-48A1-8724-AE5ADC075402}" destId="{B1720066-B3D3-43C9-B183-CE43C38254DA}" srcOrd="0" destOrd="0" presId="urn:microsoft.com/office/officeart/2005/8/layout/chevron2"/>
    <dgm:cxn modelId="{5244400D-FD6A-41F6-A829-FE6A45AE8A0A}" srcId="{36553461-0CF9-48C8-9EEF-D4B55E61FA66}" destId="{00CEA789-D3AA-488C-BEB9-79500D8F91FF}" srcOrd="0" destOrd="0" parTransId="{E007A33B-1D46-450D-AC38-1F0735C96D54}" sibTransId="{D15F9D3B-CFBB-4818-93B9-33DAA0C74063}"/>
    <dgm:cxn modelId="{268BB440-5E44-4311-BFCD-9869448D8147}" type="presOf" srcId="{E6C1CCCE-27BC-4F5A-81D3-234B7C5EB4D8}" destId="{D79DECE7-FB85-4A3B-80D8-5E1F4143C49E}" srcOrd="0" destOrd="2" presId="urn:microsoft.com/office/officeart/2005/8/layout/chevron2"/>
    <dgm:cxn modelId="{D857DEEB-5277-4149-A151-EB31FFA2CA62}" type="presOf" srcId="{620D3D26-EE2B-4707-8739-DAA5402A3F49}" destId="{D79DECE7-FB85-4A3B-80D8-5E1F4143C49E}" srcOrd="0" destOrd="1" presId="urn:microsoft.com/office/officeart/2005/8/layout/chevron2"/>
    <dgm:cxn modelId="{9A527E5D-4134-41D0-88C8-278E88FA928F}" type="presOf" srcId="{231CB28C-49E4-4E55-9E74-9722B7BE6577}" destId="{FF5A82EE-523A-45EF-BA6F-7D0D73353845}" srcOrd="0" destOrd="0" presId="urn:microsoft.com/office/officeart/2005/8/layout/chevron2"/>
    <dgm:cxn modelId="{269C3C41-273E-4F68-8B36-C8BB450CA0E6}" type="presOf" srcId="{49A632CE-ADC8-47FC-BD6B-CE4EB1F6D8A8}" destId="{8A4A7F5F-D169-48CD-B396-3E5584D4BFB4}" srcOrd="0" destOrd="1" presId="urn:microsoft.com/office/officeart/2005/8/layout/chevron2"/>
    <dgm:cxn modelId="{99BD641B-CC2E-44D7-95BC-2EBD7A426750}" srcId="{F99C41FF-7A62-47B5-AAC3-51DC587A5DB7}" destId="{5C2326EE-15CA-4266-A930-73DBD8DF6F8B}" srcOrd="1" destOrd="0" parTransId="{4D252999-B3C3-4187-8458-0B1409292FE3}" sibTransId="{DE18DF22-03B2-4F6A-9AEF-EA0EC0B06F50}"/>
    <dgm:cxn modelId="{DA79411B-00D9-4952-A13C-7FED4C999593}" type="presOf" srcId="{416DFE00-F977-444C-9754-46F4C79512F3}" destId="{B9E15DD2-9AFD-4C82-8BF4-DE47A1C812E3}" srcOrd="0" destOrd="1" presId="urn:microsoft.com/office/officeart/2005/8/layout/chevron2"/>
    <dgm:cxn modelId="{690BF709-6A8F-4A4F-920C-53B089E93AC5}" srcId="{8CD19D5D-0FD0-41BE-8ED0-8F809E8137E4}" destId="{620D3D26-EE2B-4707-8739-DAA5402A3F49}" srcOrd="1" destOrd="0" parTransId="{76123488-8051-4D89-8F7E-6DD371035183}" sibTransId="{6B57D73E-AA14-41C6-8D93-7DA52D534851}"/>
    <dgm:cxn modelId="{7BD9B2C6-AB38-41A0-9D7D-893E16DF91D9}" type="presParOf" srcId="{D724B673-A121-485D-A554-778FB1BC446D}" destId="{32FF728E-137A-4F67-8B97-5ED0DD0E3FAD}" srcOrd="0" destOrd="0" presId="urn:microsoft.com/office/officeart/2005/8/layout/chevron2"/>
    <dgm:cxn modelId="{6F1493F9-CD8F-4C79-B884-ACF118543F39}" type="presParOf" srcId="{32FF728E-137A-4F67-8B97-5ED0DD0E3FAD}" destId="{B1720066-B3D3-43C9-B183-CE43C38254DA}" srcOrd="0" destOrd="0" presId="urn:microsoft.com/office/officeart/2005/8/layout/chevron2"/>
    <dgm:cxn modelId="{65FEF176-E23B-4CAD-ADBE-731852ED6DA5}" type="presParOf" srcId="{32FF728E-137A-4F67-8B97-5ED0DD0E3FAD}" destId="{8795A055-613F-4CBC-ACCD-74F6F1943A66}" srcOrd="1" destOrd="0" presId="urn:microsoft.com/office/officeart/2005/8/layout/chevron2"/>
    <dgm:cxn modelId="{AA63868C-E9CE-4DCE-8957-613502AEB3D0}" type="presParOf" srcId="{D724B673-A121-485D-A554-778FB1BC446D}" destId="{70856498-40CB-464F-A961-AB97D30D73E4}" srcOrd="1" destOrd="0" presId="urn:microsoft.com/office/officeart/2005/8/layout/chevron2"/>
    <dgm:cxn modelId="{8C84C540-C6E8-40E1-A356-590080E58418}" type="presParOf" srcId="{D724B673-A121-485D-A554-778FB1BC446D}" destId="{E44A654B-E6D1-484A-AF9F-7290C2A8FB58}" srcOrd="2" destOrd="0" presId="urn:microsoft.com/office/officeart/2005/8/layout/chevron2"/>
    <dgm:cxn modelId="{98147CAB-C2A3-4A04-8AB6-9626C73ED05C}" type="presParOf" srcId="{E44A654B-E6D1-484A-AF9F-7290C2A8FB58}" destId="{13944A1A-D18A-4DC8-B638-10E0DEC9848C}" srcOrd="0" destOrd="0" presId="urn:microsoft.com/office/officeart/2005/8/layout/chevron2"/>
    <dgm:cxn modelId="{CE24C7D2-AD22-47B4-88EA-008C943A94E1}" type="presParOf" srcId="{E44A654B-E6D1-484A-AF9F-7290C2A8FB58}" destId="{8A4A7F5F-D169-48CD-B396-3E5584D4BFB4}" srcOrd="1" destOrd="0" presId="urn:microsoft.com/office/officeart/2005/8/layout/chevron2"/>
    <dgm:cxn modelId="{43A1B4AC-10F2-46D6-A2F1-7BDC858A7D6B}" type="presParOf" srcId="{D724B673-A121-485D-A554-778FB1BC446D}" destId="{97C82A8B-915B-4797-96C1-BCD33967FB35}" srcOrd="3" destOrd="0" presId="urn:microsoft.com/office/officeart/2005/8/layout/chevron2"/>
    <dgm:cxn modelId="{F0ED085B-C55F-4ECA-94DD-722B7BE9733B}" type="presParOf" srcId="{D724B673-A121-485D-A554-778FB1BC446D}" destId="{1A35FEDC-EBA4-44FA-B8BA-487CBD90043C}" srcOrd="4" destOrd="0" presId="urn:microsoft.com/office/officeart/2005/8/layout/chevron2"/>
    <dgm:cxn modelId="{3BD85D31-D8CF-4626-969D-F3E7036C88BF}" type="presParOf" srcId="{1A35FEDC-EBA4-44FA-B8BA-487CBD90043C}" destId="{B4F183C6-D373-420D-887D-0C8F6A9086E4}" srcOrd="0" destOrd="0" presId="urn:microsoft.com/office/officeart/2005/8/layout/chevron2"/>
    <dgm:cxn modelId="{FB4EE422-68AE-4AAF-A371-7BF610C01961}" type="presParOf" srcId="{1A35FEDC-EBA4-44FA-B8BA-487CBD90043C}" destId="{FF5A82EE-523A-45EF-BA6F-7D0D73353845}" srcOrd="1" destOrd="0" presId="urn:microsoft.com/office/officeart/2005/8/layout/chevron2"/>
    <dgm:cxn modelId="{BC83D33E-4AFD-40DE-B07A-7A75F916187D}" type="presParOf" srcId="{D724B673-A121-485D-A554-778FB1BC446D}" destId="{BE72F778-8AC4-40D1-AFB5-98E00E9C8BAB}" srcOrd="5" destOrd="0" presId="urn:microsoft.com/office/officeart/2005/8/layout/chevron2"/>
    <dgm:cxn modelId="{EC2F7B74-EAFF-4616-81AE-66F462EE6296}" type="presParOf" srcId="{D724B673-A121-485D-A554-778FB1BC446D}" destId="{914A0E9D-858A-4502-9654-FDC7A8EE6041}" srcOrd="6" destOrd="0" presId="urn:microsoft.com/office/officeart/2005/8/layout/chevron2"/>
    <dgm:cxn modelId="{5FF87830-4730-4E04-A275-FA0BA7DE1F3A}" type="presParOf" srcId="{914A0E9D-858A-4502-9654-FDC7A8EE6041}" destId="{8E58A36D-3CE7-4040-83E9-F8F18F36A966}" srcOrd="0" destOrd="0" presId="urn:microsoft.com/office/officeart/2005/8/layout/chevron2"/>
    <dgm:cxn modelId="{4FDAD3AA-0E59-43F1-9500-5140EE70C150}" type="presParOf" srcId="{914A0E9D-858A-4502-9654-FDC7A8EE6041}" destId="{D79DECE7-FB85-4A3B-80D8-5E1F4143C49E}" srcOrd="1" destOrd="0" presId="urn:microsoft.com/office/officeart/2005/8/layout/chevron2"/>
    <dgm:cxn modelId="{3811E594-9A49-4FB7-82A5-D0A7CB56256D}" type="presParOf" srcId="{D724B673-A121-485D-A554-778FB1BC446D}" destId="{A4B2BDAB-2B8A-491C-AFE8-74C6623DD85F}" srcOrd="7" destOrd="0" presId="urn:microsoft.com/office/officeart/2005/8/layout/chevron2"/>
    <dgm:cxn modelId="{CA0B4B5F-824F-4855-9CA5-DD2C28CB0B91}" type="presParOf" srcId="{D724B673-A121-485D-A554-778FB1BC446D}" destId="{082496AD-9723-4597-B7C2-5C7506C2A4FB}" srcOrd="8" destOrd="0" presId="urn:microsoft.com/office/officeart/2005/8/layout/chevron2"/>
    <dgm:cxn modelId="{DF25AD58-9E29-4776-B52D-0C185C89FFD3}" type="presParOf" srcId="{082496AD-9723-4597-B7C2-5C7506C2A4FB}" destId="{02C15DCC-33EF-424B-9BDE-C0C22C2248E6}" srcOrd="0" destOrd="0" presId="urn:microsoft.com/office/officeart/2005/8/layout/chevron2"/>
    <dgm:cxn modelId="{93D74F87-1D5A-44A2-95E2-1721C83F4C7B}" type="presParOf" srcId="{082496AD-9723-4597-B7C2-5C7506C2A4FB}" destId="{B9E15DD2-9AFD-4C82-8BF4-DE47A1C812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A140-574F-4C5A-81B8-FE9D77DCC9A6}">
      <dsp:nvSpPr>
        <dsp:cNvPr id="0" name=""/>
        <dsp:cNvSpPr/>
      </dsp:nvSpPr>
      <dsp:spPr>
        <a:xfrm>
          <a:off x="3852068" y="1886783"/>
          <a:ext cx="2725366" cy="47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98"/>
              </a:lnTo>
              <a:lnTo>
                <a:pt x="2725366" y="236498"/>
              </a:lnTo>
              <a:lnTo>
                <a:pt x="2725366" y="472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8E084-0D46-4992-B3C1-474338AF8DA7}">
      <dsp:nvSpPr>
        <dsp:cNvPr id="0" name=""/>
        <dsp:cNvSpPr/>
      </dsp:nvSpPr>
      <dsp:spPr>
        <a:xfrm>
          <a:off x="3806348" y="1886783"/>
          <a:ext cx="91440" cy="47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54E9D-69BC-4787-BD7A-EE10229D5EF6}">
      <dsp:nvSpPr>
        <dsp:cNvPr id="0" name=""/>
        <dsp:cNvSpPr/>
      </dsp:nvSpPr>
      <dsp:spPr>
        <a:xfrm>
          <a:off x="1126701" y="1886783"/>
          <a:ext cx="2725366" cy="472997"/>
        </a:xfrm>
        <a:custGeom>
          <a:avLst/>
          <a:gdLst/>
          <a:ahLst/>
          <a:cxnLst/>
          <a:rect l="0" t="0" r="0" b="0"/>
          <a:pathLst>
            <a:path>
              <a:moveTo>
                <a:pt x="2725366" y="0"/>
              </a:moveTo>
              <a:lnTo>
                <a:pt x="2725366" y="236498"/>
              </a:lnTo>
              <a:lnTo>
                <a:pt x="0" y="236498"/>
              </a:lnTo>
              <a:lnTo>
                <a:pt x="0" y="472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3746B-0E16-475B-8DD1-0269C30025BF}">
      <dsp:nvSpPr>
        <dsp:cNvPr id="0" name=""/>
        <dsp:cNvSpPr/>
      </dsp:nvSpPr>
      <dsp:spPr>
        <a:xfrm>
          <a:off x="2725883" y="760598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Дошкольное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образовательное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учреждение</a:t>
          </a:r>
        </a:p>
      </dsp:txBody>
      <dsp:txXfrm>
        <a:off x="2725883" y="760598"/>
        <a:ext cx="2252369" cy="1126184"/>
      </dsp:txXfrm>
    </dsp:sp>
    <dsp:sp modelId="{897C680E-9895-4BE2-A1B9-A34F57C03A16}">
      <dsp:nvSpPr>
        <dsp:cNvPr id="0" name=""/>
        <dsp:cNvSpPr/>
      </dsp:nvSpPr>
      <dsp:spPr>
        <a:xfrm>
          <a:off x="517" y="2359780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Социальные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группы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профессиональной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общности</a:t>
          </a: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</a:p>
      </dsp:txBody>
      <dsp:txXfrm>
        <a:off x="517" y="2359780"/>
        <a:ext cx="2252369" cy="1126184"/>
      </dsp:txXfrm>
    </dsp:sp>
    <dsp:sp modelId="{A5BE72DD-6B80-48B9-BCB0-EC12D64DED7C}">
      <dsp:nvSpPr>
        <dsp:cNvPr id="0" name=""/>
        <dsp:cNvSpPr/>
      </dsp:nvSpPr>
      <dsp:spPr>
        <a:xfrm>
          <a:off x="2725883" y="2359780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Представители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иных сфер</a:t>
          </a: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</a:p>
      </dsp:txBody>
      <dsp:txXfrm>
        <a:off x="2725883" y="2359780"/>
        <a:ext cx="2252369" cy="1126184"/>
      </dsp:txXfrm>
    </dsp:sp>
    <dsp:sp modelId="{9AAAAFD1-94B2-4612-A499-BF9B60364CE3}">
      <dsp:nvSpPr>
        <dsp:cNvPr id="0" name=""/>
        <dsp:cNvSpPr/>
      </dsp:nvSpPr>
      <dsp:spPr>
        <a:xfrm>
          <a:off x="5451250" y="2359780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Спонсоры,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благотворительные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организации</a:t>
          </a:r>
          <a:endParaRPr kumimoji="0" lang="ru-RU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451250" y="2359780"/>
        <a:ext cx="2252369" cy="1126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20066-B3D3-43C9-B183-CE43C38254DA}">
      <dsp:nvSpPr>
        <dsp:cNvPr id="0" name=""/>
        <dsp:cNvSpPr/>
      </dsp:nvSpPr>
      <dsp:spPr>
        <a:xfrm rot="5400000">
          <a:off x="-146474" y="426060"/>
          <a:ext cx="976497" cy="683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621359"/>
        <a:ext cx="683548" cy="292949"/>
      </dsp:txXfrm>
    </dsp:sp>
    <dsp:sp modelId="{8795A055-613F-4CBC-ACCD-74F6F1943A66}">
      <dsp:nvSpPr>
        <dsp:cNvPr id="0" name=""/>
        <dsp:cNvSpPr/>
      </dsp:nvSpPr>
      <dsp:spPr>
        <a:xfrm rot="5400000">
          <a:off x="3433073" y="-2589670"/>
          <a:ext cx="874185" cy="637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Коллектив образовательного учреждения будет способен решать проблемы настоящего времени, организовывать ситуации появления идей для решения проблем.</a:t>
          </a:r>
          <a:endParaRPr lang="ru-RU" sz="1800" b="1" kern="1200" dirty="0"/>
        </a:p>
      </dsp:txBody>
      <dsp:txXfrm rot="-5400000">
        <a:off x="683548" y="202529"/>
        <a:ext cx="6330561" cy="788837"/>
      </dsp:txXfrm>
    </dsp:sp>
    <dsp:sp modelId="{13944A1A-D18A-4DC8-B638-10E0DEC9848C}">
      <dsp:nvSpPr>
        <dsp:cNvPr id="0" name=""/>
        <dsp:cNvSpPr/>
      </dsp:nvSpPr>
      <dsp:spPr>
        <a:xfrm rot="5400000">
          <a:off x="-146474" y="1441164"/>
          <a:ext cx="976497" cy="683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636463"/>
        <a:ext cx="683548" cy="292949"/>
      </dsp:txXfrm>
    </dsp:sp>
    <dsp:sp modelId="{8A4A7F5F-D169-48CD-B396-3E5584D4BFB4}">
      <dsp:nvSpPr>
        <dsp:cNvPr id="0" name=""/>
        <dsp:cNvSpPr/>
      </dsp:nvSpPr>
      <dsp:spPr>
        <a:xfrm rot="5400000">
          <a:off x="3423393" y="-1529278"/>
          <a:ext cx="893544" cy="637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Осознание коллективом того, что взаимодействие –это двусторонний, циклический процесс</a:t>
          </a:r>
          <a:r>
            <a:rPr lang="ru-RU" sz="3600" kern="1200" dirty="0" smtClean="0"/>
            <a:t>.</a:t>
          </a:r>
          <a:endParaRPr lang="ru-RU" sz="3600" kern="1200" dirty="0"/>
        </a:p>
      </dsp:txBody>
      <dsp:txXfrm rot="-5400000">
        <a:off x="683548" y="1254186"/>
        <a:ext cx="6329616" cy="806306"/>
      </dsp:txXfrm>
    </dsp:sp>
    <dsp:sp modelId="{B4F183C6-D373-420D-887D-0C8F6A9086E4}">
      <dsp:nvSpPr>
        <dsp:cNvPr id="0" name=""/>
        <dsp:cNvSpPr/>
      </dsp:nvSpPr>
      <dsp:spPr>
        <a:xfrm rot="5400000">
          <a:off x="-146474" y="2401047"/>
          <a:ext cx="976497" cy="683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596346"/>
        <a:ext cx="683548" cy="292949"/>
      </dsp:txXfrm>
    </dsp:sp>
    <dsp:sp modelId="{FF5A82EE-523A-45EF-BA6F-7D0D73353845}">
      <dsp:nvSpPr>
        <dsp:cNvPr id="0" name=""/>
        <dsp:cNvSpPr/>
      </dsp:nvSpPr>
      <dsp:spPr>
        <a:xfrm rot="5400000">
          <a:off x="3478614" y="-619932"/>
          <a:ext cx="783102" cy="637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Широкое участие родителей и представителей общественности в проектировании деятельности образовательного учреждения,</a:t>
          </a:r>
          <a:endParaRPr lang="ru-RU" sz="1800" kern="1200" dirty="0"/>
        </a:p>
      </dsp:txBody>
      <dsp:txXfrm rot="-5400000">
        <a:off x="683548" y="2213362"/>
        <a:ext cx="6335007" cy="706646"/>
      </dsp:txXfrm>
    </dsp:sp>
    <dsp:sp modelId="{8E58A36D-3CE7-4040-83E9-F8F18F36A966}">
      <dsp:nvSpPr>
        <dsp:cNvPr id="0" name=""/>
        <dsp:cNvSpPr/>
      </dsp:nvSpPr>
      <dsp:spPr>
        <a:xfrm rot="5400000">
          <a:off x="-146474" y="3286741"/>
          <a:ext cx="976497" cy="683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482040"/>
        <a:ext cx="683548" cy="292949"/>
      </dsp:txXfrm>
    </dsp:sp>
    <dsp:sp modelId="{D79DECE7-FB85-4A3B-80D8-5E1F4143C49E}">
      <dsp:nvSpPr>
        <dsp:cNvPr id="0" name=""/>
        <dsp:cNvSpPr/>
      </dsp:nvSpPr>
      <dsp:spPr>
        <a:xfrm rot="5400000">
          <a:off x="3585368" y="267646"/>
          <a:ext cx="569594" cy="637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Определении приоритетов развития и распределения ресурсов,</a:t>
          </a:r>
          <a:endParaRPr lang="ru-RU" sz="1800" kern="1200" dirty="0"/>
        </a:p>
      </dsp:txBody>
      <dsp:txXfrm rot="-5400000">
        <a:off x="683548" y="3197272"/>
        <a:ext cx="6345430" cy="513984"/>
      </dsp:txXfrm>
    </dsp:sp>
    <dsp:sp modelId="{02C15DCC-33EF-424B-9BDE-C0C22C2248E6}">
      <dsp:nvSpPr>
        <dsp:cNvPr id="0" name=""/>
        <dsp:cNvSpPr/>
      </dsp:nvSpPr>
      <dsp:spPr>
        <a:xfrm rot="5400000">
          <a:off x="-146474" y="4642485"/>
          <a:ext cx="976497" cy="683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837784"/>
        <a:ext cx="683548" cy="292949"/>
      </dsp:txXfrm>
    </dsp:sp>
    <dsp:sp modelId="{B9E15DD2-9AFD-4C82-8BF4-DE47A1C812E3}">
      <dsp:nvSpPr>
        <dsp:cNvPr id="0" name=""/>
        <dsp:cNvSpPr/>
      </dsp:nvSpPr>
      <dsp:spPr>
        <a:xfrm rot="5400000">
          <a:off x="3082753" y="1602026"/>
          <a:ext cx="1574825" cy="637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Включение родителей в </a:t>
          </a:r>
          <a:r>
            <a:rPr lang="ru-RU" sz="1800" kern="1200" dirty="0" err="1" smtClean="0"/>
            <a:t>воспитательно</a:t>
          </a:r>
          <a:r>
            <a:rPr lang="ru-RU" sz="1800" kern="1200" dirty="0" smtClean="0"/>
            <a:t> — образовательный процесс как равноправных и </a:t>
          </a:r>
          <a:r>
            <a:rPr lang="ru-RU" sz="1800" kern="1200" dirty="0" err="1" smtClean="0"/>
            <a:t>равноответственных</a:t>
          </a:r>
          <a:r>
            <a:rPr lang="ru-RU" sz="1800" kern="1200" dirty="0" smtClean="0"/>
            <a:t> партнёров, формирование у родителей чувства понимания важности и необходимости их роли в жизни ребёнка</a:t>
          </a:r>
          <a:r>
            <a:rPr lang="ru-RU" sz="3600" kern="1200" dirty="0" smtClean="0"/>
            <a:t>.</a:t>
          </a:r>
          <a:endParaRPr lang="ru-RU" sz="3600" kern="1200" dirty="0"/>
        </a:p>
      </dsp:txBody>
      <dsp:txXfrm rot="-5400000">
        <a:off x="683549" y="4078108"/>
        <a:ext cx="6296358" cy="1421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20066-B3D3-43C9-B183-CE43C38254DA}">
      <dsp:nvSpPr>
        <dsp:cNvPr id="0" name=""/>
        <dsp:cNvSpPr/>
      </dsp:nvSpPr>
      <dsp:spPr>
        <a:xfrm rot="5400000">
          <a:off x="-136358" y="440049"/>
          <a:ext cx="909056" cy="636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621861"/>
        <a:ext cx="636339" cy="272717"/>
      </dsp:txXfrm>
    </dsp:sp>
    <dsp:sp modelId="{8795A055-613F-4CBC-ACCD-74F6F1943A66}">
      <dsp:nvSpPr>
        <dsp:cNvPr id="0" name=""/>
        <dsp:cNvSpPr/>
      </dsp:nvSpPr>
      <dsp:spPr>
        <a:xfrm rot="5400000">
          <a:off x="3439656" y="-2611088"/>
          <a:ext cx="813810" cy="642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Создание системы взаимодействия ДОУ с учреждениями социума на основе договоров и совместных планов, проектов, соглашений.</a:t>
          </a:r>
          <a:endParaRPr lang="ru-RU" sz="1800" b="1" kern="1200" dirty="0"/>
        </a:p>
      </dsp:txBody>
      <dsp:txXfrm rot="-5400000">
        <a:off x="636340" y="231955"/>
        <a:ext cx="6380717" cy="734356"/>
      </dsp:txXfrm>
    </dsp:sp>
    <dsp:sp modelId="{13944A1A-D18A-4DC8-B638-10E0DEC9848C}">
      <dsp:nvSpPr>
        <dsp:cNvPr id="0" name=""/>
        <dsp:cNvSpPr/>
      </dsp:nvSpPr>
      <dsp:spPr>
        <a:xfrm rot="5400000">
          <a:off x="-136358" y="1385045"/>
          <a:ext cx="909056" cy="636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566857"/>
        <a:ext cx="636339" cy="272717"/>
      </dsp:txXfrm>
    </dsp:sp>
    <dsp:sp modelId="{8A4A7F5F-D169-48CD-B396-3E5584D4BFB4}">
      <dsp:nvSpPr>
        <dsp:cNvPr id="0" name=""/>
        <dsp:cNvSpPr/>
      </dsp:nvSpPr>
      <dsp:spPr>
        <a:xfrm rot="5400000">
          <a:off x="3430645" y="-1606436"/>
          <a:ext cx="831832" cy="642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Становление уровня социальной компетенции участников образовательного процесса, направленных на активное освоение своего  социального  окружения и </a:t>
          </a:r>
          <a:r>
            <a:rPr lang="ru-RU" sz="1800" kern="1200" dirty="0" smtClean="0"/>
            <a:t>мира.</a:t>
          </a:r>
          <a:endParaRPr lang="ru-RU" sz="1800" kern="1200" dirty="0"/>
        </a:p>
      </dsp:txBody>
      <dsp:txXfrm rot="-5400000">
        <a:off x="636340" y="1228476"/>
        <a:ext cx="6379837" cy="750618"/>
      </dsp:txXfrm>
    </dsp:sp>
    <dsp:sp modelId="{B4F183C6-D373-420D-887D-0C8F6A9086E4}">
      <dsp:nvSpPr>
        <dsp:cNvPr id="0" name=""/>
        <dsp:cNvSpPr/>
      </dsp:nvSpPr>
      <dsp:spPr>
        <a:xfrm rot="5400000">
          <a:off x="-136358" y="2437848"/>
          <a:ext cx="909056" cy="636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619660"/>
        <a:ext cx="636339" cy="272717"/>
      </dsp:txXfrm>
    </dsp:sp>
    <dsp:sp modelId="{FF5A82EE-523A-45EF-BA6F-7D0D73353845}">
      <dsp:nvSpPr>
        <dsp:cNvPr id="0" name=""/>
        <dsp:cNvSpPr/>
      </dsp:nvSpPr>
      <dsp:spPr>
        <a:xfrm rot="5400000">
          <a:off x="3322838" y="-618175"/>
          <a:ext cx="1047446" cy="642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Повышение общекультурного уровня, формирование  компетенций, позитивной самооценки, коммуникативных, творческих навыков, личностных качеств детей, родителей, педагогов, социальных партнеров</a:t>
          </a:r>
          <a:endParaRPr lang="ru-RU" sz="1600" b="1" kern="1200" dirty="0"/>
        </a:p>
      </dsp:txBody>
      <dsp:txXfrm rot="-5400000">
        <a:off x="636339" y="2119456"/>
        <a:ext cx="6369312" cy="945182"/>
      </dsp:txXfrm>
    </dsp:sp>
    <dsp:sp modelId="{8E58A36D-3CE7-4040-83E9-F8F18F36A966}">
      <dsp:nvSpPr>
        <dsp:cNvPr id="0" name=""/>
        <dsp:cNvSpPr/>
      </dsp:nvSpPr>
      <dsp:spPr>
        <a:xfrm rot="5400000">
          <a:off x="-136358" y="3344632"/>
          <a:ext cx="909056" cy="636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526444"/>
        <a:ext cx="636339" cy="272717"/>
      </dsp:txXfrm>
    </dsp:sp>
    <dsp:sp modelId="{D79DECE7-FB85-4A3B-80D8-5E1F4143C49E}">
      <dsp:nvSpPr>
        <dsp:cNvPr id="0" name=""/>
        <dsp:cNvSpPr/>
      </dsp:nvSpPr>
      <dsp:spPr>
        <a:xfrm rot="5400000">
          <a:off x="3468858" y="272370"/>
          <a:ext cx="755407" cy="642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Рост </a:t>
          </a:r>
          <a:r>
            <a:rPr lang="ru-RU" sz="1600" b="1" kern="1200" dirty="0" err="1" smtClean="0"/>
            <a:t>психоэмоционального</a:t>
          </a:r>
          <a:r>
            <a:rPr lang="ru-RU" sz="1600" b="1" kern="1200" dirty="0" smtClean="0"/>
            <a:t> благополучия и здоровья участников образовательного процесса, основанных на творческом взаимодействии с социальными институтами.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 rot="-5400000">
        <a:off x="636340" y="3141764"/>
        <a:ext cx="6383568" cy="681655"/>
      </dsp:txXfrm>
    </dsp:sp>
    <dsp:sp modelId="{02C15DCC-33EF-424B-9BDE-C0C22C2248E6}">
      <dsp:nvSpPr>
        <dsp:cNvPr id="0" name=""/>
        <dsp:cNvSpPr/>
      </dsp:nvSpPr>
      <dsp:spPr>
        <a:xfrm rot="5400000">
          <a:off x="-136358" y="4641519"/>
          <a:ext cx="909056" cy="636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823331"/>
        <a:ext cx="636339" cy="272717"/>
      </dsp:txXfrm>
    </dsp:sp>
    <dsp:sp modelId="{B9E15DD2-9AFD-4C82-8BF4-DE47A1C812E3}">
      <dsp:nvSpPr>
        <dsp:cNvPr id="0" name=""/>
        <dsp:cNvSpPr/>
      </dsp:nvSpPr>
      <dsp:spPr>
        <a:xfrm rot="5400000">
          <a:off x="3078754" y="1578428"/>
          <a:ext cx="1535613" cy="6420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Системное повышение мотивационной готовности всех субъектов образовательного процесса к изменению содержания работы по формированию эмоционально чувственного восприятия окружающего мира в рамках сотрудничества, равенства и партнерства в отношениях ребенка и взрослого, социальных институтов.</a:t>
          </a:r>
          <a:endParaRPr lang="ru-RU" sz="1800" b="1" kern="1200" dirty="0"/>
        </a:p>
      </dsp:txBody>
      <dsp:txXfrm rot="-5400000">
        <a:off x="636339" y="4095805"/>
        <a:ext cx="6345482" cy="138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CB2FB6-537E-45C2-8F03-6CB270393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0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CBFD8-092C-42B4-BC5C-A054E290C6DA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406B2-200A-4845-8E55-43A93EA0548E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9FF978-2360-4B69-A9BF-B6B422198D52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9FF978-2360-4B69-A9BF-B6B422198D52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CEB3F8-F2D7-411B-8303-F9578A98A57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6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8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010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1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0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2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4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742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49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609600" y="428604"/>
            <a:ext cx="807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Социальное партнерство как один из основных факторов развития</a:t>
            </a:r>
            <a:endParaRPr lang="ru-RU" sz="3600" dirty="0" smtClean="0">
              <a:solidFill>
                <a:schemeClr val="bg2"/>
              </a:solidFill>
            </a:endParaRPr>
          </a:p>
          <a:p>
            <a:r>
              <a:rPr lang="ru-RU" sz="3600" b="1" dirty="0" smtClean="0">
                <a:solidFill>
                  <a:schemeClr val="bg2"/>
                </a:solidFill>
              </a:rPr>
              <a:t>  МАДОУ  детский сад «Березка»</a:t>
            </a:r>
            <a:endParaRPr lang="ru-RU" sz="3600" dirty="0" smtClean="0">
              <a:solidFill>
                <a:schemeClr val="bg2"/>
              </a:solidFill>
            </a:endParaRP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323528" y="3214686"/>
            <a:ext cx="860619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2"/>
                </a:solidFill>
              </a:rPr>
              <a:t>Заведующий МАДОУ д/с «Березка»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2"/>
                </a:solidFill>
              </a:rPr>
              <a:t> с. </a:t>
            </a:r>
            <a:r>
              <a:rPr lang="ru-RU" sz="2000" b="1" dirty="0" err="1" smtClean="0">
                <a:solidFill>
                  <a:schemeClr val="bg2"/>
                </a:solidFill>
              </a:rPr>
              <a:t>Иволгинск</a:t>
            </a:r>
            <a:r>
              <a:rPr lang="ru-RU" sz="2000" b="1" dirty="0" smtClean="0">
                <a:solidFill>
                  <a:schemeClr val="bg2"/>
                </a:solidFill>
              </a:rPr>
              <a:t>, Республика Бурятия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>
                <a:solidFill>
                  <a:schemeClr val="bg2"/>
                </a:solidFill>
              </a:rPr>
              <a:t>Кривогорницына</a:t>
            </a:r>
            <a:r>
              <a:rPr lang="ru-RU" b="1" dirty="0">
                <a:solidFill>
                  <a:schemeClr val="bg2"/>
                </a:solidFill>
              </a:rPr>
              <a:t> </a:t>
            </a:r>
            <a:endParaRPr lang="ru-RU" b="1" dirty="0" smtClean="0">
              <a:solidFill>
                <a:schemeClr val="bg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Валентина Александровна</a:t>
            </a:r>
          </a:p>
        </p:txBody>
      </p:sp>
      <p:pic>
        <p:nvPicPr>
          <p:cNvPr id="4" name="Рисунок 3" descr="G:\КАРТИНКИ БАННЕР\детский сад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3997677" cy="400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57166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МАДОУ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/с «Березка» - открытая образовательная система: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2"/>
                </a:solidFill>
              </a:rPr>
              <a:t>педагогический процесс детского сада становится более гибким, дифференцированным, гуманным со стороны педагогического коллектива;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/>
                </a:solidFill>
              </a:rPr>
              <a:t>  </a:t>
            </a:r>
            <a:r>
              <a:rPr lang="ru-RU" sz="2000" b="1" dirty="0" smtClean="0">
                <a:solidFill>
                  <a:schemeClr val="bg2"/>
                </a:solidFill>
              </a:rPr>
              <a:t>педагоги  ориентируются на сотрудничество и взаимодействие с родителями и  социальными институтами;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2"/>
                </a:solidFill>
              </a:rPr>
              <a:t>рассматриваем социальное партнерство как взаимовыгодное взаимодействие различных секторов общества, направленное на решение социальных проблем, обеспечение устойчивого развития социальных отношений и повышение качества  образования.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3" name="Рисунок 2" descr="C:\Users\OEM\Desktop\речевые уголки\DSCF11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79" y="4221088"/>
            <a:ext cx="4429125" cy="247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85728"/>
            <a:ext cx="6934200" cy="7858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Условия для перехода от формального 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(ограничивающего)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 к продуктивному, развивающему взаимодействию: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 smtClean="0">
              <a:solidFill>
                <a:srgbClr val="4D4D4D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6340661"/>
              </p:ext>
            </p:extLst>
          </p:nvPr>
        </p:nvGraphicFramePr>
        <p:xfrm>
          <a:off x="2015810" y="928670"/>
          <a:ext cx="70567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C:\Users\Lenovo\Desktop\Денисова\img0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08407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Lenovo\Desktop\Денисова\SDC1285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2119630" cy="15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643050"/>
          </a:xfrm>
        </p:spPr>
        <p:txBody>
          <a:bodyPr/>
          <a:lstStyle/>
          <a:p>
            <a:r>
              <a:rPr lang="ru-RU" sz="3600" b="1" dirty="0" smtClean="0"/>
              <a:t>Социальное партнерство в МАДОУ «Березка»  происходит: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357298"/>
            <a:ext cx="5798448" cy="5272102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/>
              <a:t>внутри ДОУ с привлечением к нему родителей, педагогического совета ДОУ, педагогических коллективов школ, специалистов в области педагогики, психологии, логопедии и др. областях;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/>
              <a:t> на уровне Российской Федерации, Республики Бурятия, </a:t>
            </a:r>
            <a:r>
              <a:rPr lang="ru-RU" sz="2400" b="1" dirty="0" err="1" smtClean="0"/>
              <a:t>Иволгинского</a:t>
            </a:r>
            <a:r>
              <a:rPr lang="ru-RU" sz="2400" b="1" dirty="0" smtClean="0"/>
              <a:t> района с участием в нем организаций деятельности (педагогики, здравоохранения, культуры, спорта, социальной защиты и т.д.).</a:t>
            </a:r>
          </a:p>
          <a:p>
            <a:endParaRPr lang="ru-RU" dirty="0"/>
          </a:p>
        </p:txBody>
      </p:sp>
      <p:pic>
        <p:nvPicPr>
          <p:cNvPr id="6" name="Picture 2" descr="C:\Users\Lenovo\Desktop\Денисова\DSCF76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ovo\Desktop\Денисова\100_11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80319" cy="2304256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315200" cy="642942"/>
          </a:xfrm>
        </p:spPr>
        <p:txBody>
          <a:bodyPr/>
          <a:lstStyle/>
          <a:p>
            <a:r>
              <a:rPr lang="ru-RU" sz="3200" b="1" dirty="0" smtClean="0"/>
              <a:t>Формы социального партнерства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142984"/>
            <a:ext cx="6301934" cy="5486416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различные совместные мероприятия (концерты, праздники, спектакли, соревнования) как в МАДОУ, так и с социальными партнерами за  пределами МАДОУ 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совместные детско-взрослые и детские проекты, в т.ч. с социальными партнерами;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занятия, встречи, поездки познавательного характера;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дни открытых дверей;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общие родительские собрания;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индивидуальная работа с семьей и с социальными партнерами;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консультации родителей, проведение семинаров, тренингов в т.ч. как  и для социальных партнеров, так и на базе социальных партнеров;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подписание договоров по совместной, партнерской деятельности;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индивидуальная подготовка детей к школе и многое другое.</a:t>
            </a:r>
          </a:p>
          <a:p>
            <a:pPr>
              <a:buFont typeface="Wingdings" pitchFamily="2" charset="2"/>
              <a:buChar char="v"/>
            </a:pPr>
            <a:endParaRPr lang="ru-RU" sz="2000" b="1" dirty="0"/>
          </a:p>
        </p:txBody>
      </p:sp>
      <p:pic>
        <p:nvPicPr>
          <p:cNvPr id="5" name="Picture 2" descr="C:\Users\Lenovo\Desktop\Денисова\clow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8075" cy="1422400"/>
          </a:xfrm>
          <a:prstGeom prst="rect">
            <a:avLst/>
          </a:prstGeom>
          <a:noFill/>
          <a:extLst/>
        </p:spPr>
      </p:pic>
      <p:pic>
        <p:nvPicPr>
          <p:cNvPr id="6" name="Picture 2" descr="C:\Users\Lenovo\Desktop\Денисова\SAM_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5"/>
            <a:ext cx="237807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enovo\Desktop\Денисова\SDC1098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r="14399" b="16110"/>
          <a:stretch/>
        </p:blipFill>
        <p:spPr bwMode="auto">
          <a:xfrm>
            <a:off x="179511" y="4902106"/>
            <a:ext cx="2378075" cy="1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315200" cy="714380"/>
          </a:xfrm>
        </p:spPr>
        <p:txBody>
          <a:bodyPr/>
          <a:lstStyle/>
          <a:p>
            <a:r>
              <a:rPr lang="ru-RU" dirty="0" smtClean="0"/>
              <a:t>НАШИ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54864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2010 – Участники Всероссийского конкурса « Детские сады - детям» г.Москва в номинации « Лучший  сельский детский сад» - 1 место в Республике Бурятия.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 2011 г - Победитель  3 Всероссийского конкурса  «Здоровый дошкольник!»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/>
              <a:t> </a:t>
            </a:r>
            <a:r>
              <a:rPr lang="ru-RU" sz="1800" b="1" dirty="0" smtClean="0"/>
              <a:t>2012 г -  Награжден  Дипломом лауреата конкурса «Педагогические инновации» 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/>
              <a:t> </a:t>
            </a:r>
            <a:r>
              <a:rPr lang="ru-RU" sz="1800" b="1" dirty="0" smtClean="0"/>
              <a:t>2013 г  - Призеры Всероссийского конкурса « Успех 21 века»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/>
              <a:t> </a:t>
            </a:r>
            <a:r>
              <a:rPr lang="ru-RU" sz="1800" b="1" dirty="0" smtClean="0"/>
              <a:t>2013 г –  Присвоен  статус  республиканской  </a:t>
            </a:r>
            <a:r>
              <a:rPr lang="ru-RU" sz="1800" b="1" dirty="0" err="1" smtClean="0"/>
              <a:t>пилотной</a:t>
            </a:r>
            <a:r>
              <a:rPr lang="ru-RU" sz="1800" b="1" dirty="0" smtClean="0"/>
              <a:t>  площадки по внедрению Федерального  государственного образовательного стандарта дошкольного  образования.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 2013 г -  участники  </a:t>
            </a:r>
            <a:r>
              <a:rPr lang="en-US" sz="1800" b="1" dirty="0" smtClean="0"/>
              <a:t>I</a:t>
            </a:r>
            <a:r>
              <a:rPr lang="ru-RU" sz="1800" b="1" dirty="0" smtClean="0"/>
              <a:t> Всероссийского съезда работников дошкольного образования  г. Москва.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   2015 г - детский сад «Березка» получил статус </a:t>
            </a:r>
            <a:r>
              <a:rPr lang="ru-RU" sz="1800" b="1" dirty="0" err="1" smtClean="0"/>
              <a:t>пилотной</a:t>
            </a:r>
            <a:r>
              <a:rPr lang="ru-RU" sz="1800" b="1" dirty="0" smtClean="0"/>
              <a:t> площадки по разработке и проектированию основной образовательной программы дошкольного образования на основе </a:t>
            </a:r>
            <a:r>
              <a:rPr lang="ru-RU" sz="1800" b="1" dirty="0" err="1" smtClean="0"/>
              <a:t>билингвальной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трилингвальной</a:t>
            </a:r>
            <a:r>
              <a:rPr lang="ru-RU" sz="1800" b="1" dirty="0" smtClean="0"/>
              <a:t>) технологии, при  поддержки Министерства образования и науки Республики Бурятия и АНО ДПО Института образовательной политики «Эврика» г. Москва.</a:t>
            </a:r>
          </a:p>
          <a:p>
            <a:endParaRPr lang="ru-RU" sz="1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857256"/>
          </a:xfrm>
        </p:spPr>
        <p:txBody>
          <a:bodyPr/>
          <a:lstStyle/>
          <a:p>
            <a:r>
              <a:rPr lang="ru-RU" dirty="0" smtClean="0"/>
              <a:t>НАШИ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864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2015г – участники конкурса программ   по разработке и проектированию основной образовательной программы дошкольного образования на основе </a:t>
            </a:r>
            <a:r>
              <a:rPr lang="ru-RU" sz="1500" b="1" dirty="0" err="1" smtClean="0"/>
              <a:t>билингвальной</a:t>
            </a:r>
            <a:r>
              <a:rPr lang="ru-RU" sz="1500" b="1" dirty="0" smtClean="0"/>
              <a:t>  (</a:t>
            </a:r>
            <a:r>
              <a:rPr lang="ru-RU" sz="1500" b="1" dirty="0" err="1" smtClean="0"/>
              <a:t>трилингвальной</a:t>
            </a:r>
            <a:r>
              <a:rPr lang="ru-RU" sz="1500" b="1" dirty="0" smtClean="0"/>
              <a:t>) технологии – 2 место.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2015г - участники Международного форума «Дошкольное образование в Азиатских странах» р.Монголия.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 2016г– участники </a:t>
            </a:r>
            <a:r>
              <a:rPr lang="en-US" sz="1500" b="1" dirty="0" smtClean="0"/>
              <a:t>IV</a:t>
            </a:r>
            <a:r>
              <a:rPr lang="ru-RU" sz="1500" b="1" dirty="0" smtClean="0"/>
              <a:t> Всероссийского  съезда работников дошкольного образования г.Москва.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2016 – делегация в составе 5 педагогов  посетили  Монголию по обмену опыта работы.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2017 г-  участники экологической  конференции г. Иркутск 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2017- заведующая </a:t>
            </a:r>
            <a:r>
              <a:rPr lang="ru-RU" sz="1500" b="1" dirty="0" err="1" smtClean="0"/>
              <a:t>Кривогорницына</a:t>
            </a:r>
            <a:r>
              <a:rPr lang="ru-RU" sz="1500" b="1" dirty="0" smtClean="0"/>
              <a:t> В.А.  в составе республиканской делегации посетили Китайскую народную республику </a:t>
            </a:r>
            <a:r>
              <a:rPr lang="ru-RU" sz="1500" b="1" dirty="0" err="1" smtClean="0"/>
              <a:t>г.Эрлянь</a:t>
            </a:r>
            <a:r>
              <a:rPr lang="ru-RU" sz="1500" b="1" dirty="0" smtClean="0"/>
              <a:t> по инновационной работе дошкольных образовательных учреждений.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2017 г-  заведующая   </a:t>
            </a:r>
            <a:r>
              <a:rPr lang="ru-RU" sz="1500" b="1" dirty="0" err="1" smtClean="0"/>
              <a:t>Кривогорницына</a:t>
            </a:r>
            <a:r>
              <a:rPr lang="ru-RU" sz="1500" b="1" dirty="0" smtClean="0"/>
              <a:t>  В.А. участница  конференции  «Эврика – Авангард - 2017» г. Москва – Санкт- Петербург.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2017г  - июнь делегация в составе 5 человек  посетили   г.  </a:t>
            </a:r>
            <a:r>
              <a:rPr lang="ru-RU" sz="1500" b="1" dirty="0" err="1" smtClean="0"/>
              <a:t>Эрлянь</a:t>
            </a:r>
            <a:r>
              <a:rPr lang="ru-RU" sz="1500" b="1" dirty="0" smtClean="0"/>
              <a:t>  по инновационной работе.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2017г– Петрова Л.И. старший воспитатель—победитель Всероссийской </a:t>
            </a:r>
            <a:r>
              <a:rPr lang="ru-RU" sz="1500" b="1" dirty="0" err="1" smtClean="0"/>
              <a:t>блиц-олимпиады</a:t>
            </a:r>
            <a:r>
              <a:rPr lang="ru-RU" sz="1500" b="1" dirty="0" smtClean="0"/>
              <a:t> «Совокупность обязательных требований к ДО по ФГОС»</a:t>
            </a:r>
          </a:p>
          <a:p>
            <a:pPr>
              <a:buFont typeface="Wingdings" pitchFamily="2" charset="2"/>
              <a:buChar char="v"/>
            </a:pPr>
            <a:r>
              <a:rPr lang="en-US" sz="1500" b="1" dirty="0" smtClean="0"/>
              <a:t> </a:t>
            </a:r>
            <a:r>
              <a:rPr lang="ru-RU" sz="1500" b="1" dirty="0" smtClean="0"/>
              <a:t>2017г– В.А. </a:t>
            </a:r>
            <a:r>
              <a:rPr lang="ru-RU" sz="1500" b="1" dirty="0" err="1" smtClean="0"/>
              <a:t>Кривогорницына</a:t>
            </a:r>
            <a:r>
              <a:rPr lang="ru-RU" sz="1500" b="1" dirty="0" smtClean="0"/>
              <a:t> заведующий—Лауреат </a:t>
            </a:r>
            <a:r>
              <a:rPr lang="en-US" sz="1500" b="1" dirty="0" smtClean="0"/>
              <a:t>V</a:t>
            </a:r>
            <a:r>
              <a:rPr lang="ru-RU" sz="1500" b="1" dirty="0" smtClean="0"/>
              <a:t> Всероссийского конкурса профессионального мастерства воспитателей и педагогов ДОУ»Современный детский сад—2017» в номинации «Лучший руководитель современного детского сада».</a:t>
            </a:r>
          </a:p>
          <a:p>
            <a:pPr>
              <a:buFont typeface="Wingdings" pitchFamily="2" charset="2"/>
              <a:buChar char="v"/>
            </a:pPr>
            <a:r>
              <a:rPr lang="en-US" sz="1500" b="1" dirty="0" smtClean="0"/>
              <a:t> </a:t>
            </a:r>
            <a:r>
              <a:rPr lang="ru-RU" sz="1500" b="1" dirty="0" smtClean="0"/>
              <a:t>2017г– Участники Международного семинара «</a:t>
            </a:r>
            <a:r>
              <a:rPr lang="ru-RU" sz="1500" b="1" dirty="0" err="1" smtClean="0"/>
              <a:t>Экообразование</a:t>
            </a:r>
            <a:r>
              <a:rPr lang="ru-RU" sz="1500" b="1" dirty="0" smtClean="0"/>
              <a:t> — Байкал 2017» г.Улан-Удэ.</a:t>
            </a:r>
          </a:p>
          <a:p>
            <a:pPr>
              <a:buFont typeface="Wingdings" pitchFamily="2" charset="2"/>
              <a:buChar char="v"/>
            </a:pPr>
            <a:r>
              <a:rPr lang="ru-RU" sz="1500" b="1" dirty="0" smtClean="0"/>
              <a:t> 11.08. 2017г– участники </a:t>
            </a:r>
            <a:r>
              <a:rPr lang="en-US" sz="1500" b="1" dirty="0" smtClean="0"/>
              <a:t>III</a:t>
            </a:r>
            <a:r>
              <a:rPr lang="ru-RU" sz="1500" b="1" dirty="0" smtClean="0"/>
              <a:t> профсоюзного лагеря.</a:t>
            </a:r>
          </a:p>
          <a:p>
            <a:pPr>
              <a:buFont typeface="Wingdings" pitchFamily="2" charset="2"/>
              <a:buChar char="v"/>
            </a:pPr>
            <a:endParaRPr lang="ru-RU" sz="15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315200" cy="785818"/>
          </a:xfrm>
        </p:spPr>
        <p:txBody>
          <a:bodyPr/>
          <a:lstStyle/>
          <a:p>
            <a:r>
              <a:rPr lang="ru-RU" dirty="0" smtClean="0"/>
              <a:t>Социальное партнерство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071546"/>
            <a:ext cx="5400599" cy="55578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позволяет действовать эффективно и успешно, имея в виду приоритетную перспективу, общую для всех партнеров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эффективно координировать совместную деятельность с ясным пониманием своей ответственности.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оказывать наиболее эффективно и экономно помощь нуждающимся членам сообщества, участвующим в партнерстве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добиваться того, чтобы, оставаясь непохожими на других, признавать различия отдельных людей и организаций. 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Таковы основные аспекты процесса становления и функционирования социального партнерства в сфере образования. </a:t>
            </a:r>
            <a:endParaRPr lang="ru-RU" sz="2000" b="1" dirty="0"/>
          </a:p>
        </p:txBody>
      </p:sp>
      <p:pic>
        <p:nvPicPr>
          <p:cNvPr id="5" name="Объект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916832"/>
            <a:ext cx="3312368" cy="388843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57166"/>
            <a:ext cx="6934200" cy="928694"/>
          </a:xfrm>
        </p:spPr>
        <p:txBody>
          <a:bodyPr/>
          <a:lstStyle/>
          <a:p>
            <a:pPr algn="ctr"/>
            <a:r>
              <a:rPr lang="ru-RU" sz="3200" b="1" dirty="0" smtClean="0"/>
              <a:t>ДАЛЬНЕЙШИЙ ОЖИДАЕМЫЙ РЕЗУЛЬТАТ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en-US" sz="3600" b="1" dirty="0" smtClean="0">
              <a:solidFill>
                <a:srgbClr val="4D4D4D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7984004"/>
              </p:ext>
            </p:extLst>
          </p:nvPr>
        </p:nvGraphicFramePr>
        <p:xfrm>
          <a:off x="2087216" y="1064860"/>
          <a:ext cx="70567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Lenovo\Desktop\Денисова\АН\DSC_26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" y="3140968"/>
            <a:ext cx="2016224" cy="1515244"/>
          </a:xfrm>
          <a:prstGeom prst="rect">
            <a:avLst/>
          </a:prstGeom>
          <a:noFill/>
          <a:extLst/>
        </p:spPr>
      </p:pic>
      <p:pic>
        <p:nvPicPr>
          <p:cNvPr id="7" name="Picture 2" descr="C:\Users\Lenovo\Desktop\Денисова\АН\DSCF7929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" y="4941168"/>
            <a:ext cx="2167890" cy="1628775"/>
          </a:xfrm>
          <a:prstGeom prst="rect">
            <a:avLst/>
          </a:prstGeom>
          <a:noFill/>
          <a:extLst/>
        </p:spPr>
      </p:pic>
      <p:pic>
        <p:nvPicPr>
          <p:cNvPr id="8" name="Picture 9" descr="C:\Users\Lenovo\Desktop\Денисова\АН\копировать изображения в папку новая папка 3 23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" y="1340768"/>
            <a:ext cx="2066925" cy="155130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322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2" y="1412776"/>
            <a:ext cx="8210550" cy="1368152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4D4D4D"/>
                </a:solidFill>
              </a:rPr>
              <a:t>СПАСИБО ЗА ВНИМАНИЕ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47650" y="3943350"/>
            <a:ext cx="2895600" cy="476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300" smtClean="0"/>
              <a:t>Company name</a:t>
            </a:r>
            <a:endParaRPr lang="ru-RU" sz="2300" smtClean="0"/>
          </a:p>
        </p:txBody>
      </p:sp>
      <p:pic>
        <p:nvPicPr>
          <p:cNvPr id="4" name="Picture 3" descr="C:\Users\Lenovo\Desktop\Денисова\100_06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Lenovo\Desktop\Денисова\АН\копировать изображения в папку новая папка 3 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558612" cy="19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ovo\Desktop\Денисова\SAM_2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0380"/>
            <a:ext cx="1798320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enovo\Desktop\Денисова\68897590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856865" cy="21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enovo\Desktop\Денисова\img0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26" y="4653136"/>
            <a:ext cx="2786034" cy="20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95288"/>
            <a:ext cx="7315200" cy="715962"/>
          </a:xfrm>
        </p:spPr>
        <p:txBody>
          <a:bodyPr/>
          <a:lstStyle/>
          <a:p>
            <a:r>
              <a:rPr lang="ru-RU" sz="2800" b="1" dirty="0" smtClean="0"/>
              <a:t>«социальное партнерство в образовании»</a:t>
            </a:r>
            <a:r>
              <a:rPr lang="ru-RU" sz="2800" dirty="0" smtClean="0"/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0344" y="1484784"/>
            <a:ext cx="6756151" cy="48731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2"/>
                </a:solidFill>
              </a:rPr>
              <a:t>это инструмент, с помощью  которого представители различных субъектов, имеющих специфические интересы, организуют совместную деятельность;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2"/>
                </a:solidFill>
              </a:rPr>
              <a:t>сложный и многообразный тип взаимодействия заинтересованных партнеров, который создает условия для полноценного сотрудничества в разных формах управленческой и организационной деятельности. Оно позволяет действовать эффективно и успешно, имея в виду приоритетную перспективу, общую для всех партнеров, эффективно координировать совместную деятельность с ясным пониманием своей ответственности</a:t>
            </a:r>
          </a:p>
        </p:txBody>
      </p:sp>
      <p:pic>
        <p:nvPicPr>
          <p:cNvPr id="4" name="Рисунок 3" descr="G:\КАРТИНКИ БАННЕР\DSC_06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172841" cy="354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881047"/>
          </a:xfrm>
        </p:spPr>
        <p:txBody>
          <a:bodyPr anchor="b"/>
          <a:lstStyle/>
          <a:p>
            <a:pPr eaLnBrk="1" hangingPunct="1"/>
            <a:r>
              <a:rPr lang="ru-RU" altLang="ru-RU" sz="3200" b="1" dirty="0" smtClean="0">
                <a:latin typeface="Times New Roman" pitchFamily="18" charset="0"/>
              </a:rPr>
              <a:t>Принципы социального партнёрства</a:t>
            </a:r>
            <a:r>
              <a:rPr lang="en-US" altLang="ru-RU" sz="3200" b="1" dirty="0" smtClean="0">
                <a:latin typeface="Times New Roman" pitchFamily="18" charset="0"/>
              </a:rPr>
              <a:t>:</a:t>
            </a:r>
            <a:endParaRPr lang="ru-RU" altLang="ru-RU" sz="3200" b="1" dirty="0" smtClean="0">
              <a:latin typeface="Times New Roman" pitchFamily="18" charset="0"/>
            </a:endParaRPr>
          </a:p>
        </p:txBody>
      </p:sp>
      <p:sp>
        <p:nvSpPr>
          <p:cNvPr id="15363" name="Rectangle 2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68761"/>
            <a:ext cx="5915000" cy="20882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добровольность сторон;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уважение интересов друг друга;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соблюдение законов и иных нормативных актов;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сохранения имиджа учреждения в обществе;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 обязательность исполнения договоренности.</a:t>
            </a:r>
          </a:p>
        </p:txBody>
      </p:sp>
      <p:pic>
        <p:nvPicPr>
          <p:cNvPr id="15364" name="Picture 29" descr="social-network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4208" y="1268760"/>
            <a:ext cx="2699792" cy="2304256"/>
          </a:xfrm>
          <a:noFill/>
        </p:spPr>
      </p:pic>
      <p:pic>
        <p:nvPicPr>
          <p:cNvPr id="3074" name="Picture 2" descr="G:\фото 2017\КГИ 2017\акция КГИ\Иволгинский район\Ивол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7236296" cy="30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881047"/>
          </a:xfrm>
        </p:spPr>
        <p:txBody>
          <a:bodyPr anchor="b"/>
          <a:lstStyle/>
          <a:p>
            <a:pPr eaLnBrk="1" hangingPunct="1"/>
            <a:r>
              <a:rPr lang="ru-RU" altLang="ru-RU" sz="3200" b="1" dirty="0" smtClean="0">
                <a:latin typeface="Times New Roman" pitchFamily="18" charset="0"/>
              </a:rPr>
              <a:t>Принципы взаимодействия сторон</a:t>
            </a:r>
            <a:r>
              <a:rPr lang="en-US" altLang="ru-RU" sz="3200" b="1" dirty="0" smtClean="0">
                <a:latin typeface="Times New Roman" pitchFamily="18" charset="0"/>
              </a:rPr>
              <a:t>:</a:t>
            </a:r>
            <a:endParaRPr lang="ru-RU" altLang="ru-RU" sz="3200" b="1" dirty="0" smtClean="0">
              <a:latin typeface="Times New Roman" pitchFamily="18" charset="0"/>
            </a:endParaRPr>
          </a:p>
        </p:txBody>
      </p:sp>
      <p:sp>
        <p:nvSpPr>
          <p:cNvPr id="15363" name="Rectangle 2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равноправие участников;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взаимное уважение;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заинтересованность в результатах;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свобода обсуждения интересующих вопросов;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добровольность принятия на себя обязательств;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ответственность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altLang="ru-RU" sz="2400" b="1" dirty="0" smtClean="0">
              <a:latin typeface="Times New Roman" pitchFamily="18" charset="0"/>
            </a:endParaRPr>
          </a:p>
        </p:txBody>
      </p:sp>
      <p:pic>
        <p:nvPicPr>
          <p:cNvPr id="15364" name="Picture 29" descr="social-network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0" y="1428736"/>
            <a:ext cx="3810000" cy="1785950"/>
          </a:xfrm>
          <a:noFill/>
        </p:spPr>
      </p:pic>
      <p:pic>
        <p:nvPicPr>
          <p:cNvPr id="5" name="Рисунок 4" descr="G:\фото 2017\КГИ 2017\акция КГИ\Иволгинский район\DSCF12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75285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71546"/>
            <a:ext cx="7315200" cy="142876"/>
          </a:xfrm>
        </p:spPr>
        <p:txBody>
          <a:bodyPr anchor="b"/>
          <a:lstStyle/>
          <a:p>
            <a:pPr algn="ctr" eaLnBrk="1" hangingPunct="1"/>
            <a:r>
              <a:rPr lang="ru-RU" altLang="ru-RU" sz="3600" b="1" dirty="0" smtClean="0">
                <a:latin typeface="Times New Roman" pitchFamily="18" charset="0"/>
              </a:rPr>
              <a:t>Формы и уровни социального партнёрства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714375" y="1714500"/>
          <a:ext cx="7704137" cy="424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</a:rPr>
              <a:t>Система взаимодействия с объектами социального окружения:</a:t>
            </a:r>
          </a:p>
        </p:txBody>
      </p:sp>
      <p:sp>
        <p:nvSpPr>
          <p:cNvPr id="19459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2017713"/>
            <a:ext cx="4167188" cy="465137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</a:rPr>
              <a:t>Способствует наиболее оптимальному развитию творческих способностей детей и взрослых.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2000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</a:rPr>
              <a:t>Интегрирует  в себе практически все образовательные области.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2000" b="1" dirty="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</a:rPr>
              <a:t>Имеет возможность использовать помещения социальных партнеров для проведения различных мероприятий.</a:t>
            </a:r>
          </a:p>
        </p:txBody>
      </p:sp>
      <p:pic>
        <p:nvPicPr>
          <p:cNvPr id="19460" name="Picture 23" descr="8543700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344963"/>
            <a:ext cx="3571902" cy="33160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315200" cy="785818"/>
          </a:xfrm>
        </p:spPr>
        <p:txBody>
          <a:bodyPr/>
          <a:lstStyle/>
          <a:p>
            <a:pPr algn="ctr"/>
            <a:r>
              <a:rPr lang="ru-RU" sz="3200" b="1" dirty="0" smtClean="0"/>
              <a:t>НАШИ СОЦИАЛЬНЫЕ ПАРТНЕРЫ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214422"/>
            <a:ext cx="6552728" cy="541497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Администрация муниципального образования «</a:t>
            </a:r>
            <a:r>
              <a:rPr lang="ru-RU" sz="1600" b="1" dirty="0" err="1" smtClean="0"/>
              <a:t>Иволгинский</a:t>
            </a:r>
            <a:r>
              <a:rPr lang="ru-RU" sz="1600" b="1" dirty="0" smtClean="0"/>
              <a:t> район»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Сельское поселение муниципального образования «</a:t>
            </a:r>
            <a:r>
              <a:rPr lang="ru-RU" sz="1600" b="1" dirty="0" err="1" smtClean="0"/>
              <a:t>Иволгинский</a:t>
            </a:r>
            <a:r>
              <a:rPr lang="ru-RU" sz="1600" b="1" dirty="0" smtClean="0"/>
              <a:t> район»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Районное управление образования муниципального образования «</a:t>
            </a:r>
            <a:r>
              <a:rPr lang="ru-RU" sz="1600" b="1" dirty="0" err="1" smtClean="0"/>
              <a:t>Иволгинский</a:t>
            </a:r>
            <a:r>
              <a:rPr lang="ru-RU" sz="1600" b="1" dirty="0" smtClean="0"/>
              <a:t> район»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 smtClean="0"/>
              <a:t>Иволгинский</a:t>
            </a:r>
            <a:r>
              <a:rPr lang="ru-RU" sz="1600" b="1" dirty="0" smtClean="0"/>
              <a:t> районный центр дополнительного образования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Отдел социальной защиты населения по </a:t>
            </a:r>
            <a:r>
              <a:rPr lang="ru-RU" sz="1600" b="1" dirty="0" err="1" smtClean="0"/>
              <a:t>Иволгинскому</a:t>
            </a:r>
            <a:r>
              <a:rPr lang="ru-RU" sz="1600" b="1" dirty="0" smtClean="0"/>
              <a:t> району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Районный дом культуры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МАОУ»</a:t>
            </a:r>
            <a:r>
              <a:rPr lang="ru-RU" sz="1600" b="1" dirty="0" err="1" smtClean="0"/>
              <a:t>Иволгинская</a:t>
            </a:r>
            <a:r>
              <a:rPr lang="ru-RU" sz="1600" b="1" dirty="0" smtClean="0"/>
              <a:t> средняя общеобразовательная школа» 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Колледж традиционных искусств народов Забайкалья  </a:t>
            </a:r>
            <a:r>
              <a:rPr lang="ru-RU" sz="1600" b="1" dirty="0" err="1" smtClean="0"/>
              <a:t>с.Иволгинск</a:t>
            </a: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Районная библиотека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Районные детские сады: «Вишенка», «Рябинка»,  «</a:t>
            </a:r>
            <a:r>
              <a:rPr lang="ru-RU" sz="1600" b="1" dirty="0" err="1" smtClean="0"/>
              <a:t>Улаалзай</a:t>
            </a:r>
            <a:r>
              <a:rPr lang="ru-RU" sz="1600" b="1" dirty="0" smtClean="0"/>
              <a:t>», «</a:t>
            </a:r>
            <a:r>
              <a:rPr lang="ru-RU" sz="1600" b="1" dirty="0" err="1" smtClean="0"/>
              <a:t>Бульжамур</a:t>
            </a:r>
            <a:r>
              <a:rPr lang="ru-RU" sz="1600" b="1" dirty="0" smtClean="0"/>
              <a:t>»,  «Солнышко», « </a:t>
            </a:r>
            <a:r>
              <a:rPr lang="ru-RU" sz="1600" b="1" dirty="0" err="1" smtClean="0"/>
              <a:t>Хараасгэй</a:t>
            </a:r>
            <a:r>
              <a:rPr lang="ru-RU" sz="1600" b="1" dirty="0" smtClean="0"/>
              <a:t>», «</a:t>
            </a:r>
            <a:r>
              <a:rPr lang="ru-RU" sz="1600" b="1" dirty="0" err="1" smtClean="0"/>
              <a:t>Золотинка</a:t>
            </a:r>
            <a:r>
              <a:rPr lang="ru-RU" sz="1600" b="1" dirty="0" smtClean="0"/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Детские сады г. Улан-Удэ: «Росинка», «Теремок», «Строитель»,   «Елочка», «Алые паруса».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Бурятский республиканский  институт образовательной политики</a:t>
            </a:r>
          </a:p>
        </p:txBody>
      </p:sp>
      <p:pic>
        <p:nvPicPr>
          <p:cNvPr id="4" name="Рисунок 3" descr="C:\Users\OEM\Desktop\фото Иволга места родные\DSCF15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105025" cy="157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OEM\Desktop\фото Иволга места родные\DSCF15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3" y="2996952"/>
            <a:ext cx="2045970" cy="153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OEM\Desktop\фото Иволга места родные\DSCF15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2" y="4869160"/>
            <a:ext cx="2085975" cy="156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315200" cy="480116"/>
          </a:xfrm>
        </p:spPr>
        <p:txBody>
          <a:bodyPr/>
          <a:lstStyle/>
          <a:p>
            <a:r>
              <a:rPr lang="ru-RU" sz="2400" b="1" dirty="0" smtClean="0"/>
              <a:t>НАШИ СОЦИАЛЬНЫЕ ПАРТНЕРЫ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908720"/>
            <a:ext cx="6948264" cy="46085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Подписали договора о сотрудничестве с Монгольскими детскими садами №30, №33.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Договор с  бурятским многоуровневым колледжем г.Улан – Удэ 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ГАУЗ «</a:t>
            </a:r>
            <a:r>
              <a:rPr lang="ru-RU" sz="1800" b="1" dirty="0" err="1" smtClean="0"/>
              <a:t>Иволгинская</a:t>
            </a:r>
            <a:r>
              <a:rPr lang="ru-RU" sz="1800" b="1" dirty="0" smtClean="0"/>
              <a:t> центральная районная больница»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21 пожарная часть 13 Иволгинского отряда ГПС Иволгинский плодово-ягодный питомник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err="1" smtClean="0"/>
              <a:t>Иволгинский</a:t>
            </a:r>
            <a:r>
              <a:rPr lang="ru-RU" sz="1800" b="1" dirty="0" smtClean="0"/>
              <a:t> дацан – Буддийская традиционная </a:t>
            </a:r>
            <a:r>
              <a:rPr lang="ru-RU" sz="1800" b="1" dirty="0" err="1" smtClean="0"/>
              <a:t>Сангха</a:t>
            </a:r>
            <a:r>
              <a:rPr lang="ru-RU" sz="1800" b="1" dirty="0" smtClean="0"/>
              <a:t> России.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err="1" smtClean="0"/>
              <a:t>Иволгинский</a:t>
            </a:r>
            <a:r>
              <a:rPr lang="ru-RU" sz="1800" b="1" dirty="0" smtClean="0"/>
              <a:t> дворец спорта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 Институт проблем образовательной политики «Эврика»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ГАУ ДПО  Институт развития  образования Иркутской области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ГАУК РБ «Детско-юношеская библиотека»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ГАУК РБ «Национальная библиотека Республики Бурятия»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ГБУ ДО «Республиканский эколого-биологический центр учащихся»</a:t>
            </a:r>
            <a:br>
              <a:rPr lang="ru-RU" sz="1800" b="1" dirty="0" smtClean="0"/>
            </a:br>
            <a:r>
              <a:rPr lang="ru-RU" sz="1800" b="1" dirty="0" smtClean="0"/>
              <a:t>ГБПОУ «Бурятский республиканский педагогический колледж»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OEM\Desktop\фото Иволга места родные\DSCF15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1858144" cy="19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OEM\Desktop\фото Иволга места родные\DSCF15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1914303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315200" cy="480116"/>
          </a:xfrm>
        </p:spPr>
        <p:txBody>
          <a:bodyPr/>
          <a:lstStyle/>
          <a:p>
            <a:r>
              <a:rPr lang="ru-RU" sz="3200" b="1" dirty="0" smtClean="0"/>
              <a:t>НАШИ СОЦИАЛЬНЫЕ ПАРТНЕРЫ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392446" cy="482453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ИП </a:t>
            </a:r>
            <a:r>
              <a:rPr lang="ru-RU" sz="1800" b="1" dirty="0" err="1" smtClean="0"/>
              <a:t>Буянтуева</a:t>
            </a:r>
            <a:r>
              <a:rPr lang="ru-RU" sz="1800" b="1" dirty="0" smtClean="0"/>
              <a:t> Д.М.( поставка продуктов)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ООО «ТД </a:t>
            </a:r>
            <a:r>
              <a:rPr lang="ru-RU" sz="1800" b="1" dirty="0" err="1" smtClean="0"/>
              <a:t>Буянтуева</a:t>
            </a:r>
            <a:r>
              <a:rPr lang="ru-RU" sz="1800" b="1" dirty="0" smtClean="0"/>
              <a:t> Д.М.» (поставка </a:t>
            </a:r>
            <a:r>
              <a:rPr lang="ru-RU" sz="1800" b="1" dirty="0" err="1" smtClean="0"/>
              <a:t>хоз.товаров</a:t>
            </a:r>
            <a:r>
              <a:rPr lang="ru-RU" sz="1800" b="1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err="1" smtClean="0"/>
              <a:t>СнабМедикл</a:t>
            </a:r>
            <a:r>
              <a:rPr lang="ru-RU" sz="1800" b="1" dirty="0" smtClean="0"/>
              <a:t> (поставка </a:t>
            </a:r>
            <a:r>
              <a:rPr lang="ru-RU" sz="1800" b="1" dirty="0" err="1" smtClean="0"/>
              <a:t>мед.оборудования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дез.средств</a:t>
            </a:r>
            <a:r>
              <a:rPr lang="ru-RU" sz="1800" b="1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err="1" smtClean="0"/>
              <a:t>Ленграж</a:t>
            </a:r>
            <a:r>
              <a:rPr lang="ru-RU" sz="1800" b="1" dirty="0" smtClean="0"/>
              <a:t> ( Поставка постельного белья, пошив штор, матрацев, одеял)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Инженерная компания «</a:t>
            </a:r>
            <a:r>
              <a:rPr lang="ru-RU" sz="1800" b="1" dirty="0" err="1" smtClean="0"/>
              <a:t>Демург</a:t>
            </a:r>
            <a:r>
              <a:rPr lang="ru-RU" sz="1800" b="1" dirty="0" smtClean="0"/>
              <a:t>» (укладка тротуарной плитки)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ООО «ПО Рубин» (техническое обслуживание огнетушителей)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ООО ЧОО «Ермак» (тревожная кнопка, обслуживание пожарной сигнализации и </a:t>
            </a:r>
            <a:r>
              <a:rPr lang="ru-RU" sz="1800" b="1" dirty="0" err="1" smtClean="0"/>
              <a:t>радиомониторинга</a:t>
            </a:r>
            <a:r>
              <a:rPr lang="ru-RU" sz="1800" b="1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ООО ВТК «</a:t>
            </a:r>
            <a:r>
              <a:rPr lang="ru-RU" sz="1800" b="1" dirty="0" err="1" smtClean="0"/>
              <a:t>Росхлеб</a:t>
            </a:r>
            <a:r>
              <a:rPr lang="ru-RU" sz="1800" b="1" dirty="0" smtClean="0"/>
              <a:t>» ( поставка хлебобулочных изделий)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ООО «Спектр» (обслуживание холодного водоснабжения и сточных вод)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err="1" smtClean="0"/>
              <a:t>Ростелеком</a:t>
            </a:r>
            <a:r>
              <a:rPr lang="ru-RU" sz="1800" b="1" dirty="0" smtClean="0"/>
              <a:t> ( обслуживание АТС и интернета)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АО «</a:t>
            </a:r>
            <a:r>
              <a:rPr lang="ru-RU" sz="1800" b="1" dirty="0" err="1" smtClean="0"/>
              <a:t>Читаэнергосбыт</a:t>
            </a:r>
            <a:r>
              <a:rPr lang="ru-RU" sz="1800" b="1" dirty="0" smtClean="0"/>
              <a:t>» ( обслуживание электросети)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ТК «Посуда центр» г.Улан-удэ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ТК «1001 мелочей» г.Улан-Удэ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ООО ТК «Митра» г.Улан-Удэ</a:t>
            </a:r>
          </a:p>
          <a:p>
            <a:pPr>
              <a:buFont typeface="Wingdings" pitchFamily="2" charset="2"/>
              <a:buChar char="v"/>
            </a:pPr>
            <a:endParaRPr lang="ru-RU" sz="1800" b="1" dirty="0"/>
          </a:p>
        </p:txBody>
      </p:sp>
      <p:pic>
        <p:nvPicPr>
          <p:cNvPr id="4" name="Рисунок 3" descr="C:\Users\OEM\Desktop\фото Иволга места родные\DSCF15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9767"/>
            <a:ext cx="3816424" cy="208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892</TotalTime>
  <Words>1086</Words>
  <Application>Microsoft Office PowerPoint</Application>
  <PresentationFormat>Экран (4:3)</PresentationFormat>
  <Paragraphs>145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</vt:lpstr>
      <vt:lpstr>Презентация PowerPoint</vt:lpstr>
      <vt:lpstr>«социальное партнерство в образовании» </vt:lpstr>
      <vt:lpstr>Принципы социального партнёрства:</vt:lpstr>
      <vt:lpstr>Принципы взаимодействия сторон:</vt:lpstr>
      <vt:lpstr>Формы и уровни социального партнёрства</vt:lpstr>
      <vt:lpstr>Система взаимодействия с объектами социального окружения:</vt:lpstr>
      <vt:lpstr>НАШИ СОЦИАЛЬНЫЕ ПАРТНЕРЫ</vt:lpstr>
      <vt:lpstr>НАШИ СОЦИАЛЬНЫЕ ПАРТНЕРЫ</vt:lpstr>
      <vt:lpstr>НАШИ СОЦИАЛЬНЫЕ ПАРТНЕРЫ</vt:lpstr>
      <vt:lpstr>Презентация PowerPoint</vt:lpstr>
      <vt:lpstr>Условия для перехода от формального (ограничивающего) к продуктивному, развивающему взаимодействию: </vt:lpstr>
      <vt:lpstr>Социальное партнерство в МАДОУ «Березка»  происходит:</vt:lpstr>
      <vt:lpstr>Формы социального партнерства </vt:lpstr>
      <vt:lpstr>НАШИ РЕЗУЛЬТАТЫ</vt:lpstr>
      <vt:lpstr>НАШИ РЕЗУЛЬТАТЫ</vt:lpstr>
      <vt:lpstr>Социальное партнерство </vt:lpstr>
      <vt:lpstr>ДАЛЬНЕЙШИЙ ОЖИДАЕМЫЙ РЕЗУЛЬТАТ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OEM</cp:lastModifiedBy>
  <cp:revision>53</cp:revision>
  <dcterms:created xsi:type="dcterms:W3CDTF">2016-04-06T21:22:49Z</dcterms:created>
  <dcterms:modified xsi:type="dcterms:W3CDTF">2017-08-23T04:54:01Z</dcterms:modified>
</cp:coreProperties>
</file>