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1" r:id="rId2"/>
    <p:sldId id="441" r:id="rId3"/>
    <p:sldId id="442" r:id="rId4"/>
    <p:sldId id="459" r:id="rId5"/>
    <p:sldId id="453" r:id="rId6"/>
    <p:sldId id="451" r:id="rId7"/>
    <p:sldId id="454" r:id="rId8"/>
    <p:sldId id="455" r:id="rId9"/>
    <p:sldId id="456" r:id="rId10"/>
    <p:sldId id="407" r:id="rId11"/>
    <p:sldId id="452" r:id="rId12"/>
    <p:sldId id="447" r:id="rId13"/>
    <p:sldId id="457" r:id="rId14"/>
    <p:sldId id="401" r:id="rId15"/>
  </p:sldIdLst>
  <p:sldSz cx="9144000" cy="5143500" type="screen16x9"/>
  <p:notesSz cx="6797675" cy="9926638"/>
  <p:embeddedFontLst>
    <p:embeddedFont>
      <p:font typeface="Cambr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1642"/>
    <a:srgbClr val="3366CC"/>
    <a:srgbClr val="003AA6"/>
    <a:srgbClr val="070C13"/>
    <a:srgbClr val="DAEAFE"/>
    <a:srgbClr val="C8F0FC"/>
    <a:srgbClr val="C9D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6" autoAdjust="0"/>
    <p:restoredTop sz="94514" autoAdjust="0"/>
  </p:normalViewPr>
  <p:slideViewPr>
    <p:cSldViewPr>
      <p:cViewPr>
        <p:scale>
          <a:sx n="100" d="100"/>
          <a:sy n="100" d="100"/>
        </p:scale>
        <p:origin x="-330" y="-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54;&#1050;&#1054;\&#1056;&#1072;&#1073;&#1086;&#1095;&#1080;&#1081;%20&#1089;&#1090;&#1086;&#1083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54;&#1050;&#1054;\&#1056;&#1072;&#1073;&#1086;&#1095;&#1080;&#1081;%20&#1089;&#1090;&#1086;&#1083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54;&#1050;&#1054;\&#1056;&#1072;&#1073;&#1086;&#1095;&#1080;&#1081;%20&#1089;&#1090;&#1086;&#1083;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54;&#1050;&#1054;\&#1056;&#1072;&#1073;&#1086;&#1095;&#1080;&#1081;%20&#1089;&#1090;&#1086;&#1083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54;&#1050;&#1054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Статистика</a:t>
            </a:r>
            <a:r>
              <a:rPr lang="ru-RU" sz="1400" baseline="0"/>
              <a:t> по отметкам</a:t>
            </a:r>
            <a:endParaRPr lang="ru-RU" sz="140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Лист1!$A$21</c:f>
              <c:strCache>
                <c:ptCount val="1"/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4.6736657917760523E-3"/>
                  <c:y val="1.17873286672499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9878171478565246E-2"/>
                  <c:y val="-6.43726305045205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637576552930884E-2"/>
                  <c:y val="2.40671478565180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1638232720909398E-3"/>
                  <c:y val="2.4958807232429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Лист1!$B$20:$E$20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Лист1!$B$21:$E$21</c:f>
              <c:numCache>
                <c:formatCode>0%</c:formatCode>
                <c:ptCount val="4"/>
                <c:pt idx="0">
                  <c:v>0.37000000000000038</c:v>
                </c:pt>
                <c:pt idx="1">
                  <c:v>0.45</c:v>
                </c:pt>
                <c:pt idx="2">
                  <c:v>0.15000000000000024</c:v>
                </c:pt>
                <c:pt idx="3">
                  <c:v>3.0000000000000009E-2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radarChart>
        <c:radarStyle val="filled"/>
        <c:ser>
          <c:idx val="0"/>
          <c:order val="0"/>
          <c:cat>
            <c:strRef>
              <c:f>Лист1!$B$23:$B$43</c:f>
              <c:strCache>
                <c:ptCount val="21"/>
                <c:pt idx="0">
                  <c:v>1.1. </c:v>
                </c:pt>
                <c:pt idx="1">
                  <c:v>1.2. </c:v>
                </c:pt>
                <c:pt idx="2">
                  <c:v>1.3.</c:v>
                </c:pt>
                <c:pt idx="3">
                  <c:v>1.4.</c:v>
                </c:pt>
                <c:pt idx="4">
                  <c:v>1.5.</c:v>
                </c:pt>
                <c:pt idx="5">
                  <c:v>1.6.</c:v>
                </c:pt>
                <c:pt idx="6">
                  <c:v>2.1. </c:v>
                </c:pt>
                <c:pt idx="7">
                  <c:v>2.2.</c:v>
                </c:pt>
                <c:pt idx="8">
                  <c:v>2.3. </c:v>
                </c:pt>
                <c:pt idx="9">
                  <c:v>2.4. </c:v>
                </c:pt>
                <c:pt idx="10">
                  <c:v>2.5.</c:v>
                </c:pt>
                <c:pt idx="11">
                  <c:v>2.6. </c:v>
                </c:pt>
                <c:pt idx="12">
                  <c:v>2.7.</c:v>
                </c:pt>
                <c:pt idx="13">
                  <c:v>2.8.</c:v>
                </c:pt>
                <c:pt idx="14">
                  <c:v>3.1. </c:v>
                </c:pt>
                <c:pt idx="15">
                  <c:v>3.2. </c:v>
                </c:pt>
                <c:pt idx="16">
                  <c:v>3.3. </c:v>
                </c:pt>
                <c:pt idx="17">
                  <c:v>3.4. </c:v>
                </c:pt>
                <c:pt idx="18">
                  <c:v>3.5.</c:v>
                </c:pt>
                <c:pt idx="19">
                  <c:v>3.6.</c:v>
                </c:pt>
                <c:pt idx="20">
                  <c:v>3.7.</c:v>
                </c:pt>
              </c:strCache>
            </c:strRef>
          </c:cat>
          <c:val>
            <c:numRef>
              <c:f>Лист1!$C$23:$C$43</c:f>
              <c:numCache>
                <c:formatCode>General</c:formatCode>
                <c:ptCount val="21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</c:ser>
        <c:axId val="52440448"/>
        <c:axId val="52442240"/>
      </c:radarChart>
      <c:catAx>
        <c:axId val="52440448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442240"/>
        <c:crosses val="autoZero"/>
        <c:auto val="1"/>
        <c:lblAlgn val="ctr"/>
        <c:lblOffset val="100"/>
      </c:catAx>
      <c:valAx>
        <c:axId val="52442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440448"/>
        <c:crosses val="autoZero"/>
        <c:crossBetween val="between"/>
        <c:majorUnit val="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Показатели</a:t>
            </a:r>
            <a:r>
              <a:rPr lang="ru-RU" sz="1400" baseline="0" dirty="0"/>
              <a:t> 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Pt>
            <c:idx val="1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Лист1!$A$40:$A$41</c:f>
              <c:strCache>
                <c:ptCount val="2"/>
                <c:pt idx="0">
                  <c:v>Успеваемость,%</c:v>
                </c:pt>
                <c:pt idx="1">
                  <c:v>Качество знаний,%</c:v>
                </c:pt>
              </c:strCache>
            </c:strRef>
          </c:cat>
          <c:val>
            <c:numRef>
              <c:f>Лист1!$B$40:$B$41</c:f>
              <c:numCache>
                <c:formatCode>General</c:formatCode>
                <c:ptCount val="2"/>
                <c:pt idx="0">
                  <c:v>67.36</c:v>
                </c:pt>
                <c:pt idx="1">
                  <c:v>16.14</c:v>
                </c:pt>
              </c:numCache>
            </c:numRef>
          </c:val>
        </c:ser>
        <c:dLbls>
          <c:showVal val="1"/>
        </c:dLbls>
        <c:gapWidth val="75"/>
        <c:axId val="44907136"/>
        <c:axId val="44908928"/>
      </c:barChart>
      <c:catAx>
        <c:axId val="4490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44908928"/>
        <c:crosses val="autoZero"/>
        <c:auto val="1"/>
        <c:lblAlgn val="ctr"/>
        <c:lblOffset val="100"/>
      </c:catAx>
      <c:valAx>
        <c:axId val="449089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9071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Типы</a:t>
            </a:r>
            <a:r>
              <a:rPr lang="ru-RU" baseline="0" dirty="0" smtClean="0"/>
              <a:t> ОО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333333333333334E-2"/>
                  <c:y val="-8.7962962962963229E-2"/>
                </c:manualLayout>
              </c:layout>
              <c:showVal val="1"/>
            </c:dLbl>
            <c:dLbl>
              <c:idx val="1"/>
              <c:layout>
                <c:manualLayout>
                  <c:x val="5.5555555555555455E-2"/>
                  <c:y val="-9.2592592592593032E-2"/>
                </c:manualLayout>
              </c:layout>
              <c:showVal val="1"/>
            </c:dLbl>
            <c:dLbl>
              <c:idx val="2"/>
              <c:layout>
                <c:manualLayout>
                  <c:x val="6.1111111111111123E-2"/>
                  <c:y val="-8.796296296296322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Лист1!$A$78:$A$80</c:f>
              <c:strCache>
                <c:ptCount val="3"/>
                <c:pt idx="0">
                  <c:v>Городские ОО</c:v>
                </c:pt>
                <c:pt idx="1">
                  <c:v>Сельские ОО</c:v>
                </c:pt>
                <c:pt idx="2">
                  <c:v>Сельские малокомплектные ОО</c:v>
                </c:pt>
              </c:strCache>
            </c:strRef>
          </c:cat>
          <c:val>
            <c:numRef>
              <c:f>Лист1!$B$78:$B$80</c:f>
              <c:numCache>
                <c:formatCode>0%</c:formatCode>
                <c:ptCount val="3"/>
                <c:pt idx="0">
                  <c:v>0.21000000000000021</c:v>
                </c:pt>
                <c:pt idx="1">
                  <c:v>0.47000000000000008</c:v>
                </c:pt>
                <c:pt idx="2">
                  <c:v>0.32000000000000062</c:v>
                </c:pt>
              </c:numCache>
            </c:numRef>
          </c:val>
        </c:ser>
        <c:gapWidth val="0"/>
        <c:gapDepth val="0"/>
        <c:shape val="box"/>
        <c:axId val="44955136"/>
        <c:axId val="44956672"/>
        <c:axId val="0"/>
      </c:bar3DChart>
      <c:catAx>
        <c:axId val="44955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4956672"/>
        <c:crosses val="autoZero"/>
        <c:auto val="1"/>
        <c:lblAlgn val="ctr"/>
        <c:lblOffset val="100"/>
      </c:catAx>
      <c:valAx>
        <c:axId val="44956672"/>
        <c:scaling>
          <c:orientation val="minMax"/>
        </c:scaling>
        <c:delete val="1"/>
        <c:axPos val="l"/>
        <c:numFmt formatCode="0%" sourceLinked="1"/>
        <c:tickLblPos val="nextTo"/>
        <c:crossAx val="449551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Распределение</a:t>
            </a:r>
            <a:r>
              <a:rPr lang="ru-RU" sz="1400" baseline="0" dirty="0"/>
              <a:t> первичных </a:t>
            </a:r>
            <a:r>
              <a:rPr lang="ru-RU" sz="1400" baseline="0" dirty="0" smtClean="0"/>
              <a:t>баллов учителей </a:t>
            </a:r>
            <a:r>
              <a:rPr lang="ru-RU" sz="1400" baseline="0" dirty="0"/>
              <a:t>физики</a:t>
            </a:r>
            <a:endParaRPr lang="ru-RU" sz="1400" dirty="0"/>
          </a:p>
        </c:rich>
      </c:tx>
      <c:layout>
        <c:manualLayout>
          <c:xMode val="edge"/>
          <c:yMode val="edge"/>
          <c:x val="0.1605674470722957"/>
          <c:y val="2.7072753227946202E-2"/>
        </c:manualLayout>
      </c:layout>
    </c:title>
    <c:plotArea>
      <c:layout>
        <c:manualLayout>
          <c:layoutTarget val="inner"/>
          <c:xMode val="edge"/>
          <c:yMode val="edge"/>
          <c:x val="6.6755805517622294E-2"/>
          <c:y val="0.22647494988698391"/>
          <c:w val="0.6735165188964285"/>
          <c:h val="0.62696730449883864"/>
        </c:manualLayout>
      </c:layout>
      <c:lineChart>
        <c:grouping val="standard"/>
        <c:ser>
          <c:idx val="0"/>
          <c:order val="0"/>
          <c:tx>
            <c:strRef>
              <c:f>Лист1!$A$59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Lbls>
            <c:dLbl>
              <c:idx val="0"/>
              <c:layout>
                <c:manualLayout>
                  <c:x val="-3.8888888888888903E-2"/>
                  <c:y val="-4.3818574343707194E-2"/>
                </c:manualLayout>
              </c:layout>
              <c:showVal val="1"/>
            </c:dLbl>
            <c:dLbl>
              <c:idx val="1"/>
              <c:layout>
                <c:manualLayout>
                  <c:x val="-2.7777777777777891E-2"/>
                  <c:y val="-4.3818574343707194E-2"/>
                </c:manualLayout>
              </c:layout>
              <c:showVal val="1"/>
            </c:dLbl>
            <c:dLbl>
              <c:idx val="2"/>
              <c:layout>
                <c:manualLayout>
                  <c:x val="-2.7777777777777912E-2"/>
                  <c:y val="-4.3818574343707194E-2"/>
                </c:manualLayout>
              </c:layout>
              <c:showVal val="1"/>
            </c:dLbl>
            <c:dLbl>
              <c:idx val="3"/>
              <c:layout>
                <c:manualLayout>
                  <c:x val="-3.0555555555555582E-2"/>
                  <c:y val="-5.0078370678522485E-2"/>
                </c:manualLayout>
              </c:layout>
              <c:showVal val="1"/>
            </c:dLbl>
            <c:dLbl>
              <c:idx val="4"/>
              <c:layout>
                <c:manualLayout>
                  <c:x val="-3.333333333333334E-2"/>
                  <c:y val="-3.1298981674076611E-2"/>
                </c:manualLayout>
              </c:layout>
              <c:showVal val="1"/>
            </c:dLbl>
            <c:dLbl>
              <c:idx val="5"/>
              <c:layout>
                <c:manualLayout>
                  <c:x val="-2.5137225096163899E-2"/>
                  <c:y val="-5.0078198333142664E-2"/>
                </c:manualLayout>
              </c:layout>
              <c:showVal val="1"/>
            </c:dLbl>
            <c:dLbl>
              <c:idx val="6"/>
              <c:layout>
                <c:manualLayout>
                  <c:x val="-3.4499396696920002E-2"/>
                  <c:y val="-4.906172658793078E-2"/>
                </c:manualLayout>
              </c:layout>
              <c:showVal val="1"/>
            </c:dLbl>
            <c:dLbl>
              <c:idx val="7"/>
              <c:layout>
                <c:manualLayout>
                  <c:x val="-4.1666623462493092E-2"/>
                  <c:y val="-4.906172658793078E-2"/>
                </c:manualLayout>
              </c:layout>
              <c:showVal val="1"/>
            </c:dLbl>
            <c:dLbl>
              <c:idx val="8"/>
              <c:layout>
                <c:manualLayout>
                  <c:x val="-2.7777777777777912E-2"/>
                  <c:y val="-5.6338167013337812E-2"/>
                </c:manualLayout>
              </c:layout>
              <c:showVal val="1"/>
            </c:dLbl>
            <c:dLbl>
              <c:idx val="9"/>
              <c:layout>
                <c:manualLayout>
                  <c:x val="-1.3888888888889034E-2"/>
                  <c:y val="-3.755877800889187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Лист1!$B$58:$K$58</c:f>
              <c:strCache>
                <c:ptCount val="10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4б</c:v>
                </c:pt>
                <c:pt idx="4">
                  <c:v>5б</c:v>
                </c:pt>
                <c:pt idx="5">
                  <c:v>6б</c:v>
                </c:pt>
                <c:pt idx="6">
                  <c:v>7б</c:v>
                </c:pt>
                <c:pt idx="7">
                  <c:v>8б</c:v>
                </c:pt>
                <c:pt idx="8">
                  <c:v>9б</c:v>
                </c:pt>
                <c:pt idx="9">
                  <c:v>10б</c:v>
                </c:pt>
              </c:strCache>
            </c:strRef>
          </c:cat>
          <c:val>
            <c:numRef>
              <c:f>Лист1!$B$59:$K$59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</c:ser>
        <c:marker val="1"/>
        <c:axId val="43222528"/>
        <c:axId val="43224064"/>
      </c:lineChart>
      <c:catAx>
        <c:axId val="43222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43224064"/>
        <c:crosses val="autoZero"/>
        <c:auto val="1"/>
        <c:lblAlgn val="ctr"/>
        <c:lblOffset val="100"/>
      </c:catAx>
      <c:valAx>
        <c:axId val="43224064"/>
        <c:scaling>
          <c:orientation val="minMax"/>
        </c:scaling>
        <c:axPos val="l"/>
        <c:majorGridlines/>
        <c:numFmt formatCode="General" sourceLinked="1"/>
        <c:tickLblPos val="nextTo"/>
        <c:crossAx val="4322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11272712002021"/>
          <c:y val="0.51260339695548773"/>
          <c:w val="0.2206309344089657"/>
          <c:h val="0.1737328210590491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 % от общего числа выпускников</c:v>
                </c:pt>
              </c:strCache>
            </c:strRef>
          </c:tx>
          <c:dLbls>
            <c:dLbl>
              <c:idx val="0"/>
              <c:layout>
                <c:manualLayout>
                  <c:x val="9.1167453075681523E-3"/>
                  <c:y val="-3.2652832683228793E-2"/>
                </c:manualLayout>
              </c:layout>
              <c:showVal val="1"/>
            </c:dLbl>
            <c:dLbl>
              <c:idx val="1"/>
              <c:layout>
                <c:manualLayout>
                  <c:x val="9.1167453075680863E-3"/>
                  <c:y val="-3.2652832683228702E-2"/>
                </c:manualLayout>
              </c:layout>
              <c:showVal val="1"/>
            </c:dLbl>
            <c:dLbl>
              <c:idx val="2"/>
              <c:layout>
                <c:manualLayout>
                  <c:x val="9.1167453075681245E-3"/>
                  <c:y val="-2.9024740162869957E-2"/>
                </c:manualLayout>
              </c:layout>
              <c:showVal val="1"/>
            </c:dLbl>
            <c:dLbl>
              <c:idx val="3"/>
              <c:layout>
                <c:manualLayout>
                  <c:x val="9.1167453075681245E-3"/>
                  <c:y val="-3.26528326832287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Лист1!$B$4:$E$4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20.07</c:v>
                </c:pt>
                <c:pt idx="1">
                  <c:v>20.93</c:v>
                </c:pt>
                <c:pt idx="2">
                  <c:v>21.18</c:v>
                </c:pt>
                <c:pt idx="3">
                  <c:v>21.479999999999986</c:v>
                </c:pt>
              </c:numCache>
            </c:numRef>
          </c:val>
        </c:ser>
        <c:dLbls>
          <c:showVal val="1"/>
        </c:dLbls>
        <c:shape val="cylinder"/>
        <c:axId val="45422080"/>
        <c:axId val="45423616"/>
        <c:axId val="0"/>
      </c:bar3DChart>
      <c:catAx>
        <c:axId val="45422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5423616"/>
        <c:crosses val="autoZero"/>
        <c:auto val="1"/>
        <c:lblAlgn val="ctr"/>
        <c:lblOffset val="100"/>
      </c:catAx>
      <c:valAx>
        <c:axId val="45423616"/>
        <c:scaling>
          <c:orientation val="minMax"/>
        </c:scaling>
        <c:delete val="1"/>
        <c:axPos val="l"/>
        <c:numFmt formatCode="General" sourceLinked="1"/>
        <c:tickLblPos val="nextTo"/>
        <c:crossAx val="454220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Лист1!$A$98</c:f>
              <c:strCache>
                <c:ptCount val="1"/>
                <c:pt idx="0">
                  <c:v>Средний тестовый балл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Лист1!$B$97:$C$97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Лист1!$B$98:$C$98</c:f>
              <c:numCache>
                <c:formatCode>General</c:formatCode>
                <c:ptCount val="2"/>
                <c:pt idx="0">
                  <c:v>43.790000000000013</c:v>
                </c:pt>
                <c:pt idx="1">
                  <c:v>47</c:v>
                </c:pt>
              </c:numCache>
            </c:numRef>
          </c:val>
        </c:ser>
        <c:dLbls>
          <c:showVal val="1"/>
        </c:dLbls>
        <c:gapWidth val="75"/>
        <c:axId val="45434368"/>
        <c:axId val="45435904"/>
      </c:barChart>
      <c:catAx>
        <c:axId val="45434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435904"/>
        <c:crosses val="autoZero"/>
        <c:auto val="1"/>
        <c:lblAlgn val="ctr"/>
        <c:lblOffset val="100"/>
      </c:catAx>
      <c:valAx>
        <c:axId val="454359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43436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Количество выпускников, не преодолевших минимальный балл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%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Лист1!$A$118</c:f>
              <c:strCache>
                <c:ptCount val="1"/>
                <c:pt idx="0">
                  <c:v>Количество выпускников, не преодолевших минимальный балл,%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Лист1!$B$117:$C$117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Лист1!$B$118:$C$118</c:f>
              <c:numCache>
                <c:formatCode>General</c:formatCode>
                <c:ptCount val="2"/>
                <c:pt idx="0">
                  <c:v>11.71</c:v>
                </c:pt>
                <c:pt idx="1">
                  <c:v>7.6</c:v>
                </c:pt>
              </c:numCache>
            </c:numRef>
          </c:val>
        </c:ser>
        <c:dLbls>
          <c:showVal val="1"/>
        </c:dLbls>
        <c:gapWidth val="75"/>
        <c:axId val="45468288"/>
        <c:axId val="45494656"/>
      </c:barChart>
      <c:catAx>
        <c:axId val="45468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494656"/>
        <c:crosses val="autoZero"/>
        <c:auto val="1"/>
        <c:lblAlgn val="ctr"/>
        <c:lblOffset val="100"/>
      </c:catAx>
      <c:valAx>
        <c:axId val="454946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46828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выпускников, набравших от 81 </a:t>
            </a:r>
          </a:p>
          <a:p>
            <a:pPr>
              <a:defRPr sz="1400"/>
            </a:pPr>
            <a:r>
              <a:rPr lang="ru-RU" sz="1400" dirty="0"/>
              <a:t>до 99 баллов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smtClean="0"/>
              <a:t>%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Лист1!$A$133</c:f>
              <c:strCache>
                <c:ptCount val="1"/>
                <c:pt idx="0">
                  <c:v>Количество выпускников, набравших от 81 до 99 баллов,%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Лист1!$B$132:$C$132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Лист1!$B$133:$C$133</c:f>
              <c:numCache>
                <c:formatCode>General</c:formatCode>
                <c:ptCount val="2"/>
                <c:pt idx="0">
                  <c:v>0.9700000000000002</c:v>
                </c:pt>
                <c:pt idx="1">
                  <c:v>1.6400000000000001</c:v>
                </c:pt>
              </c:numCache>
            </c:numRef>
          </c:val>
        </c:ser>
        <c:dLbls>
          <c:showVal val="1"/>
        </c:dLbls>
        <c:gapWidth val="75"/>
        <c:axId val="45522944"/>
        <c:axId val="45524480"/>
      </c:barChart>
      <c:catAx>
        <c:axId val="4552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524480"/>
        <c:crosses val="autoZero"/>
        <c:auto val="1"/>
        <c:lblAlgn val="ctr"/>
        <c:lblOffset val="100"/>
      </c:catAx>
      <c:valAx>
        <c:axId val="455244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52294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выпускников, набравших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100 баллов,</a:t>
            </a:r>
            <a:r>
              <a:rPr lang="en-US" sz="1400" dirty="0" smtClean="0"/>
              <a:t> </a:t>
            </a:r>
            <a:r>
              <a:rPr lang="ru-RU" sz="1400" dirty="0" smtClean="0"/>
              <a:t>%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Лист1!$A$149</c:f>
              <c:strCache>
                <c:ptCount val="1"/>
                <c:pt idx="0">
                  <c:v>Количество выпускников, набравших 100 баллов,%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Лист1!$B$148:$C$148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Лист1!$B$149:$C$149</c:f>
              <c:numCache>
                <c:formatCode>General</c:formatCode>
                <c:ptCount val="2"/>
                <c:pt idx="0">
                  <c:v>0</c:v>
                </c:pt>
                <c:pt idx="1">
                  <c:v>9.0000000000000024E-2</c:v>
                </c:pt>
              </c:numCache>
            </c:numRef>
          </c:val>
        </c:ser>
        <c:dLbls>
          <c:showVal val="1"/>
        </c:dLbls>
        <c:gapWidth val="75"/>
        <c:axId val="45352064"/>
        <c:axId val="45353600"/>
      </c:barChart>
      <c:catAx>
        <c:axId val="45352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353600"/>
        <c:crosses val="autoZero"/>
        <c:auto val="1"/>
        <c:lblAlgn val="ctr"/>
        <c:lblOffset val="100"/>
      </c:catAx>
      <c:valAx>
        <c:axId val="453536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35206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4312-596C-4239-B47B-CA54210C41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2CB3D-CB7B-43F8-ACD2-4DF86DC50566}">
      <dgm:prSet phldrT="[Текст]"/>
      <dgm:spPr/>
      <dgm:t>
        <a:bodyPr/>
        <a:lstStyle/>
        <a:p>
          <a:r>
            <a:rPr lang="ru-RU" dirty="0" smtClean="0"/>
            <a:t>Международные исследования</a:t>
          </a:r>
          <a:endParaRPr lang="ru-RU" dirty="0"/>
        </a:p>
      </dgm:t>
    </dgm:pt>
    <dgm:pt modelId="{C82D82A1-54DB-4FC8-B6D0-545C5CFE2EF9}" type="parTrans" cxnId="{65B50DD7-8D78-4590-8A7E-626255E5537E}">
      <dgm:prSet/>
      <dgm:spPr/>
      <dgm:t>
        <a:bodyPr/>
        <a:lstStyle/>
        <a:p>
          <a:endParaRPr lang="ru-RU"/>
        </a:p>
      </dgm:t>
    </dgm:pt>
    <dgm:pt modelId="{7D84CD33-9861-44C6-BF64-06ED5FE0F82C}" type="sibTrans" cxnId="{65B50DD7-8D78-4590-8A7E-626255E5537E}">
      <dgm:prSet/>
      <dgm:spPr/>
      <dgm:t>
        <a:bodyPr/>
        <a:lstStyle/>
        <a:p>
          <a:endParaRPr lang="ru-RU"/>
        </a:p>
      </dgm:t>
    </dgm:pt>
    <dgm:pt modelId="{398C429F-3407-4E37-940B-85462F2935F7}">
      <dgm:prSet phldrT="[Текст]"/>
      <dgm:spPr/>
      <dgm:t>
        <a:bodyPr/>
        <a:lstStyle/>
        <a:p>
          <a:r>
            <a:rPr lang="ru-RU" dirty="0" smtClean="0"/>
            <a:t>ВПР</a:t>
          </a:r>
          <a:endParaRPr lang="ru-RU" dirty="0"/>
        </a:p>
      </dgm:t>
    </dgm:pt>
    <dgm:pt modelId="{5A0C95A7-3A86-4D1B-BB57-4C5DCC679B58}" type="parTrans" cxnId="{1F2C2C4F-C4B2-4042-A5A0-E0631C5F15AC}">
      <dgm:prSet/>
      <dgm:spPr/>
      <dgm:t>
        <a:bodyPr/>
        <a:lstStyle/>
        <a:p>
          <a:endParaRPr lang="ru-RU"/>
        </a:p>
      </dgm:t>
    </dgm:pt>
    <dgm:pt modelId="{751C27EA-27C7-4349-95FA-F630839ECA08}" type="sibTrans" cxnId="{1F2C2C4F-C4B2-4042-A5A0-E0631C5F15AC}">
      <dgm:prSet/>
      <dgm:spPr/>
      <dgm:t>
        <a:bodyPr/>
        <a:lstStyle/>
        <a:p>
          <a:endParaRPr lang="ru-RU"/>
        </a:p>
      </dgm:t>
    </dgm:pt>
    <dgm:pt modelId="{367DF115-62CA-42E6-A4E4-C27F43487F8D}">
      <dgm:prSet phldrT="[Текст]"/>
      <dgm:spPr/>
      <dgm:t>
        <a:bodyPr/>
        <a:lstStyle/>
        <a:p>
          <a:r>
            <a:rPr lang="ru-RU" dirty="0" smtClean="0"/>
            <a:t>НИКО</a:t>
          </a:r>
          <a:endParaRPr lang="ru-RU" dirty="0"/>
        </a:p>
      </dgm:t>
    </dgm:pt>
    <dgm:pt modelId="{F03C49F7-2F9D-44FB-B3C9-BE2D8BBFD6A4}" type="parTrans" cxnId="{F9E62F3A-8C70-4FC0-BDF4-5C662A2EA600}">
      <dgm:prSet/>
      <dgm:spPr/>
      <dgm:t>
        <a:bodyPr/>
        <a:lstStyle/>
        <a:p>
          <a:endParaRPr lang="ru-RU"/>
        </a:p>
      </dgm:t>
    </dgm:pt>
    <dgm:pt modelId="{215FC68C-992D-41F4-9C1C-81BC51993A98}" type="sibTrans" cxnId="{F9E62F3A-8C70-4FC0-BDF4-5C662A2EA600}">
      <dgm:prSet/>
      <dgm:spPr/>
      <dgm:t>
        <a:bodyPr/>
        <a:lstStyle/>
        <a:p>
          <a:endParaRPr lang="ru-RU"/>
        </a:p>
      </dgm:t>
    </dgm:pt>
    <dgm:pt modelId="{D5D4313B-CFC7-401A-9029-59C17C4D4DB5}">
      <dgm:prSet phldrT="[Текст]"/>
      <dgm:spPr/>
      <dgm:t>
        <a:bodyPr/>
        <a:lstStyle/>
        <a:p>
          <a:r>
            <a:rPr lang="ru-RU" dirty="0" smtClean="0"/>
            <a:t>Исследования компетенций учителей</a:t>
          </a:r>
          <a:endParaRPr lang="ru-RU" dirty="0"/>
        </a:p>
      </dgm:t>
    </dgm:pt>
    <dgm:pt modelId="{F9A1FE83-1EBF-43AF-86F9-92C37EB39A56}" type="parTrans" cxnId="{6D74417D-5578-4DED-A355-A03679605FA9}">
      <dgm:prSet/>
      <dgm:spPr/>
      <dgm:t>
        <a:bodyPr/>
        <a:lstStyle/>
        <a:p>
          <a:endParaRPr lang="ru-RU"/>
        </a:p>
      </dgm:t>
    </dgm:pt>
    <dgm:pt modelId="{ACC577D7-4D4E-4D8B-BC4E-F6388ADD4F71}" type="sibTrans" cxnId="{6D74417D-5578-4DED-A355-A03679605FA9}">
      <dgm:prSet/>
      <dgm:spPr/>
      <dgm:t>
        <a:bodyPr/>
        <a:lstStyle/>
        <a:p>
          <a:endParaRPr lang="ru-RU"/>
        </a:p>
      </dgm:t>
    </dgm:pt>
    <dgm:pt modelId="{2133B8A7-FB34-4139-BA00-F0DD4450CFE9}">
      <dgm:prSet phldrT="[Текст]"/>
      <dgm:spPr/>
      <dgm:t>
        <a:bodyPr/>
        <a:lstStyle/>
        <a:p>
          <a:r>
            <a:rPr lang="ru-RU" dirty="0" smtClean="0"/>
            <a:t>Региональные мониторинги</a:t>
          </a:r>
          <a:endParaRPr lang="ru-RU" dirty="0"/>
        </a:p>
      </dgm:t>
    </dgm:pt>
    <dgm:pt modelId="{21E2F8C9-6730-4705-B97A-2B74701091A5}" type="parTrans" cxnId="{0A057E0F-2136-466F-9D85-E3D29180CC48}">
      <dgm:prSet/>
      <dgm:spPr/>
      <dgm:t>
        <a:bodyPr/>
        <a:lstStyle/>
        <a:p>
          <a:endParaRPr lang="ru-RU"/>
        </a:p>
      </dgm:t>
    </dgm:pt>
    <dgm:pt modelId="{61FDFF97-6CF6-4F50-8575-9F80BF321B75}" type="sibTrans" cxnId="{0A057E0F-2136-466F-9D85-E3D29180CC48}">
      <dgm:prSet/>
      <dgm:spPr/>
      <dgm:t>
        <a:bodyPr/>
        <a:lstStyle/>
        <a:p>
          <a:endParaRPr lang="ru-RU"/>
        </a:p>
      </dgm:t>
    </dgm:pt>
    <dgm:pt modelId="{6D606769-BCF4-4DE2-8DB9-A591BA89784E}">
      <dgm:prSet phldrT="[Текст]"/>
      <dgm:spPr/>
      <dgm:t>
        <a:bodyPr/>
        <a:lstStyle/>
        <a:p>
          <a:r>
            <a:rPr lang="ru-RU" dirty="0" smtClean="0"/>
            <a:t>ГИА (9 и 11)</a:t>
          </a:r>
          <a:endParaRPr lang="ru-RU" dirty="0"/>
        </a:p>
      </dgm:t>
    </dgm:pt>
    <dgm:pt modelId="{AE236BF2-0FF3-4153-96BE-A6125BA43D3E}" type="parTrans" cxnId="{2D4FFE93-3234-430C-8F28-B33C42723FB6}">
      <dgm:prSet/>
      <dgm:spPr/>
      <dgm:t>
        <a:bodyPr/>
        <a:lstStyle/>
        <a:p>
          <a:endParaRPr lang="ru-RU"/>
        </a:p>
      </dgm:t>
    </dgm:pt>
    <dgm:pt modelId="{64B15237-76BB-40A7-A836-5C6EFF11EC16}" type="sibTrans" cxnId="{2D4FFE93-3234-430C-8F28-B33C42723FB6}">
      <dgm:prSet/>
      <dgm:spPr/>
      <dgm:t>
        <a:bodyPr/>
        <a:lstStyle/>
        <a:p>
          <a:endParaRPr lang="ru-RU"/>
        </a:p>
      </dgm:t>
    </dgm:pt>
    <dgm:pt modelId="{4B458F81-0187-4456-9BDB-53FE0CCB3722}" type="pres">
      <dgm:prSet presAssocID="{38514312-596C-4239-B47B-CA54210C41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522FE-51AA-4C60-A807-D0DEF7A8B472}" type="pres">
      <dgm:prSet presAssocID="{F9B2CB3D-CB7B-43F8-ACD2-4DF86DC50566}" presName="node" presStyleLbl="node1" presStyleIdx="0" presStyleCnt="6" custLinFactNeighborX="-35763" custLinFactNeighborY="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DBCBA-8007-49F2-985B-79A675D2941D}" type="pres">
      <dgm:prSet presAssocID="{7D84CD33-9861-44C6-BF64-06ED5FE0F82C}" presName="sibTrans" presStyleCnt="0"/>
      <dgm:spPr/>
    </dgm:pt>
    <dgm:pt modelId="{F8777151-878A-49F4-AC96-E299448DC6F2}" type="pres">
      <dgm:prSet presAssocID="{6D606769-BCF4-4DE2-8DB9-A591BA89784E}" presName="node" presStyleLbl="node1" presStyleIdx="1" presStyleCnt="6" custLinFactNeighborX="1560" custLinFactNeighborY="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701AF-AED3-44E8-A8D7-64FFD99F1B4A}" type="pres">
      <dgm:prSet presAssocID="{64B15237-76BB-40A7-A836-5C6EFF11EC16}" presName="sibTrans" presStyleCnt="0"/>
      <dgm:spPr/>
    </dgm:pt>
    <dgm:pt modelId="{60F43F84-813F-424D-B7DB-65FA28DB5A2E}" type="pres">
      <dgm:prSet presAssocID="{398C429F-3407-4E37-940B-85462F2935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C1A85-CF81-43DC-A8DD-4C4546D9A3D8}" type="pres">
      <dgm:prSet presAssocID="{751C27EA-27C7-4349-95FA-F630839ECA08}" presName="sibTrans" presStyleCnt="0"/>
      <dgm:spPr/>
    </dgm:pt>
    <dgm:pt modelId="{9079736D-6C23-4ED0-8F72-A2DE17C0209C}" type="pres">
      <dgm:prSet presAssocID="{367DF115-62CA-42E6-A4E4-C27F43487F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81E2-1B6D-4028-ABAD-5114D1EAC812}" type="pres">
      <dgm:prSet presAssocID="{215FC68C-992D-41F4-9C1C-81BC51993A98}" presName="sibTrans" presStyleCnt="0"/>
      <dgm:spPr/>
    </dgm:pt>
    <dgm:pt modelId="{CA5E1D98-88A0-452F-B4D0-D97F089BEDB0}" type="pres">
      <dgm:prSet presAssocID="{D5D4313B-CFC7-401A-9029-59C17C4D4D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9CC1-E8A3-4908-94A2-80FDB86482FE}" type="pres">
      <dgm:prSet presAssocID="{ACC577D7-4D4E-4D8B-BC4E-F6388ADD4F71}" presName="sibTrans" presStyleCnt="0"/>
      <dgm:spPr/>
    </dgm:pt>
    <dgm:pt modelId="{03F0B3A0-3185-47A2-887B-511941ED9F1B}" type="pres">
      <dgm:prSet presAssocID="{2133B8A7-FB34-4139-BA00-F0DD4450CF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A4445-E66E-4B5F-8732-5D254656DB9E}" type="presOf" srcId="{398C429F-3407-4E37-940B-85462F2935F7}" destId="{60F43F84-813F-424D-B7DB-65FA28DB5A2E}" srcOrd="0" destOrd="0" presId="urn:microsoft.com/office/officeart/2005/8/layout/default"/>
    <dgm:cxn modelId="{6B7313B9-69C1-41BB-BCDD-CDDE692A7BC4}" type="presOf" srcId="{2133B8A7-FB34-4139-BA00-F0DD4450CFE9}" destId="{03F0B3A0-3185-47A2-887B-511941ED9F1B}" srcOrd="0" destOrd="0" presId="urn:microsoft.com/office/officeart/2005/8/layout/default"/>
    <dgm:cxn modelId="{7B046F9B-06F3-4E52-8081-F684A9732154}" type="presOf" srcId="{D5D4313B-CFC7-401A-9029-59C17C4D4DB5}" destId="{CA5E1D98-88A0-452F-B4D0-D97F089BEDB0}" srcOrd="0" destOrd="0" presId="urn:microsoft.com/office/officeart/2005/8/layout/default"/>
    <dgm:cxn modelId="{2D4FFE93-3234-430C-8F28-B33C42723FB6}" srcId="{38514312-596C-4239-B47B-CA54210C41DA}" destId="{6D606769-BCF4-4DE2-8DB9-A591BA89784E}" srcOrd="1" destOrd="0" parTransId="{AE236BF2-0FF3-4153-96BE-A6125BA43D3E}" sibTransId="{64B15237-76BB-40A7-A836-5C6EFF11EC16}"/>
    <dgm:cxn modelId="{6D74417D-5578-4DED-A355-A03679605FA9}" srcId="{38514312-596C-4239-B47B-CA54210C41DA}" destId="{D5D4313B-CFC7-401A-9029-59C17C4D4DB5}" srcOrd="4" destOrd="0" parTransId="{F9A1FE83-1EBF-43AF-86F9-92C37EB39A56}" sibTransId="{ACC577D7-4D4E-4D8B-BC4E-F6388ADD4F71}"/>
    <dgm:cxn modelId="{805644C5-1CBF-4B8C-8805-FAD5BF500FE2}" type="presOf" srcId="{38514312-596C-4239-B47B-CA54210C41DA}" destId="{4B458F81-0187-4456-9BDB-53FE0CCB3722}" srcOrd="0" destOrd="0" presId="urn:microsoft.com/office/officeart/2005/8/layout/default"/>
    <dgm:cxn modelId="{65B50DD7-8D78-4590-8A7E-626255E5537E}" srcId="{38514312-596C-4239-B47B-CA54210C41DA}" destId="{F9B2CB3D-CB7B-43F8-ACD2-4DF86DC50566}" srcOrd="0" destOrd="0" parTransId="{C82D82A1-54DB-4FC8-B6D0-545C5CFE2EF9}" sibTransId="{7D84CD33-9861-44C6-BF64-06ED5FE0F82C}"/>
    <dgm:cxn modelId="{98761A39-4678-4268-A0AE-1A362357DEB7}" type="presOf" srcId="{367DF115-62CA-42E6-A4E4-C27F43487F8D}" destId="{9079736D-6C23-4ED0-8F72-A2DE17C0209C}" srcOrd="0" destOrd="0" presId="urn:microsoft.com/office/officeart/2005/8/layout/default"/>
    <dgm:cxn modelId="{904B0FBD-5742-4CAA-82C3-84726E82C689}" type="presOf" srcId="{6D606769-BCF4-4DE2-8DB9-A591BA89784E}" destId="{F8777151-878A-49F4-AC96-E299448DC6F2}" srcOrd="0" destOrd="0" presId="urn:microsoft.com/office/officeart/2005/8/layout/default"/>
    <dgm:cxn modelId="{0A057E0F-2136-466F-9D85-E3D29180CC48}" srcId="{38514312-596C-4239-B47B-CA54210C41DA}" destId="{2133B8A7-FB34-4139-BA00-F0DD4450CFE9}" srcOrd="5" destOrd="0" parTransId="{21E2F8C9-6730-4705-B97A-2B74701091A5}" sibTransId="{61FDFF97-6CF6-4F50-8575-9F80BF321B75}"/>
    <dgm:cxn modelId="{1F2C2C4F-C4B2-4042-A5A0-E0631C5F15AC}" srcId="{38514312-596C-4239-B47B-CA54210C41DA}" destId="{398C429F-3407-4E37-940B-85462F2935F7}" srcOrd="2" destOrd="0" parTransId="{5A0C95A7-3A86-4D1B-BB57-4C5DCC679B58}" sibTransId="{751C27EA-27C7-4349-95FA-F630839ECA08}"/>
    <dgm:cxn modelId="{67F2E001-9CB0-4DF8-8910-CC6A453FA6F8}" type="presOf" srcId="{F9B2CB3D-CB7B-43F8-ACD2-4DF86DC50566}" destId="{F94522FE-51AA-4C60-A807-D0DEF7A8B472}" srcOrd="0" destOrd="0" presId="urn:microsoft.com/office/officeart/2005/8/layout/default"/>
    <dgm:cxn modelId="{F9E62F3A-8C70-4FC0-BDF4-5C662A2EA600}" srcId="{38514312-596C-4239-B47B-CA54210C41DA}" destId="{367DF115-62CA-42E6-A4E4-C27F43487F8D}" srcOrd="3" destOrd="0" parTransId="{F03C49F7-2F9D-44FB-B3C9-BE2D8BBFD6A4}" sibTransId="{215FC68C-992D-41F4-9C1C-81BC51993A98}"/>
    <dgm:cxn modelId="{04B83297-9454-4447-A0D3-8678B27D832A}" type="presParOf" srcId="{4B458F81-0187-4456-9BDB-53FE0CCB3722}" destId="{F94522FE-51AA-4C60-A807-D0DEF7A8B472}" srcOrd="0" destOrd="0" presId="urn:microsoft.com/office/officeart/2005/8/layout/default"/>
    <dgm:cxn modelId="{0227D633-A426-462F-9E96-A714951FE8A0}" type="presParOf" srcId="{4B458F81-0187-4456-9BDB-53FE0CCB3722}" destId="{7BEDBCBA-8007-49F2-985B-79A675D2941D}" srcOrd="1" destOrd="0" presId="urn:microsoft.com/office/officeart/2005/8/layout/default"/>
    <dgm:cxn modelId="{66648317-E77F-457A-A7D9-273692E6E0A9}" type="presParOf" srcId="{4B458F81-0187-4456-9BDB-53FE0CCB3722}" destId="{F8777151-878A-49F4-AC96-E299448DC6F2}" srcOrd="2" destOrd="0" presId="urn:microsoft.com/office/officeart/2005/8/layout/default"/>
    <dgm:cxn modelId="{AC7C6AF3-EEED-4DFC-B48D-5819E8CA802A}" type="presParOf" srcId="{4B458F81-0187-4456-9BDB-53FE0CCB3722}" destId="{C50701AF-AED3-44E8-A8D7-64FFD99F1B4A}" srcOrd="3" destOrd="0" presId="urn:microsoft.com/office/officeart/2005/8/layout/default"/>
    <dgm:cxn modelId="{B9DDBA06-8275-49F4-AEB6-1EA216AC0257}" type="presParOf" srcId="{4B458F81-0187-4456-9BDB-53FE0CCB3722}" destId="{60F43F84-813F-424D-B7DB-65FA28DB5A2E}" srcOrd="4" destOrd="0" presId="urn:microsoft.com/office/officeart/2005/8/layout/default"/>
    <dgm:cxn modelId="{F7111479-7CF8-41CA-A3A6-7F7EF492D16E}" type="presParOf" srcId="{4B458F81-0187-4456-9BDB-53FE0CCB3722}" destId="{BF3C1A85-CF81-43DC-A8DD-4C4546D9A3D8}" srcOrd="5" destOrd="0" presId="urn:microsoft.com/office/officeart/2005/8/layout/default"/>
    <dgm:cxn modelId="{A1D4CEB9-C9CE-4F84-98FC-179A9BF8EF52}" type="presParOf" srcId="{4B458F81-0187-4456-9BDB-53FE0CCB3722}" destId="{9079736D-6C23-4ED0-8F72-A2DE17C0209C}" srcOrd="6" destOrd="0" presId="urn:microsoft.com/office/officeart/2005/8/layout/default"/>
    <dgm:cxn modelId="{AB0ED158-59E8-4E00-A9B3-4236BD388B09}" type="presParOf" srcId="{4B458F81-0187-4456-9BDB-53FE0CCB3722}" destId="{827281E2-1B6D-4028-ABAD-5114D1EAC812}" srcOrd="7" destOrd="0" presId="urn:microsoft.com/office/officeart/2005/8/layout/default"/>
    <dgm:cxn modelId="{AFBB4077-AE8A-401D-B8E7-70FCDB681AD8}" type="presParOf" srcId="{4B458F81-0187-4456-9BDB-53FE0CCB3722}" destId="{CA5E1D98-88A0-452F-B4D0-D97F089BEDB0}" srcOrd="8" destOrd="0" presId="urn:microsoft.com/office/officeart/2005/8/layout/default"/>
    <dgm:cxn modelId="{BD54D21D-AFF5-4A04-80E7-63BC607818AD}" type="presParOf" srcId="{4B458F81-0187-4456-9BDB-53FE0CCB3722}" destId="{E5E99CC1-E8A3-4908-94A2-80FDB86482FE}" srcOrd="9" destOrd="0" presId="urn:microsoft.com/office/officeart/2005/8/layout/default"/>
    <dgm:cxn modelId="{1A79B551-C897-4F00-BFCB-FF136A419FD1}" type="presParOf" srcId="{4B458F81-0187-4456-9BDB-53FE0CCB3722}" destId="{03F0B3A0-3185-47A2-887B-511941ED9F1B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46AFB-1E2F-4389-BDA0-4BCD6B966CE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B115A-CECA-4425-9710-0840880AD53D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600" dirty="0" smtClean="0">
              <a:solidFill>
                <a:srgbClr val="C00000"/>
              </a:solidFill>
            </a:rPr>
            <a:t>История</a:t>
          </a:r>
          <a:r>
            <a:rPr lang="ru-RU" sz="1600" dirty="0">
              <a:solidFill>
                <a:srgbClr val="C00000"/>
              </a:solidFill>
            </a:rPr>
            <a:t>, 7кл </a:t>
          </a:r>
        </a:p>
      </dgm:t>
    </dgm:pt>
    <dgm:pt modelId="{22C3B409-2D75-496A-914F-FD78F7949F13}" type="parTrans" cxnId="{E7A72F89-E4CE-4F65-9DDE-7315CD822F79}">
      <dgm:prSet/>
      <dgm:spPr/>
      <dgm:t>
        <a:bodyPr/>
        <a:lstStyle/>
        <a:p>
          <a:endParaRPr lang="ru-RU"/>
        </a:p>
      </dgm:t>
    </dgm:pt>
    <dgm:pt modelId="{43FEA519-7A52-451E-B19C-41DE43E81CDF}" type="sibTrans" cxnId="{E7A72F89-E4CE-4F65-9DDE-7315CD822F79}">
      <dgm:prSet/>
      <dgm:spPr/>
      <dgm:t>
        <a:bodyPr/>
        <a:lstStyle/>
        <a:p>
          <a:endParaRPr lang="ru-RU"/>
        </a:p>
      </dgm:t>
    </dgm:pt>
    <dgm:pt modelId="{C6988AA8-76A5-4A3E-8432-3A972021F783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1465 уч</a:t>
          </a:r>
        </a:p>
      </dgm:t>
    </dgm:pt>
    <dgm:pt modelId="{24A93095-94CE-49BE-8837-DA4D301250AD}" type="parTrans" cxnId="{E144D7B2-013E-4BBC-BED2-F5D43A95FD3C}">
      <dgm:prSet/>
      <dgm:spPr/>
      <dgm:t>
        <a:bodyPr/>
        <a:lstStyle/>
        <a:p>
          <a:endParaRPr lang="ru-RU"/>
        </a:p>
      </dgm:t>
    </dgm:pt>
    <dgm:pt modelId="{7162F52C-E879-403D-A856-2FCB9888C37F}" type="sibTrans" cxnId="{E144D7B2-013E-4BBC-BED2-F5D43A95FD3C}">
      <dgm:prSet/>
      <dgm:spPr/>
      <dgm:t>
        <a:bodyPr/>
        <a:lstStyle/>
        <a:p>
          <a:endParaRPr lang="ru-RU"/>
        </a:p>
      </dgm:t>
    </dgm:pt>
    <dgm:pt modelId="{86FD3725-6A27-400E-B594-1417348D68D2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75 ОО</a:t>
          </a:r>
        </a:p>
      </dgm:t>
    </dgm:pt>
    <dgm:pt modelId="{107DA737-189A-4C9F-ACA1-20F8EAF46EE8}" type="parTrans" cxnId="{FE89EF42-4190-405E-8F50-1E6D49F63539}">
      <dgm:prSet/>
      <dgm:spPr/>
      <dgm:t>
        <a:bodyPr/>
        <a:lstStyle/>
        <a:p>
          <a:endParaRPr lang="ru-RU"/>
        </a:p>
      </dgm:t>
    </dgm:pt>
    <dgm:pt modelId="{2D7221D4-4B75-443D-B848-725FA940ADA0}" type="sibTrans" cxnId="{FE89EF42-4190-405E-8F50-1E6D49F63539}">
      <dgm:prSet/>
      <dgm:spPr/>
      <dgm:t>
        <a:bodyPr/>
        <a:lstStyle/>
        <a:p>
          <a:endParaRPr lang="ru-RU"/>
        </a:p>
      </dgm:t>
    </dgm:pt>
    <dgm:pt modelId="{0DC7A902-64F9-4EB4-8409-31931B8E92CB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600" dirty="0" err="1" smtClean="0">
              <a:solidFill>
                <a:srgbClr val="C00000"/>
              </a:solidFill>
            </a:rPr>
            <a:t>Обществоз-нание</a:t>
          </a:r>
          <a:r>
            <a:rPr lang="ru-RU" sz="1600" dirty="0">
              <a:solidFill>
                <a:srgbClr val="C00000"/>
              </a:solidFill>
            </a:rPr>
            <a:t>, 7 кл</a:t>
          </a:r>
        </a:p>
      </dgm:t>
    </dgm:pt>
    <dgm:pt modelId="{27EA0A0A-0199-4334-B6D9-74F9834BC09D}" type="parTrans" cxnId="{55DB0B26-9E69-4DE1-A51E-E486EBDD08AA}">
      <dgm:prSet/>
      <dgm:spPr/>
      <dgm:t>
        <a:bodyPr/>
        <a:lstStyle/>
        <a:p>
          <a:endParaRPr lang="ru-RU"/>
        </a:p>
      </dgm:t>
    </dgm:pt>
    <dgm:pt modelId="{CE722491-30F9-4226-852D-3828D1B0FDA1}" type="sibTrans" cxnId="{55DB0B26-9E69-4DE1-A51E-E486EBDD08AA}">
      <dgm:prSet/>
      <dgm:spPr/>
      <dgm:t>
        <a:bodyPr/>
        <a:lstStyle/>
        <a:p>
          <a:endParaRPr lang="ru-RU"/>
        </a:p>
      </dgm:t>
    </dgm:pt>
    <dgm:pt modelId="{5A12185F-B8D3-4ABB-BDA3-7F914970AEF1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2221 уч.</a:t>
          </a:r>
        </a:p>
      </dgm:t>
    </dgm:pt>
    <dgm:pt modelId="{EE435381-D4ED-47B6-BA12-F3A7CA8B00C1}" type="parTrans" cxnId="{04D2E892-C879-4BE0-8C6A-232A2A74F13C}">
      <dgm:prSet/>
      <dgm:spPr/>
      <dgm:t>
        <a:bodyPr/>
        <a:lstStyle/>
        <a:p>
          <a:endParaRPr lang="ru-RU"/>
        </a:p>
      </dgm:t>
    </dgm:pt>
    <dgm:pt modelId="{282EB8FE-AAFA-4077-A0B3-BAD35BD4C0CE}" type="sibTrans" cxnId="{04D2E892-C879-4BE0-8C6A-232A2A74F13C}">
      <dgm:prSet/>
      <dgm:spPr/>
      <dgm:t>
        <a:bodyPr/>
        <a:lstStyle/>
        <a:p>
          <a:endParaRPr lang="ru-RU"/>
        </a:p>
      </dgm:t>
    </dgm:pt>
    <dgm:pt modelId="{AAC56564-784B-4688-B8B0-DDD76E131768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90 ОО</a:t>
          </a:r>
        </a:p>
      </dgm:t>
    </dgm:pt>
    <dgm:pt modelId="{3335153D-AF0B-494A-8919-3D0E71C4DECF}" type="parTrans" cxnId="{F4AE9D16-A4C7-4C91-9A91-3B84356EEAD6}">
      <dgm:prSet/>
      <dgm:spPr/>
      <dgm:t>
        <a:bodyPr/>
        <a:lstStyle/>
        <a:p>
          <a:endParaRPr lang="ru-RU"/>
        </a:p>
      </dgm:t>
    </dgm:pt>
    <dgm:pt modelId="{453FE0B4-5BF1-45DC-9F33-6207F1AF801A}" type="sibTrans" cxnId="{F4AE9D16-A4C7-4C91-9A91-3B84356EEAD6}">
      <dgm:prSet/>
      <dgm:spPr/>
      <dgm:t>
        <a:bodyPr/>
        <a:lstStyle/>
        <a:p>
          <a:endParaRPr lang="ru-RU"/>
        </a:p>
      </dgm:t>
    </dgm:pt>
    <dgm:pt modelId="{645F6C9B-9146-47C5-B73D-A31F82B976CF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600" dirty="0" smtClean="0">
              <a:solidFill>
                <a:srgbClr val="C00000"/>
              </a:solidFill>
            </a:rPr>
            <a:t>Русский </a:t>
          </a:r>
          <a:r>
            <a:rPr lang="ru-RU" sz="1600" dirty="0">
              <a:solidFill>
                <a:srgbClr val="C00000"/>
              </a:solidFill>
            </a:rPr>
            <a:t>язык, 9 кл</a:t>
          </a:r>
        </a:p>
      </dgm:t>
    </dgm:pt>
    <dgm:pt modelId="{7E63F49B-16B7-4351-9BD1-03C320F0612C}" type="parTrans" cxnId="{8338E7BF-C36D-4784-BAEA-7809307D3088}">
      <dgm:prSet/>
      <dgm:spPr/>
      <dgm:t>
        <a:bodyPr/>
        <a:lstStyle/>
        <a:p>
          <a:endParaRPr lang="ru-RU"/>
        </a:p>
      </dgm:t>
    </dgm:pt>
    <dgm:pt modelId="{404B9D03-74E6-47F3-BE68-FF61C6842DEC}" type="sibTrans" cxnId="{8338E7BF-C36D-4784-BAEA-7809307D3088}">
      <dgm:prSet/>
      <dgm:spPr/>
      <dgm:t>
        <a:bodyPr/>
        <a:lstStyle/>
        <a:p>
          <a:endParaRPr lang="ru-RU"/>
        </a:p>
      </dgm:t>
    </dgm:pt>
    <dgm:pt modelId="{0736FAB0-713E-4EDA-8717-82077B2C87E5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8380 уч.</a:t>
          </a:r>
        </a:p>
      </dgm:t>
    </dgm:pt>
    <dgm:pt modelId="{DE5C24A1-3AE2-42EB-932F-56D64A8443FB}" type="parTrans" cxnId="{79EEFC53-6153-447E-BEE6-5361C67D3809}">
      <dgm:prSet/>
      <dgm:spPr/>
      <dgm:t>
        <a:bodyPr/>
        <a:lstStyle/>
        <a:p>
          <a:endParaRPr lang="ru-RU"/>
        </a:p>
      </dgm:t>
    </dgm:pt>
    <dgm:pt modelId="{15ECF031-4386-4C04-BAB1-B02BBC71441B}" type="sibTrans" cxnId="{79EEFC53-6153-447E-BEE6-5361C67D3809}">
      <dgm:prSet/>
      <dgm:spPr/>
      <dgm:t>
        <a:bodyPr/>
        <a:lstStyle/>
        <a:p>
          <a:endParaRPr lang="ru-RU"/>
        </a:p>
      </dgm:t>
    </dgm:pt>
    <dgm:pt modelId="{0F233E2B-3C78-4FAD-BDF7-8D6F43A878BB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348 ОО</a:t>
          </a:r>
        </a:p>
      </dgm:t>
    </dgm:pt>
    <dgm:pt modelId="{8BD71A41-8E31-4D64-9997-9762D1D885BC}" type="parTrans" cxnId="{F6BCADA8-D510-4065-89DC-F1FC57530699}">
      <dgm:prSet/>
      <dgm:spPr/>
      <dgm:t>
        <a:bodyPr/>
        <a:lstStyle/>
        <a:p>
          <a:endParaRPr lang="ru-RU"/>
        </a:p>
      </dgm:t>
    </dgm:pt>
    <dgm:pt modelId="{F3DFE36A-603F-4BB1-9687-A10051C04FEC}" type="sibTrans" cxnId="{F6BCADA8-D510-4065-89DC-F1FC57530699}">
      <dgm:prSet/>
      <dgm:spPr/>
      <dgm:t>
        <a:bodyPr/>
        <a:lstStyle/>
        <a:p>
          <a:endParaRPr lang="ru-RU"/>
        </a:p>
      </dgm:t>
    </dgm:pt>
    <dgm:pt modelId="{A42713EB-4431-433A-A7A0-F2DCBD19F88A}">
      <dgm:prSet/>
      <dgm:spPr/>
      <dgm:t>
        <a:bodyPr/>
        <a:lstStyle/>
        <a:p>
          <a:endParaRPr lang="ru-RU" dirty="0"/>
        </a:p>
      </dgm:t>
    </dgm:pt>
    <dgm:pt modelId="{64CBB195-5695-4A55-8096-C3182261310D}" type="parTrans" cxnId="{86AC6DCE-1F0F-424D-97D3-61AF872CBD1A}">
      <dgm:prSet/>
      <dgm:spPr/>
      <dgm:t>
        <a:bodyPr/>
        <a:lstStyle/>
        <a:p>
          <a:endParaRPr lang="ru-RU"/>
        </a:p>
      </dgm:t>
    </dgm:pt>
    <dgm:pt modelId="{058485F1-91A5-44D1-BFE8-FD7753A8D1ED}" type="sibTrans" cxnId="{86AC6DCE-1F0F-424D-97D3-61AF872CBD1A}">
      <dgm:prSet/>
      <dgm:spPr/>
      <dgm:t>
        <a:bodyPr/>
        <a:lstStyle/>
        <a:p>
          <a:endParaRPr lang="ru-RU"/>
        </a:p>
      </dgm:t>
    </dgm:pt>
    <dgm:pt modelId="{F0191206-3440-4209-B559-6B1265672375}">
      <dgm:prSet/>
      <dgm:spPr/>
      <dgm:t>
        <a:bodyPr/>
        <a:lstStyle/>
        <a:p>
          <a:endParaRPr lang="ru-RU" dirty="0"/>
        </a:p>
      </dgm:t>
    </dgm:pt>
    <dgm:pt modelId="{49D35778-C36D-4182-97BD-67A68EC915F1}" type="parTrans" cxnId="{47CBEA3B-222E-4EC7-B087-D8B72D46B770}">
      <dgm:prSet/>
      <dgm:spPr/>
      <dgm:t>
        <a:bodyPr/>
        <a:lstStyle/>
        <a:p>
          <a:endParaRPr lang="ru-RU"/>
        </a:p>
      </dgm:t>
    </dgm:pt>
    <dgm:pt modelId="{FC67D9EF-561F-430C-8482-0828AD87F5EF}" type="sibTrans" cxnId="{47CBEA3B-222E-4EC7-B087-D8B72D46B770}">
      <dgm:prSet/>
      <dgm:spPr/>
      <dgm:t>
        <a:bodyPr/>
        <a:lstStyle/>
        <a:p>
          <a:endParaRPr lang="ru-RU"/>
        </a:p>
      </dgm:t>
    </dgm:pt>
    <dgm:pt modelId="{90D43303-2CA9-485B-9FCE-A5214137DC10}">
      <dgm:prSet/>
      <dgm:spPr/>
      <dgm:t>
        <a:bodyPr/>
        <a:lstStyle/>
        <a:p>
          <a:endParaRPr lang="ru-RU" dirty="0"/>
        </a:p>
      </dgm:t>
    </dgm:pt>
    <dgm:pt modelId="{4CE89BF2-3114-4870-A17D-5A98644AA112}" type="parTrans" cxnId="{59A893D9-CD81-487D-ABE2-B21F1EB817DA}">
      <dgm:prSet/>
      <dgm:spPr/>
      <dgm:t>
        <a:bodyPr/>
        <a:lstStyle/>
        <a:p>
          <a:endParaRPr lang="ru-RU"/>
        </a:p>
      </dgm:t>
    </dgm:pt>
    <dgm:pt modelId="{98CB5127-5560-48DE-A6B8-A307B502B597}" type="sibTrans" cxnId="{59A893D9-CD81-487D-ABE2-B21F1EB817DA}">
      <dgm:prSet/>
      <dgm:spPr/>
      <dgm:t>
        <a:bodyPr/>
        <a:lstStyle/>
        <a:p>
          <a:endParaRPr lang="ru-RU"/>
        </a:p>
      </dgm:t>
    </dgm:pt>
    <dgm:pt modelId="{65BF3CFD-406B-4D5B-AD5E-24ED9BA46774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D50F5418-728E-40D9-839A-597194721191}" type="parTrans" cxnId="{82BAABCC-F678-4AF0-BB5D-7F373581C297}">
      <dgm:prSet/>
      <dgm:spPr/>
      <dgm:t>
        <a:bodyPr/>
        <a:lstStyle/>
        <a:p>
          <a:endParaRPr lang="ru-RU"/>
        </a:p>
      </dgm:t>
    </dgm:pt>
    <dgm:pt modelId="{7E162923-C16D-449B-B7E5-925A064F8898}" type="sibTrans" cxnId="{82BAABCC-F678-4AF0-BB5D-7F373581C297}">
      <dgm:prSet/>
      <dgm:spPr/>
      <dgm:t>
        <a:bodyPr/>
        <a:lstStyle/>
        <a:p>
          <a:endParaRPr lang="ru-RU"/>
        </a:p>
      </dgm:t>
    </dgm:pt>
    <dgm:pt modelId="{67670244-9A15-4435-95DB-B48EDFCE157E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B2CA294E-1D0E-410D-BD0D-1B8655222296}" type="parTrans" cxnId="{1B740142-E8DE-4A0F-A3EF-1FA389641D1D}">
      <dgm:prSet/>
      <dgm:spPr/>
      <dgm:t>
        <a:bodyPr/>
        <a:lstStyle/>
        <a:p>
          <a:endParaRPr lang="ru-RU"/>
        </a:p>
      </dgm:t>
    </dgm:pt>
    <dgm:pt modelId="{48ADD334-5234-4E91-B3D1-6E7DC52867A8}" type="sibTrans" cxnId="{1B740142-E8DE-4A0F-A3EF-1FA389641D1D}">
      <dgm:prSet/>
      <dgm:spPr/>
      <dgm:t>
        <a:bodyPr/>
        <a:lstStyle/>
        <a:p>
          <a:endParaRPr lang="ru-RU"/>
        </a:p>
      </dgm:t>
    </dgm:pt>
    <dgm:pt modelId="{F152C6A9-7B59-4FBA-8E24-CC9A74F8A4CD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1DEF542C-B9FE-4CDE-B9E7-5D11FE3479D2}" type="parTrans" cxnId="{A41169A8-C772-4A66-8A11-043CFB9C80DA}">
      <dgm:prSet/>
      <dgm:spPr/>
      <dgm:t>
        <a:bodyPr/>
        <a:lstStyle/>
        <a:p>
          <a:endParaRPr lang="ru-RU"/>
        </a:p>
      </dgm:t>
    </dgm:pt>
    <dgm:pt modelId="{93842A6C-86FE-446E-B15B-8A5EE36CE870}" type="sibTrans" cxnId="{A41169A8-C772-4A66-8A11-043CFB9C80DA}">
      <dgm:prSet/>
      <dgm:spPr/>
      <dgm:t>
        <a:bodyPr/>
        <a:lstStyle/>
        <a:p>
          <a:endParaRPr lang="ru-RU"/>
        </a:p>
      </dgm:t>
    </dgm:pt>
    <dgm:pt modelId="{384EC635-5E1D-416D-A036-CE9E8DE8D6F1}" type="pres">
      <dgm:prSet presAssocID="{D5346AFB-1E2F-4389-BDA0-4BCD6B966C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F59B8-7B7F-4133-9039-EE37F11DAC5A}" type="pres">
      <dgm:prSet presAssocID="{57BB115A-CECA-4425-9710-0840880AD53D}" presName="node" presStyleLbl="node1" presStyleIdx="0" presStyleCnt="6" custLinFactX="-8096" custLinFactNeighborX="-100000" custLinFactNeighborY="-2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BFF92-7661-47F1-AA66-A5AF7A38FD1C}" type="pres">
      <dgm:prSet presAssocID="{43FEA519-7A52-451E-B19C-41DE43E81CDF}" presName="sibTrans" presStyleCnt="0"/>
      <dgm:spPr/>
      <dgm:t>
        <a:bodyPr/>
        <a:lstStyle/>
        <a:p>
          <a:endParaRPr lang="ru-RU"/>
        </a:p>
      </dgm:t>
    </dgm:pt>
    <dgm:pt modelId="{E36701FA-6404-4E40-9EE6-62D8A54CB06B}" type="pres">
      <dgm:prSet presAssocID="{0DC7A902-64F9-4EB4-8409-31931B8E92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DD5A4-8DFB-45A2-9987-E6C5565FEBD3}" type="pres">
      <dgm:prSet presAssocID="{CE722491-30F9-4226-852D-3828D1B0FDA1}" presName="sibTrans" presStyleCnt="0"/>
      <dgm:spPr/>
      <dgm:t>
        <a:bodyPr/>
        <a:lstStyle/>
        <a:p>
          <a:endParaRPr lang="ru-RU"/>
        </a:p>
      </dgm:t>
    </dgm:pt>
    <dgm:pt modelId="{5E3BE19B-4BD2-4E1D-9B84-1437DA7148AD}" type="pres">
      <dgm:prSet presAssocID="{645F6C9B-9146-47C5-B73D-A31F82B976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42AEA-C477-48FA-BB93-029CD7FF4E83}" type="pres">
      <dgm:prSet presAssocID="{404B9D03-74E6-47F3-BE68-FF61C6842DEC}" presName="sibTrans" presStyleCnt="0"/>
      <dgm:spPr/>
      <dgm:t>
        <a:bodyPr/>
        <a:lstStyle/>
        <a:p>
          <a:endParaRPr lang="ru-RU"/>
        </a:p>
      </dgm:t>
    </dgm:pt>
    <dgm:pt modelId="{29790FBA-FD89-4EA3-8490-43EFE6367E09}" type="pres">
      <dgm:prSet presAssocID="{A42713EB-4431-433A-A7A0-F2DCBD19F8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A49E0-6F1C-4918-BB69-AE62342E8D50}" type="pres">
      <dgm:prSet presAssocID="{058485F1-91A5-44D1-BFE8-FD7753A8D1ED}" presName="sibTrans" presStyleCnt="0"/>
      <dgm:spPr/>
      <dgm:t>
        <a:bodyPr/>
        <a:lstStyle/>
        <a:p>
          <a:endParaRPr lang="ru-RU"/>
        </a:p>
      </dgm:t>
    </dgm:pt>
    <dgm:pt modelId="{505FE27A-F6C4-4580-8226-8C816C4007E9}" type="pres">
      <dgm:prSet presAssocID="{90D43303-2CA9-485B-9FCE-A5214137DC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FAA13-35AE-4A48-8526-85FA51F84734}" type="pres">
      <dgm:prSet presAssocID="{98CB5127-5560-48DE-A6B8-A307B502B597}" presName="sibTrans" presStyleCnt="0"/>
      <dgm:spPr/>
    </dgm:pt>
    <dgm:pt modelId="{60864AD3-781C-4830-8F2C-A0D48A012F3C}" type="pres">
      <dgm:prSet presAssocID="{F0191206-3440-4209-B559-6B1265672375}" presName="node" presStyleLbl="node1" presStyleIdx="5" presStyleCnt="6" custScaleX="88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09B4A-2BBC-48A1-8319-7F9CF14DC733}" type="presOf" srcId="{A42713EB-4431-433A-A7A0-F2DCBD19F88A}" destId="{29790FBA-FD89-4EA3-8490-43EFE6367E09}" srcOrd="0" destOrd="0" presId="urn:microsoft.com/office/officeart/2005/8/layout/hList6"/>
    <dgm:cxn modelId="{A8A150AF-F994-4862-A296-CAC29C3C1355}" type="presOf" srcId="{65BF3CFD-406B-4D5B-AD5E-24ED9BA46774}" destId="{5E3BE19B-4BD2-4E1D-9B84-1437DA7148AD}" srcOrd="0" destOrd="1" presId="urn:microsoft.com/office/officeart/2005/8/layout/hList6"/>
    <dgm:cxn modelId="{B1617E44-E3AD-4360-8743-BCDC04C8551F}" type="presOf" srcId="{F152C6A9-7B59-4FBA-8E24-CC9A74F8A4CD}" destId="{C14F59B8-7B7F-4133-9039-EE37F11DAC5A}" srcOrd="0" destOrd="1" presId="urn:microsoft.com/office/officeart/2005/8/layout/hList6"/>
    <dgm:cxn modelId="{C685B8E3-E43D-4692-B596-8F7B3AF3E87C}" type="presOf" srcId="{86FD3725-6A27-400E-B594-1417348D68D2}" destId="{C14F59B8-7B7F-4133-9039-EE37F11DAC5A}" srcOrd="0" destOrd="3" presId="urn:microsoft.com/office/officeart/2005/8/layout/hList6"/>
    <dgm:cxn modelId="{82BAABCC-F678-4AF0-BB5D-7F373581C297}" srcId="{645F6C9B-9146-47C5-B73D-A31F82B976CF}" destId="{65BF3CFD-406B-4D5B-AD5E-24ED9BA46774}" srcOrd="0" destOrd="0" parTransId="{D50F5418-728E-40D9-839A-597194721191}" sibTransId="{7E162923-C16D-449B-B7E5-925A064F8898}"/>
    <dgm:cxn modelId="{CD9A360D-B679-41E1-B02F-816ABF162722}" type="presOf" srcId="{645F6C9B-9146-47C5-B73D-A31F82B976CF}" destId="{5E3BE19B-4BD2-4E1D-9B84-1437DA7148AD}" srcOrd="0" destOrd="0" presId="urn:microsoft.com/office/officeart/2005/8/layout/hList6"/>
    <dgm:cxn modelId="{A41169A8-C772-4A66-8A11-043CFB9C80DA}" srcId="{57BB115A-CECA-4425-9710-0840880AD53D}" destId="{F152C6A9-7B59-4FBA-8E24-CC9A74F8A4CD}" srcOrd="0" destOrd="0" parTransId="{1DEF542C-B9FE-4CDE-B9E7-5D11FE3479D2}" sibTransId="{93842A6C-86FE-446E-B15B-8A5EE36CE870}"/>
    <dgm:cxn modelId="{FE89EF42-4190-405E-8F50-1E6D49F63539}" srcId="{57BB115A-CECA-4425-9710-0840880AD53D}" destId="{86FD3725-6A27-400E-B594-1417348D68D2}" srcOrd="2" destOrd="0" parTransId="{107DA737-189A-4C9F-ACA1-20F8EAF46EE8}" sibTransId="{2D7221D4-4B75-443D-B848-725FA940ADA0}"/>
    <dgm:cxn modelId="{79EEFC53-6153-447E-BEE6-5361C67D3809}" srcId="{645F6C9B-9146-47C5-B73D-A31F82B976CF}" destId="{0736FAB0-713E-4EDA-8717-82077B2C87E5}" srcOrd="1" destOrd="0" parTransId="{DE5C24A1-3AE2-42EB-932F-56D64A8443FB}" sibTransId="{15ECF031-4386-4C04-BAB1-B02BBC71441B}"/>
    <dgm:cxn modelId="{6427EA52-AF44-4465-8C94-D4685D4B2587}" type="presOf" srcId="{90D43303-2CA9-485B-9FCE-A5214137DC10}" destId="{505FE27A-F6C4-4580-8226-8C816C4007E9}" srcOrd="0" destOrd="0" presId="urn:microsoft.com/office/officeart/2005/8/layout/hList6"/>
    <dgm:cxn modelId="{90ADE251-E013-4DC7-8C64-0B818FA36A95}" type="presOf" srcId="{0F233E2B-3C78-4FAD-BDF7-8D6F43A878BB}" destId="{5E3BE19B-4BD2-4E1D-9B84-1437DA7148AD}" srcOrd="0" destOrd="3" presId="urn:microsoft.com/office/officeart/2005/8/layout/hList6"/>
    <dgm:cxn modelId="{E7A72F89-E4CE-4F65-9DDE-7315CD822F79}" srcId="{D5346AFB-1E2F-4389-BDA0-4BCD6B966CE0}" destId="{57BB115A-CECA-4425-9710-0840880AD53D}" srcOrd="0" destOrd="0" parTransId="{22C3B409-2D75-496A-914F-FD78F7949F13}" sibTransId="{43FEA519-7A52-451E-B19C-41DE43E81CDF}"/>
    <dgm:cxn modelId="{95879DE5-351C-44D5-8A2B-B0A236ED0279}" type="presOf" srcId="{5A12185F-B8D3-4ABB-BDA3-7F914970AEF1}" destId="{E36701FA-6404-4E40-9EE6-62D8A54CB06B}" srcOrd="0" destOrd="2" presId="urn:microsoft.com/office/officeart/2005/8/layout/hList6"/>
    <dgm:cxn modelId="{1B740142-E8DE-4A0F-A3EF-1FA389641D1D}" srcId="{0DC7A902-64F9-4EB4-8409-31931B8E92CB}" destId="{67670244-9A15-4435-95DB-B48EDFCE157E}" srcOrd="0" destOrd="0" parTransId="{B2CA294E-1D0E-410D-BD0D-1B8655222296}" sibTransId="{48ADD334-5234-4E91-B3D1-6E7DC52867A8}"/>
    <dgm:cxn modelId="{47CBEA3B-222E-4EC7-B087-D8B72D46B770}" srcId="{D5346AFB-1E2F-4389-BDA0-4BCD6B966CE0}" destId="{F0191206-3440-4209-B559-6B1265672375}" srcOrd="5" destOrd="0" parTransId="{49D35778-C36D-4182-97BD-67A68EC915F1}" sibTransId="{FC67D9EF-561F-430C-8482-0828AD87F5EF}"/>
    <dgm:cxn modelId="{86AC6DCE-1F0F-424D-97D3-61AF872CBD1A}" srcId="{D5346AFB-1E2F-4389-BDA0-4BCD6B966CE0}" destId="{A42713EB-4431-433A-A7A0-F2DCBD19F88A}" srcOrd="3" destOrd="0" parTransId="{64CBB195-5695-4A55-8096-C3182261310D}" sibTransId="{058485F1-91A5-44D1-BFE8-FD7753A8D1ED}"/>
    <dgm:cxn modelId="{5885E575-87E8-4A08-8E0C-C85D079A8517}" type="presOf" srcId="{57BB115A-CECA-4425-9710-0840880AD53D}" destId="{C14F59B8-7B7F-4133-9039-EE37F11DAC5A}" srcOrd="0" destOrd="0" presId="urn:microsoft.com/office/officeart/2005/8/layout/hList6"/>
    <dgm:cxn modelId="{F4AE9D16-A4C7-4C91-9A91-3B84356EEAD6}" srcId="{0DC7A902-64F9-4EB4-8409-31931B8E92CB}" destId="{AAC56564-784B-4688-B8B0-DDD76E131768}" srcOrd="2" destOrd="0" parTransId="{3335153D-AF0B-494A-8919-3D0E71C4DECF}" sibTransId="{453FE0B4-5BF1-45DC-9F33-6207F1AF801A}"/>
    <dgm:cxn modelId="{E144D7B2-013E-4BBC-BED2-F5D43A95FD3C}" srcId="{57BB115A-CECA-4425-9710-0840880AD53D}" destId="{C6988AA8-76A5-4A3E-8432-3A972021F783}" srcOrd="1" destOrd="0" parTransId="{24A93095-94CE-49BE-8837-DA4D301250AD}" sibTransId="{7162F52C-E879-403D-A856-2FCB9888C37F}"/>
    <dgm:cxn modelId="{0D551C0A-0D71-4FF7-A06A-49F250EAEAC5}" type="presOf" srcId="{C6988AA8-76A5-4A3E-8432-3A972021F783}" destId="{C14F59B8-7B7F-4133-9039-EE37F11DAC5A}" srcOrd="0" destOrd="2" presId="urn:microsoft.com/office/officeart/2005/8/layout/hList6"/>
    <dgm:cxn modelId="{51E274B9-6F8E-498E-92D8-480893FBE98B}" type="presOf" srcId="{F0191206-3440-4209-B559-6B1265672375}" destId="{60864AD3-781C-4830-8F2C-A0D48A012F3C}" srcOrd="0" destOrd="0" presId="urn:microsoft.com/office/officeart/2005/8/layout/hList6"/>
    <dgm:cxn modelId="{59A893D9-CD81-487D-ABE2-B21F1EB817DA}" srcId="{D5346AFB-1E2F-4389-BDA0-4BCD6B966CE0}" destId="{90D43303-2CA9-485B-9FCE-A5214137DC10}" srcOrd="4" destOrd="0" parTransId="{4CE89BF2-3114-4870-A17D-5A98644AA112}" sibTransId="{98CB5127-5560-48DE-A6B8-A307B502B597}"/>
    <dgm:cxn modelId="{8338E7BF-C36D-4784-BAEA-7809307D3088}" srcId="{D5346AFB-1E2F-4389-BDA0-4BCD6B966CE0}" destId="{645F6C9B-9146-47C5-B73D-A31F82B976CF}" srcOrd="2" destOrd="0" parTransId="{7E63F49B-16B7-4351-9BD1-03C320F0612C}" sibTransId="{404B9D03-74E6-47F3-BE68-FF61C6842DEC}"/>
    <dgm:cxn modelId="{A3551596-4A60-4ED0-8FDD-DFAEA4C4155F}" type="presOf" srcId="{D5346AFB-1E2F-4389-BDA0-4BCD6B966CE0}" destId="{384EC635-5E1D-416D-A036-CE9E8DE8D6F1}" srcOrd="0" destOrd="0" presId="urn:microsoft.com/office/officeart/2005/8/layout/hList6"/>
    <dgm:cxn modelId="{E3A7EF67-2C5D-4717-A853-FD91170FA651}" type="presOf" srcId="{67670244-9A15-4435-95DB-B48EDFCE157E}" destId="{E36701FA-6404-4E40-9EE6-62D8A54CB06B}" srcOrd="0" destOrd="1" presId="urn:microsoft.com/office/officeart/2005/8/layout/hList6"/>
    <dgm:cxn modelId="{EF63C57C-C83B-45A7-B386-8C2695E2A838}" type="presOf" srcId="{0736FAB0-713E-4EDA-8717-82077B2C87E5}" destId="{5E3BE19B-4BD2-4E1D-9B84-1437DA7148AD}" srcOrd="0" destOrd="2" presId="urn:microsoft.com/office/officeart/2005/8/layout/hList6"/>
    <dgm:cxn modelId="{F6BCADA8-D510-4065-89DC-F1FC57530699}" srcId="{645F6C9B-9146-47C5-B73D-A31F82B976CF}" destId="{0F233E2B-3C78-4FAD-BDF7-8D6F43A878BB}" srcOrd="2" destOrd="0" parTransId="{8BD71A41-8E31-4D64-9997-9762D1D885BC}" sibTransId="{F3DFE36A-603F-4BB1-9687-A10051C04FEC}"/>
    <dgm:cxn modelId="{5C7F9C82-61BF-4842-A2BA-01CCDB55453F}" type="presOf" srcId="{0DC7A902-64F9-4EB4-8409-31931B8E92CB}" destId="{E36701FA-6404-4E40-9EE6-62D8A54CB06B}" srcOrd="0" destOrd="0" presId="urn:microsoft.com/office/officeart/2005/8/layout/hList6"/>
    <dgm:cxn modelId="{68A2F563-5158-4DA8-871B-EC6DB8292DD3}" type="presOf" srcId="{AAC56564-784B-4688-B8B0-DDD76E131768}" destId="{E36701FA-6404-4E40-9EE6-62D8A54CB06B}" srcOrd="0" destOrd="3" presId="urn:microsoft.com/office/officeart/2005/8/layout/hList6"/>
    <dgm:cxn modelId="{04D2E892-C879-4BE0-8C6A-232A2A74F13C}" srcId="{0DC7A902-64F9-4EB4-8409-31931B8E92CB}" destId="{5A12185F-B8D3-4ABB-BDA3-7F914970AEF1}" srcOrd="1" destOrd="0" parTransId="{EE435381-D4ED-47B6-BA12-F3A7CA8B00C1}" sibTransId="{282EB8FE-AAFA-4077-A0B3-BAD35BD4C0CE}"/>
    <dgm:cxn modelId="{55DB0B26-9E69-4DE1-A51E-E486EBDD08AA}" srcId="{D5346AFB-1E2F-4389-BDA0-4BCD6B966CE0}" destId="{0DC7A902-64F9-4EB4-8409-31931B8E92CB}" srcOrd="1" destOrd="0" parTransId="{27EA0A0A-0199-4334-B6D9-74F9834BC09D}" sibTransId="{CE722491-30F9-4226-852D-3828D1B0FDA1}"/>
    <dgm:cxn modelId="{1FD55E19-16AB-448C-8622-7F523FB372B6}" type="presParOf" srcId="{384EC635-5E1D-416D-A036-CE9E8DE8D6F1}" destId="{C14F59B8-7B7F-4133-9039-EE37F11DAC5A}" srcOrd="0" destOrd="0" presId="urn:microsoft.com/office/officeart/2005/8/layout/hList6"/>
    <dgm:cxn modelId="{673AD186-1CE0-4035-8E83-825EAFCE89DE}" type="presParOf" srcId="{384EC635-5E1D-416D-A036-CE9E8DE8D6F1}" destId="{031BFF92-7661-47F1-AA66-A5AF7A38FD1C}" srcOrd="1" destOrd="0" presId="urn:microsoft.com/office/officeart/2005/8/layout/hList6"/>
    <dgm:cxn modelId="{BE99E28D-DB72-447A-9C21-79D6557F31AE}" type="presParOf" srcId="{384EC635-5E1D-416D-A036-CE9E8DE8D6F1}" destId="{E36701FA-6404-4E40-9EE6-62D8A54CB06B}" srcOrd="2" destOrd="0" presId="urn:microsoft.com/office/officeart/2005/8/layout/hList6"/>
    <dgm:cxn modelId="{484A0B04-0EC5-4B98-94D0-C60D5B0684F6}" type="presParOf" srcId="{384EC635-5E1D-416D-A036-CE9E8DE8D6F1}" destId="{76BDD5A4-8DFB-45A2-9987-E6C5565FEBD3}" srcOrd="3" destOrd="0" presId="urn:microsoft.com/office/officeart/2005/8/layout/hList6"/>
    <dgm:cxn modelId="{587F3451-E942-4394-B6BB-D0B044A8036B}" type="presParOf" srcId="{384EC635-5E1D-416D-A036-CE9E8DE8D6F1}" destId="{5E3BE19B-4BD2-4E1D-9B84-1437DA7148AD}" srcOrd="4" destOrd="0" presId="urn:microsoft.com/office/officeart/2005/8/layout/hList6"/>
    <dgm:cxn modelId="{8741FFE8-60D7-4787-B6B5-2869476951CE}" type="presParOf" srcId="{384EC635-5E1D-416D-A036-CE9E8DE8D6F1}" destId="{24142AEA-C477-48FA-BB93-029CD7FF4E83}" srcOrd="5" destOrd="0" presId="urn:microsoft.com/office/officeart/2005/8/layout/hList6"/>
    <dgm:cxn modelId="{8356EDF1-2FCD-4D89-96B2-4FCEDB240961}" type="presParOf" srcId="{384EC635-5E1D-416D-A036-CE9E8DE8D6F1}" destId="{29790FBA-FD89-4EA3-8490-43EFE6367E09}" srcOrd="6" destOrd="0" presId="urn:microsoft.com/office/officeart/2005/8/layout/hList6"/>
    <dgm:cxn modelId="{D2DEEB3D-3567-4AEE-BFBE-044AC4D8ABB0}" type="presParOf" srcId="{384EC635-5E1D-416D-A036-CE9E8DE8D6F1}" destId="{71BA49E0-6F1C-4918-BB69-AE62342E8D50}" srcOrd="7" destOrd="0" presId="urn:microsoft.com/office/officeart/2005/8/layout/hList6"/>
    <dgm:cxn modelId="{FD4743B9-1026-40D7-BC20-73E65954ECF4}" type="presParOf" srcId="{384EC635-5E1D-416D-A036-CE9E8DE8D6F1}" destId="{505FE27A-F6C4-4580-8226-8C816C4007E9}" srcOrd="8" destOrd="0" presId="urn:microsoft.com/office/officeart/2005/8/layout/hList6"/>
    <dgm:cxn modelId="{9922CC69-D13E-4C13-B291-28F78C56A1C5}" type="presParOf" srcId="{384EC635-5E1D-416D-A036-CE9E8DE8D6F1}" destId="{A50FAA13-35AE-4A48-8526-85FA51F84734}" srcOrd="9" destOrd="0" presId="urn:microsoft.com/office/officeart/2005/8/layout/hList6"/>
    <dgm:cxn modelId="{C7D28B47-1D48-4869-A214-7249CCF8E27D}" type="presParOf" srcId="{384EC635-5E1D-416D-A036-CE9E8DE8D6F1}" destId="{60864AD3-781C-4830-8F2C-A0D48A012F3C}" srcOrd="10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C31AF-266F-41FD-AADC-D64856838E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2254A-8D49-4842-935C-393ED0BE4EC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Дети/ </a:t>
          </a:r>
          <a:br>
            <a:rPr lang="ru-RU" sz="1400" b="1" dirty="0" smtClean="0">
              <a:solidFill>
                <a:schemeClr val="bg1"/>
              </a:solidFill>
              <a:latin typeface="Cambria" pitchFamily="18" charset="0"/>
            </a:rPr>
          </a:br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Родители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8FE2C142-9D57-420C-917D-C4450CE86D85}" type="parTrans" cxnId="{9BEE8E86-993C-49BD-AF06-190B9440DD6C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08C14907-4890-4FA1-9844-C6F521435FB8}" type="sibTrans" cxnId="{9BEE8E86-993C-49BD-AF06-190B9440DD6C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B23DE86C-8BFC-4589-82ED-DABC1F3A830D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Класс/Школа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B8FF26BE-1F53-4192-8E2F-7C68D181EA42}" type="parTrans" cxnId="{528B605E-3231-4D40-8A4F-C89538BA1A43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8E8E06F3-905B-47A3-A8C9-13BE30F841C3}" type="sibTrans" cxnId="{528B605E-3231-4D40-8A4F-C89538BA1A43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75371B97-E2B8-48CA-803C-73FCC70DDBA3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chemeClr val="bg1"/>
              </a:solidFill>
              <a:latin typeface="Cambria" pitchFamily="18" charset="0"/>
            </a:rPr>
            <a:t>Муниципалитет</a:t>
          </a:r>
          <a:endParaRPr lang="ru-RU" sz="1100" b="1" dirty="0">
            <a:solidFill>
              <a:schemeClr val="bg1"/>
            </a:solidFill>
            <a:latin typeface="Cambria" pitchFamily="18" charset="0"/>
          </a:endParaRPr>
        </a:p>
      </dgm:t>
    </dgm:pt>
    <dgm:pt modelId="{1EDD6C65-C0C8-4ACC-8EA1-32F872997851}" type="parTrans" cxnId="{67880A93-3A11-4ED6-AE26-44A12E6231A6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E5BDDFD4-8A4D-4641-B8D3-37648AAAAD91}" type="sibTrans" cxnId="{67880A93-3A11-4ED6-AE26-44A12E6231A6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E6A67881-D56E-441F-8732-E577EDB29B1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Регион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47DF0ABB-D330-4F77-A687-AE6B1CFCE867}" type="parTrans" cxnId="{D5893A85-62B7-46C9-B25B-56A216989CB5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DA81723D-9D0A-4740-A753-D4E20B7D3060}" type="sibTrans" cxnId="{D5893A85-62B7-46C9-B25B-56A216989CB5}">
      <dgm:prSet/>
      <dgm:spPr/>
      <dgm:t>
        <a:bodyPr/>
        <a:lstStyle/>
        <a:p>
          <a:endParaRPr lang="ru-RU">
            <a:solidFill>
              <a:srgbClr val="2D3E93"/>
            </a:solidFill>
            <a:latin typeface="Cambria" pitchFamily="18" charset="0"/>
          </a:endParaRPr>
        </a:p>
      </dgm:t>
    </dgm:pt>
    <dgm:pt modelId="{77A273D5-0D0B-42D6-9360-67EFC0FB08B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Федерация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DE459A3A-824C-41E1-9EE1-76BB1F6B79C3}" type="parTrans" cxnId="{721610D3-328B-4BAA-98A2-EE8A68A5612B}">
      <dgm:prSet/>
      <dgm:spPr/>
      <dgm:t>
        <a:bodyPr/>
        <a:lstStyle/>
        <a:p>
          <a:endParaRPr lang="ru-RU"/>
        </a:p>
      </dgm:t>
    </dgm:pt>
    <dgm:pt modelId="{72CF9E1D-EF41-462D-BB7F-82756CA3C2DD}" type="sibTrans" cxnId="{721610D3-328B-4BAA-98A2-EE8A68A5612B}">
      <dgm:prSet/>
      <dgm:spPr/>
      <dgm:t>
        <a:bodyPr/>
        <a:lstStyle/>
        <a:p>
          <a:endParaRPr lang="ru-RU"/>
        </a:p>
      </dgm:t>
    </dgm:pt>
    <dgm:pt modelId="{0DE0B247-92D7-4B8C-B06F-53C5FD18298C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Совершенствование </a:t>
          </a:r>
          <a:r>
            <a:rPr lang="ru-RU" sz="1200" b="1" dirty="0" smtClean="0">
              <a:solidFill>
                <a:srgbClr val="2D3E93"/>
              </a:solidFill>
              <a:latin typeface="Cambria" pitchFamily="18" charset="0"/>
            </a:rPr>
            <a:t>образовательных программ, методик, технологий обучения</a:t>
          </a:r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099D502A-757E-41BD-B9A3-3B1A57F078B8}" type="parTrans" cxnId="{5DDB4D02-15D5-466B-A196-C92701CA9970}">
      <dgm:prSet/>
      <dgm:spPr/>
      <dgm:t>
        <a:bodyPr/>
        <a:lstStyle/>
        <a:p>
          <a:endParaRPr lang="ru-RU"/>
        </a:p>
      </dgm:t>
    </dgm:pt>
    <dgm:pt modelId="{B524BBF7-5BF0-4CDB-8DC2-4941051CB35C}" type="sibTrans" cxnId="{5DDB4D02-15D5-466B-A196-C92701CA9970}">
      <dgm:prSet/>
      <dgm:spPr/>
      <dgm:t>
        <a:bodyPr/>
        <a:lstStyle/>
        <a:p>
          <a:endParaRPr lang="ru-RU"/>
        </a:p>
      </dgm:t>
    </dgm:pt>
    <dgm:pt modelId="{CE838728-3660-4AE4-A9EA-FA87AA798F99}">
      <dgm:prSet custT="1"/>
      <dgm:spPr/>
      <dgm:t>
        <a:bodyPr/>
        <a:lstStyle/>
        <a:p>
          <a:pPr rtl="0"/>
          <a:r>
            <a:rPr lang="ru-RU" sz="1150" b="1" dirty="0" smtClean="0">
              <a:solidFill>
                <a:srgbClr val="2D3E93"/>
              </a:solidFill>
              <a:latin typeface="Cambria" pitchFamily="18" charset="0"/>
            </a:rPr>
            <a:t>Адресная работа с образовательными организациями и учителями</a:t>
          </a:r>
          <a:endParaRPr lang="ru-RU" sz="1150" b="1" dirty="0">
            <a:solidFill>
              <a:srgbClr val="2D3E93"/>
            </a:solidFill>
            <a:latin typeface="Cambria" pitchFamily="18" charset="0"/>
          </a:endParaRPr>
        </a:p>
      </dgm:t>
    </dgm:pt>
    <dgm:pt modelId="{DE715700-0E7C-403F-8025-DFE5D197E359}" type="parTrans" cxnId="{253CC26E-A8C2-4980-9855-3E937942978B}">
      <dgm:prSet/>
      <dgm:spPr/>
      <dgm:t>
        <a:bodyPr/>
        <a:lstStyle/>
        <a:p>
          <a:endParaRPr lang="ru-RU"/>
        </a:p>
      </dgm:t>
    </dgm:pt>
    <dgm:pt modelId="{EEDF817E-08D9-4CC8-B68B-BC8D98695DEF}" type="sibTrans" cxnId="{253CC26E-A8C2-4980-9855-3E937942978B}">
      <dgm:prSet/>
      <dgm:spPr/>
      <dgm:t>
        <a:bodyPr/>
        <a:lstStyle/>
        <a:p>
          <a:endParaRPr lang="ru-RU"/>
        </a:p>
      </dgm:t>
    </dgm:pt>
    <dgm:pt modelId="{7C904853-D0FE-4F64-9EA4-7C20EBF2A751}">
      <dgm:prSet custT="1"/>
      <dgm:spPr/>
      <dgm:t>
        <a:bodyPr/>
        <a:lstStyle/>
        <a:p>
          <a:pPr rtl="0"/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22385271-8283-4E2D-847C-58A1461AFCEB}" type="parTrans" cxnId="{E5116455-0656-49F7-83C7-16D45D94C4E9}">
      <dgm:prSet/>
      <dgm:spPr/>
      <dgm:t>
        <a:bodyPr/>
        <a:lstStyle/>
        <a:p>
          <a:endParaRPr lang="ru-RU"/>
        </a:p>
      </dgm:t>
    </dgm:pt>
    <dgm:pt modelId="{12DB50F2-8649-49DC-AEC0-31C4B75DFD97}" type="sibTrans" cxnId="{E5116455-0656-49F7-83C7-16D45D94C4E9}">
      <dgm:prSet/>
      <dgm:spPr/>
      <dgm:t>
        <a:bodyPr/>
        <a:lstStyle/>
        <a:p>
          <a:endParaRPr lang="ru-RU"/>
        </a:p>
      </dgm:t>
    </dgm:pt>
    <dgm:pt modelId="{AD100E32-EC64-4A68-A3DF-1136360F502B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4BDF2DB6-9143-4CE3-A76C-4FF22DCF1429}" type="parTrans" cxnId="{F1E55464-47DD-47E6-A4DA-A51754FBB310}">
      <dgm:prSet/>
      <dgm:spPr/>
      <dgm:t>
        <a:bodyPr/>
        <a:lstStyle/>
        <a:p>
          <a:endParaRPr lang="ru-RU"/>
        </a:p>
      </dgm:t>
    </dgm:pt>
    <dgm:pt modelId="{4F0BA7E1-4336-40DF-B21B-EFE71E7D60E6}" type="sibTrans" cxnId="{F1E55464-47DD-47E6-A4DA-A51754FBB310}">
      <dgm:prSet/>
      <dgm:spPr/>
      <dgm:t>
        <a:bodyPr/>
        <a:lstStyle/>
        <a:p>
          <a:endParaRPr lang="ru-RU"/>
        </a:p>
      </dgm:t>
    </dgm:pt>
    <dgm:pt modelId="{7648C336-20E6-447E-844F-251027C9C75C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7E297A0B-FF78-4EA5-B86E-8EA9883557B0}" type="parTrans" cxnId="{FA13A5A3-711B-41F1-8E8F-2F4117367090}">
      <dgm:prSet/>
      <dgm:spPr/>
      <dgm:t>
        <a:bodyPr/>
        <a:lstStyle/>
        <a:p>
          <a:endParaRPr lang="ru-RU"/>
        </a:p>
      </dgm:t>
    </dgm:pt>
    <dgm:pt modelId="{0BB44481-0E43-4C78-A230-1C12E5012739}" type="sibTrans" cxnId="{FA13A5A3-711B-41F1-8E8F-2F4117367090}">
      <dgm:prSet/>
      <dgm:spPr/>
      <dgm:t>
        <a:bodyPr/>
        <a:lstStyle/>
        <a:p>
          <a:endParaRPr lang="ru-RU"/>
        </a:p>
      </dgm:t>
    </dgm:pt>
    <dgm:pt modelId="{2CF52EF9-E293-4948-BB84-BE8466E972D0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D3E93"/>
              </a:solidFill>
              <a:latin typeface="Cambria" pitchFamily="18" charset="0"/>
            </a:rPr>
            <a:t>Обеспечение методического и аналитического сопровождения процедур</a:t>
          </a:r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0F0D1B45-F500-4A79-A875-07E14EF5EEA9}" type="parTrans" cxnId="{F26E968A-6F78-4D84-B54B-497EEEF838D0}">
      <dgm:prSet/>
      <dgm:spPr/>
      <dgm:t>
        <a:bodyPr/>
        <a:lstStyle/>
        <a:p>
          <a:endParaRPr lang="ru-RU"/>
        </a:p>
      </dgm:t>
    </dgm:pt>
    <dgm:pt modelId="{FFF282D3-2FE5-4FAD-9A82-BF3BC5475025}" type="sibTrans" cxnId="{F26E968A-6F78-4D84-B54B-497EEEF838D0}">
      <dgm:prSet/>
      <dgm:spPr/>
      <dgm:t>
        <a:bodyPr/>
        <a:lstStyle/>
        <a:p>
          <a:endParaRPr lang="ru-RU"/>
        </a:p>
      </dgm:t>
    </dgm:pt>
    <dgm:pt modelId="{E6F0937E-52D6-4551-958E-E7160C61932F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D3E93"/>
              </a:solidFill>
              <a:latin typeface="Cambria" pitchFamily="18" charset="0"/>
            </a:rPr>
            <a:t>Развитие модели ОСОКО</a:t>
          </a:r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182A4E15-EDD3-476B-85AF-F4BC6FB77646}" type="parTrans" cxnId="{3AB6C9AE-D165-45CB-A21A-BD3857FE2626}">
      <dgm:prSet/>
      <dgm:spPr/>
      <dgm:t>
        <a:bodyPr/>
        <a:lstStyle/>
        <a:p>
          <a:endParaRPr lang="ru-RU"/>
        </a:p>
      </dgm:t>
    </dgm:pt>
    <dgm:pt modelId="{2973CA65-3407-4974-8DD7-89228913B9C1}" type="sibTrans" cxnId="{3AB6C9AE-D165-45CB-A21A-BD3857FE2626}">
      <dgm:prSet/>
      <dgm:spPr/>
      <dgm:t>
        <a:bodyPr/>
        <a:lstStyle/>
        <a:p>
          <a:endParaRPr lang="ru-RU"/>
        </a:p>
      </dgm:t>
    </dgm:pt>
    <dgm:pt modelId="{C1E5DF06-B712-459B-B190-C0920B29D5D5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Индивидуальная образовательная траектория</a:t>
          </a:r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5238B5F8-E189-40DC-9441-0D261921C304}" type="sibTrans" cxnId="{48823BA8-EA17-4681-A45C-382DCBACD75F}">
      <dgm:prSet/>
      <dgm:spPr/>
      <dgm:t>
        <a:bodyPr/>
        <a:lstStyle/>
        <a:p>
          <a:endParaRPr lang="ru-RU"/>
        </a:p>
      </dgm:t>
    </dgm:pt>
    <dgm:pt modelId="{43DC87B1-6462-47BD-BDE4-5AF232C1BEB7}" type="parTrans" cxnId="{48823BA8-EA17-4681-A45C-382DCBACD75F}">
      <dgm:prSet/>
      <dgm:spPr/>
      <dgm:t>
        <a:bodyPr/>
        <a:lstStyle/>
        <a:p>
          <a:endParaRPr lang="ru-RU"/>
        </a:p>
      </dgm:t>
    </dgm:pt>
    <dgm:pt modelId="{022D5B4C-0A2B-4238-A694-D1885EF7A7B1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Возможность выбора образовательной программы и образовательной организации</a:t>
          </a:r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64765D6A-EBC0-42D4-AB83-7E95D5FF80F1}" type="sibTrans" cxnId="{4452A117-EF81-4E94-85EF-34E869D2D7D0}">
      <dgm:prSet/>
      <dgm:spPr/>
      <dgm:t>
        <a:bodyPr/>
        <a:lstStyle/>
        <a:p>
          <a:endParaRPr lang="ru-RU"/>
        </a:p>
      </dgm:t>
    </dgm:pt>
    <dgm:pt modelId="{2C2AF10E-11B8-48FA-9A36-FFE7B1FAD7DD}" type="parTrans" cxnId="{4452A117-EF81-4E94-85EF-34E869D2D7D0}">
      <dgm:prSet/>
      <dgm:spPr/>
      <dgm:t>
        <a:bodyPr/>
        <a:lstStyle/>
        <a:p>
          <a:endParaRPr lang="ru-RU"/>
        </a:p>
      </dgm:t>
    </dgm:pt>
    <dgm:pt modelId="{E41DACD0-08E5-4C64-9227-D5A218743E9A}">
      <dgm:prSet custT="1"/>
      <dgm:spPr/>
      <dgm:t>
        <a:bodyPr/>
        <a:lstStyle/>
        <a:p>
          <a:pPr rtl="0"/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16E4E5A7-AC50-4E4A-BB7C-0E57DBA02B9F}" type="parTrans" cxnId="{F2E6CC0C-5FF8-4B05-BC83-6D31CFF2AC76}">
      <dgm:prSet/>
      <dgm:spPr/>
      <dgm:t>
        <a:bodyPr/>
        <a:lstStyle/>
        <a:p>
          <a:endParaRPr lang="ru-RU"/>
        </a:p>
      </dgm:t>
    </dgm:pt>
    <dgm:pt modelId="{295BDF07-3B76-4F7E-8EFC-5F9AF791DD21}" type="sibTrans" cxnId="{F2E6CC0C-5FF8-4B05-BC83-6D31CFF2AC76}">
      <dgm:prSet/>
      <dgm:spPr/>
      <dgm:t>
        <a:bodyPr/>
        <a:lstStyle/>
        <a:p>
          <a:endParaRPr lang="ru-RU"/>
        </a:p>
      </dgm:t>
    </dgm:pt>
    <dgm:pt modelId="{2ACF5DC0-617B-4AAA-ADBC-3B6EFEFA1B91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Формирование направлений совершенствования</a:t>
          </a:r>
          <a:endParaRPr lang="ru-RU" sz="1100" b="1" dirty="0">
            <a:solidFill>
              <a:srgbClr val="2D3E93"/>
            </a:solidFill>
            <a:latin typeface="Cambria" pitchFamily="18" charset="0"/>
          </a:endParaRPr>
        </a:p>
      </dgm:t>
    </dgm:pt>
    <dgm:pt modelId="{FC27F514-B671-4AF3-A067-4730D193C3F0}" type="parTrans" cxnId="{EEDF133F-BDF6-450C-B6F0-BBC1F9D17778}">
      <dgm:prSet/>
      <dgm:spPr/>
      <dgm:t>
        <a:bodyPr/>
        <a:lstStyle/>
        <a:p>
          <a:endParaRPr lang="ru-RU"/>
        </a:p>
      </dgm:t>
    </dgm:pt>
    <dgm:pt modelId="{91EC10EB-B4C5-4360-985C-D50FC1695CFD}" type="sibTrans" cxnId="{EEDF133F-BDF6-450C-B6F0-BBC1F9D17778}">
      <dgm:prSet/>
      <dgm:spPr/>
      <dgm:t>
        <a:bodyPr/>
        <a:lstStyle/>
        <a:p>
          <a:endParaRPr lang="ru-RU"/>
        </a:p>
      </dgm:t>
    </dgm:pt>
    <dgm:pt modelId="{7489F93F-4CF8-4413-AB5F-1FDEDBFAAD46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1A4BEB66-C861-46EB-BDCE-47965DE5D1C9}" type="parTrans" cxnId="{230ED6B2-EEC5-4CBB-A45F-9FE6469A3E53}">
      <dgm:prSet/>
      <dgm:spPr/>
      <dgm:t>
        <a:bodyPr/>
        <a:lstStyle/>
        <a:p>
          <a:endParaRPr lang="en-US"/>
        </a:p>
      </dgm:t>
    </dgm:pt>
    <dgm:pt modelId="{1119DF88-CAAA-4085-9E67-A176713235F6}" type="sibTrans" cxnId="{230ED6B2-EEC5-4CBB-A45F-9FE6469A3E53}">
      <dgm:prSet/>
      <dgm:spPr/>
      <dgm:t>
        <a:bodyPr/>
        <a:lstStyle/>
        <a:p>
          <a:endParaRPr lang="en-US"/>
        </a:p>
      </dgm:t>
    </dgm:pt>
    <dgm:pt modelId="{513418AD-78A1-4908-B963-33070C5A7561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3FA3208E-4631-4CA9-9584-7D571BD3C3F0}" type="parTrans" cxnId="{6DCB4CA5-934E-40E2-8986-55E85BE3915F}">
      <dgm:prSet/>
      <dgm:spPr/>
      <dgm:t>
        <a:bodyPr/>
        <a:lstStyle/>
        <a:p>
          <a:endParaRPr lang="en-US"/>
        </a:p>
      </dgm:t>
    </dgm:pt>
    <dgm:pt modelId="{DC695BF4-8F11-4517-92AD-471B1D888FE7}" type="sibTrans" cxnId="{6DCB4CA5-934E-40E2-8986-55E85BE3915F}">
      <dgm:prSet/>
      <dgm:spPr/>
      <dgm:t>
        <a:bodyPr/>
        <a:lstStyle/>
        <a:p>
          <a:endParaRPr lang="en-US"/>
        </a:p>
      </dgm:t>
    </dgm:pt>
    <dgm:pt modelId="{0B768692-89C0-4543-939E-59F406EE0DE0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62092811-AC5B-46C7-B59D-FBB886D39ED0}" type="parTrans" cxnId="{92A49329-E71C-490C-8B34-D3B0985A25EF}">
      <dgm:prSet/>
      <dgm:spPr/>
      <dgm:t>
        <a:bodyPr/>
        <a:lstStyle/>
        <a:p>
          <a:endParaRPr lang="ru-RU"/>
        </a:p>
      </dgm:t>
    </dgm:pt>
    <dgm:pt modelId="{C16DC6BE-7105-42DF-83B7-D55227ACC643}" type="sibTrans" cxnId="{92A49329-E71C-490C-8B34-D3B0985A25EF}">
      <dgm:prSet/>
      <dgm:spPr/>
      <dgm:t>
        <a:bodyPr/>
        <a:lstStyle/>
        <a:p>
          <a:endParaRPr lang="ru-RU"/>
        </a:p>
      </dgm:t>
    </dgm:pt>
    <dgm:pt modelId="{6FC2C004-20AE-45D6-BCB3-842D5620F316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424E1030-3072-4976-9797-AE5C02C8F04E}" type="parTrans" cxnId="{FFEE58B2-6EEC-4FBF-AD5F-7377B1F00C74}">
      <dgm:prSet/>
      <dgm:spPr/>
      <dgm:t>
        <a:bodyPr/>
        <a:lstStyle/>
        <a:p>
          <a:endParaRPr lang="ru-RU"/>
        </a:p>
      </dgm:t>
    </dgm:pt>
    <dgm:pt modelId="{A5754D6C-E19D-4786-A739-D2FB56BB9B27}" type="sibTrans" cxnId="{FFEE58B2-6EEC-4FBF-AD5F-7377B1F00C74}">
      <dgm:prSet/>
      <dgm:spPr/>
      <dgm:t>
        <a:bodyPr/>
        <a:lstStyle/>
        <a:p>
          <a:endParaRPr lang="ru-RU"/>
        </a:p>
      </dgm:t>
    </dgm:pt>
    <dgm:pt modelId="{3C50E13E-0F50-4768-92F4-3A657CB3CB32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58BF558F-CE48-4229-8CAE-6E0557E790F0}" type="parTrans" cxnId="{C86C72D9-2551-4C99-98B3-8FDFD450BFAD}">
      <dgm:prSet/>
      <dgm:spPr/>
      <dgm:t>
        <a:bodyPr/>
        <a:lstStyle/>
        <a:p>
          <a:endParaRPr lang="ru-RU"/>
        </a:p>
      </dgm:t>
    </dgm:pt>
    <dgm:pt modelId="{AF78DC27-989C-4A33-B4C5-FF9F68597610}" type="sibTrans" cxnId="{C86C72D9-2551-4C99-98B3-8FDFD450BFAD}">
      <dgm:prSet/>
      <dgm:spPr/>
      <dgm:t>
        <a:bodyPr/>
        <a:lstStyle/>
        <a:p>
          <a:endParaRPr lang="ru-RU"/>
        </a:p>
      </dgm:t>
    </dgm:pt>
    <dgm:pt modelId="{828C07B4-55F5-4CB9-AD44-4AB96525033E}">
      <dgm:prSet custT="1"/>
      <dgm:spPr/>
      <dgm:t>
        <a:bodyPr/>
        <a:lstStyle/>
        <a:p>
          <a:pPr rtl="0"/>
          <a:endParaRPr lang="ru-RU" sz="1200" b="1" dirty="0">
            <a:solidFill>
              <a:srgbClr val="2D3E93"/>
            </a:solidFill>
            <a:latin typeface="Cambria" pitchFamily="18" charset="0"/>
          </a:endParaRPr>
        </a:p>
      </dgm:t>
    </dgm:pt>
    <dgm:pt modelId="{1907E55E-2730-41DF-84A6-B5CBCFC6317A}" type="parTrans" cxnId="{2CA80A2B-CDD3-419C-959B-A5069AF90E91}">
      <dgm:prSet/>
      <dgm:spPr/>
      <dgm:t>
        <a:bodyPr/>
        <a:lstStyle/>
        <a:p>
          <a:endParaRPr lang="ru-RU"/>
        </a:p>
      </dgm:t>
    </dgm:pt>
    <dgm:pt modelId="{F8C98162-0E1B-430F-86D3-D785B0E9506F}" type="sibTrans" cxnId="{2CA80A2B-CDD3-419C-959B-A5069AF90E91}">
      <dgm:prSet/>
      <dgm:spPr/>
      <dgm:t>
        <a:bodyPr/>
        <a:lstStyle/>
        <a:p>
          <a:endParaRPr lang="ru-RU"/>
        </a:p>
      </dgm:t>
    </dgm:pt>
    <dgm:pt modelId="{564FE2A5-FCA3-4F23-A874-E719E4C1E9E8}">
      <dgm:prSet custT="1"/>
      <dgm:spPr/>
      <dgm:t>
        <a:bodyPr/>
        <a:lstStyle/>
        <a:p>
          <a:pPr rtl="0"/>
          <a:endParaRPr lang="ru-RU" sz="1000" b="1" dirty="0">
            <a:solidFill>
              <a:srgbClr val="2D3E93"/>
            </a:solidFill>
            <a:latin typeface="Cambria" pitchFamily="18" charset="0"/>
          </a:endParaRPr>
        </a:p>
      </dgm:t>
    </dgm:pt>
    <dgm:pt modelId="{90A2A6BC-38C1-4727-8A76-497E15E6C809}" type="parTrans" cxnId="{633BC26E-9D2D-4A3F-BA8C-748E05F5F1FE}">
      <dgm:prSet/>
      <dgm:spPr/>
      <dgm:t>
        <a:bodyPr/>
        <a:lstStyle/>
        <a:p>
          <a:endParaRPr lang="ru-RU"/>
        </a:p>
      </dgm:t>
    </dgm:pt>
    <dgm:pt modelId="{B8F44E1E-24FB-40DD-ADBC-97473E56F225}" type="sibTrans" cxnId="{633BC26E-9D2D-4A3F-BA8C-748E05F5F1FE}">
      <dgm:prSet/>
      <dgm:spPr/>
      <dgm:t>
        <a:bodyPr/>
        <a:lstStyle/>
        <a:p>
          <a:endParaRPr lang="ru-RU"/>
        </a:p>
      </dgm:t>
    </dgm:pt>
    <dgm:pt modelId="{E6392E4A-8783-45A7-8ECA-9FE18A360C2E}">
      <dgm:prSet custT="1"/>
      <dgm:spPr/>
      <dgm:t>
        <a:bodyPr/>
        <a:lstStyle/>
        <a:p>
          <a:pPr rtl="0"/>
          <a:endParaRPr lang="ru-RU" sz="1000" b="1" dirty="0">
            <a:solidFill>
              <a:srgbClr val="2D3E93"/>
            </a:solidFill>
            <a:latin typeface="Cambria" pitchFamily="18" charset="0"/>
          </a:endParaRPr>
        </a:p>
      </dgm:t>
    </dgm:pt>
    <dgm:pt modelId="{B5546F7E-D942-4AC3-BAD8-851CE112FCA0}" type="parTrans" cxnId="{D3D41CF3-6A7B-42A4-BB4B-2D09A3EE7FAD}">
      <dgm:prSet/>
      <dgm:spPr/>
      <dgm:t>
        <a:bodyPr/>
        <a:lstStyle/>
        <a:p>
          <a:endParaRPr lang="ru-RU"/>
        </a:p>
      </dgm:t>
    </dgm:pt>
    <dgm:pt modelId="{1E1A63C8-4F40-4D32-963B-CC9030BC09E8}" type="sibTrans" cxnId="{D3D41CF3-6A7B-42A4-BB4B-2D09A3EE7FAD}">
      <dgm:prSet/>
      <dgm:spPr/>
      <dgm:t>
        <a:bodyPr/>
        <a:lstStyle/>
        <a:p>
          <a:endParaRPr lang="ru-RU"/>
        </a:p>
      </dgm:t>
    </dgm:pt>
    <dgm:pt modelId="{2F1B70F7-E939-489E-ACA7-5F0E651A936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2D3E93"/>
              </a:solidFill>
              <a:latin typeface="Cambria" pitchFamily="18" charset="0"/>
            </a:rPr>
            <a:t> </a:t>
          </a:r>
          <a:r>
            <a:rPr lang="ru-RU" sz="1100" b="1" dirty="0" smtClean="0">
              <a:solidFill>
                <a:srgbClr val="2D3E93"/>
              </a:solidFill>
              <a:latin typeface="Cambria" pitchFamily="18" charset="0"/>
            </a:rPr>
            <a:t>Самооценка профессиональной деятельности</a:t>
          </a:r>
          <a:endParaRPr lang="ru-RU" sz="1000" b="1" dirty="0">
            <a:solidFill>
              <a:srgbClr val="2D3E93"/>
            </a:solidFill>
            <a:latin typeface="Cambria" pitchFamily="18" charset="0"/>
          </a:endParaRPr>
        </a:p>
      </dgm:t>
    </dgm:pt>
    <dgm:pt modelId="{AE42CACC-DA4C-44AF-A29F-C09F717E25B7}" type="sibTrans" cxnId="{D6C0A357-D8A8-4138-BB7D-40FB1CB2683B}">
      <dgm:prSet/>
      <dgm:spPr/>
      <dgm:t>
        <a:bodyPr/>
        <a:lstStyle/>
        <a:p>
          <a:endParaRPr lang="ru-RU"/>
        </a:p>
      </dgm:t>
    </dgm:pt>
    <dgm:pt modelId="{75A2924B-08A2-4FEB-94BA-7E5A7E854822}" type="parTrans" cxnId="{D6C0A357-D8A8-4138-BB7D-40FB1CB2683B}">
      <dgm:prSet/>
      <dgm:spPr/>
      <dgm:t>
        <a:bodyPr/>
        <a:lstStyle/>
        <a:p>
          <a:endParaRPr lang="ru-RU"/>
        </a:p>
      </dgm:t>
    </dgm:pt>
    <dgm:pt modelId="{9582AF07-E0F1-4E9F-9F2D-23CA3F573DBC}" type="pres">
      <dgm:prSet presAssocID="{D3EC31AF-266F-41FD-AADC-D64856838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2146B-8540-42B9-B104-E2A56769BDC2}" type="pres">
      <dgm:prSet presAssocID="{DB72254A-8D49-4842-935C-393ED0BE4EC4}" presName="composite" presStyleCnt="0"/>
      <dgm:spPr/>
      <dgm:t>
        <a:bodyPr/>
        <a:lstStyle/>
        <a:p>
          <a:endParaRPr lang="ru-RU"/>
        </a:p>
      </dgm:t>
    </dgm:pt>
    <dgm:pt modelId="{1A05221B-D2A9-4D93-B312-8A5A1280E7EF}" type="pres">
      <dgm:prSet presAssocID="{DB72254A-8D49-4842-935C-393ED0BE4EC4}" presName="parTx" presStyleLbl="alignNode1" presStyleIdx="0" presStyleCnt="5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AE35F-51BF-47E9-BDC2-C08C059AF2C8}" type="pres">
      <dgm:prSet presAssocID="{DB72254A-8D49-4842-935C-393ED0BE4EC4}" presName="desTx" presStyleLbl="alignAccFollowNode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12091-CA3B-4A8B-AFD5-7382721E6CE9}" type="pres">
      <dgm:prSet presAssocID="{08C14907-4890-4FA1-9844-C6F521435FB8}" presName="space" presStyleCnt="0"/>
      <dgm:spPr/>
      <dgm:t>
        <a:bodyPr/>
        <a:lstStyle/>
        <a:p>
          <a:endParaRPr lang="ru-RU"/>
        </a:p>
      </dgm:t>
    </dgm:pt>
    <dgm:pt modelId="{56107B7D-DC97-4810-8207-07371D0BE01A}" type="pres">
      <dgm:prSet presAssocID="{B23DE86C-8BFC-4589-82ED-DABC1F3A830D}" presName="composite" presStyleCnt="0"/>
      <dgm:spPr/>
      <dgm:t>
        <a:bodyPr/>
        <a:lstStyle/>
        <a:p>
          <a:endParaRPr lang="ru-RU"/>
        </a:p>
      </dgm:t>
    </dgm:pt>
    <dgm:pt modelId="{3DEA7CC0-3965-4FE8-B8F0-B8CDC724EC0C}" type="pres">
      <dgm:prSet presAssocID="{B23DE86C-8BFC-4589-82ED-DABC1F3A830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A656D-518C-4468-902D-8EFB00F44A1D}" type="pres">
      <dgm:prSet presAssocID="{B23DE86C-8BFC-4589-82ED-DABC1F3A830D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F692-B62C-405C-A302-648CD3DD124A}" type="pres">
      <dgm:prSet presAssocID="{8E8E06F3-905B-47A3-A8C9-13BE30F841C3}" presName="space" presStyleCnt="0"/>
      <dgm:spPr/>
      <dgm:t>
        <a:bodyPr/>
        <a:lstStyle/>
        <a:p>
          <a:endParaRPr lang="ru-RU"/>
        </a:p>
      </dgm:t>
    </dgm:pt>
    <dgm:pt modelId="{83A88189-4F94-474C-B965-577C9FAE80ED}" type="pres">
      <dgm:prSet presAssocID="{75371B97-E2B8-48CA-803C-73FCC70DDBA3}" presName="composite" presStyleCnt="0"/>
      <dgm:spPr/>
      <dgm:t>
        <a:bodyPr/>
        <a:lstStyle/>
        <a:p>
          <a:endParaRPr lang="ru-RU"/>
        </a:p>
      </dgm:t>
    </dgm:pt>
    <dgm:pt modelId="{1202AE16-A68D-4386-86B5-6224FFD40495}" type="pres">
      <dgm:prSet presAssocID="{75371B97-E2B8-48CA-803C-73FCC70DDBA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56A4-DBB4-4C5C-A90E-5FE4E6F7A75A}" type="pres">
      <dgm:prSet presAssocID="{75371B97-E2B8-48CA-803C-73FCC70DDBA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747ED-F711-4570-A9FE-A169AC627268}" type="pres">
      <dgm:prSet presAssocID="{E5BDDFD4-8A4D-4641-B8D3-37648AAAAD91}" presName="space" presStyleCnt="0"/>
      <dgm:spPr/>
      <dgm:t>
        <a:bodyPr/>
        <a:lstStyle/>
        <a:p>
          <a:endParaRPr lang="ru-RU"/>
        </a:p>
      </dgm:t>
    </dgm:pt>
    <dgm:pt modelId="{2EFEB9B3-AE34-42CB-9BB8-AC314E11C6BC}" type="pres">
      <dgm:prSet presAssocID="{E6A67881-D56E-441F-8732-E577EDB29B12}" presName="composite" presStyleCnt="0"/>
      <dgm:spPr/>
      <dgm:t>
        <a:bodyPr/>
        <a:lstStyle/>
        <a:p>
          <a:endParaRPr lang="ru-RU"/>
        </a:p>
      </dgm:t>
    </dgm:pt>
    <dgm:pt modelId="{0058134A-9EF2-4A80-9447-61D7E77C5F12}" type="pres">
      <dgm:prSet presAssocID="{E6A67881-D56E-441F-8732-E577EDB29B1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06245-39D6-4385-B4E7-EDF3580FBBAA}" type="pres">
      <dgm:prSet presAssocID="{E6A67881-D56E-441F-8732-E577EDB29B12}" presName="desTx" presStyleLbl="alignAccFollowNode1" presStyleIdx="3" presStyleCnt="5" custLinFactNeighborY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3309-6C12-4E55-BE33-D0A814290364}" type="pres">
      <dgm:prSet presAssocID="{DA81723D-9D0A-4740-A753-D4E20B7D3060}" presName="space" presStyleCnt="0"/>
      <dgm:spPr/>
      <dgm:t>
        <a:bodyPr/>
        <a:lstStyle/>
        <a:p>
          <a:endParaRPr lang="ru-RU"/>
        </a:p>
      </dgm:t>
    </dgm:pt>
    <dgm:pt modelId="{0D0C35E6-A506-4DEA-ABB5-176B8EFED0E6}" type="pres">
      <dgm:prSet presAssocID="{77A273D5-0D0B-42D6-9360-67EFC0FB08B7}" presName="composite" presStyleCnt="0"/>
      <dgm:spPr/>
      <dgm:t>
        <a:bodyPr/>
        <a:lstStyle/>
        <a:p>
          <a:endParaRPr lang="ru-RU"/>
        </a:p>
      </dgm:t>
    </dgm:pt>
    <dgm:pt modelId="{B69E8CE1-EBFD-4719-93C4-382CA090D453}" type="pres">
      <dgm:prSet presAssocID="{77A273D5-0D0B-42D6-9360-67EFC0FB08B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BC29-B93B-4399-A19B-801BA353AF07}" type="pres">
      <dgm:prSet presAssocID="{77A273D5-0D0B-42D6-9360-67EFC0FB08B7}" presName="desTx" presStyleLbl="alignAccFollowNode1" presStyleIdx="4" presStyleCnt="5" custScaleY="100000" custLinFactNeighborX="261" custLinFactNeighborY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6C76C-2880-4B61-A455-C210686E7092}" type="presOf" srcId="{B23DE86C-8BFC-4589-82ED-DABC1F3A830D}" destId="{3DEA7CC0-3965-4FE8-B8F0-B8CDC724EC0C}" srcOrd="0" destOrd="0" presId="urn:microsoft.com/office/officeart/2005/8/layout/hList1"/>
    <dgm:cxn modelId="{234202FC-FE3A-4FB8-9312-3C96FCD31BC6}" type="presOf" srcId="{564FE2A5-FCA3-4F23-A874-E719E4C1E9E8}" destId="{A92AE35F-51BF-47E9-BDC2-C08C059AF2C8}" srcOrd="0" destOrd="3" presId="urn:microsoft.com/office/officeart/2005/8/layout/hList1"/>
    <dgm:cxn modelId="{7A1AFA3D-DA5A-4D0C-93B1-791638D0363D}" type="presOf" srcId="{0B768692-89C0-4543-939E-59F406EE0DE0}" destId="{354ABC29-B93B-4399-A19B-801BA353AF07}" srcOrd="0" destOrd="0" presId="urn:microsoft.com/office/officeart/2005/8/layout/hList1"/>
    <dgm:cxn modelId="{633BC26E-9D2D-4A3F-BA8C-748E05F5F1FE}" srcId="{DB72254A-8D49-4842-935C-393ED0BE4EC4}" destId="{564FE2A5-FCA3-4F23-A874-E719E4C1E9E8}" srcOrd="3" destOrd="0" parTransId="{90A2A6BC-38C1-4727-8A76-497E15E6C809}" sibTransId="{B8F44E1E-24FB-40DD-ADBC-97473E56F225}"/>
    <dgm:cxn modelId="{257B5247-0244-478B-8995-9BD4EDED43A7}" type="presOf" srcId="{E41DACD0-08E5-4C64-9227-D5A218743E9A}" destId="{A92AE35F-51BF-47E9-BDC2-C08C059AF2C8}" srcOrd="0" destOrd="2" presId="urn:microsoft.com/office/officeart/2005/8/layout/hList1"/>
    <dgm:cxn modelId="{25161645-62C1-4846-9743-D81C7562B1D6}" type="presOf" srcId="{6FC2C004-20AE-45D6-BCB3-842D5620F316}" destId="{354ABC29-B93B-4399-A19B-801BA353AF07}" srcOrd="0" destOrd="1" presId="urn:microsoft.com/office/officeart/2005/8/layout/hList1"/>
    <dgm:cxn modelId="{D3D41CF3-6A7B-42A4-BB4B-2D09A3EE7FAD}" srcId="{DB72254A-8D49-4842-935C-393ED0BE4EC4}" destId="{E6392E4A-8783-45A7-8ECA-9FE18A360C2E}" srcOrd="4" destOrd="0" parTransId="{B5546F7E-D942-4AC3-BAD8-851CE112FCA0}" sibTransId="{1E1A63C8-4F40-4D32-963B-CC9030BC09E8}"/>
    <dgm:cxn modelId="{F1E55464-47DD-47E6-A4DA-A51754FBB310}" srcId="{77A273D5-0D0B-42D6-9360-67EFC0FB08B7}" destId="{AD100E32-EC64-4A68-A3DF-1136360F502B}" srcOrd="2" destOrd="0" parTransId="{4BDF2DB6-9143-4CE3-A76C-4FF22DCF1429}" sibTransId="{4F0BA7E1-4336-40DF-B21B-EFE71E7D60E6}"/>
    <dgm:cxn modelId="{EEDF133F-BDF6-450C-B6F0-BBC1F9D17778}" srcId="{DB72254A-8D49-4842-935C-393ED0BE4EC4}" destId="{2ACF5DC0-617B-4AAA-ADBC-3B6EFEFA1B91}" srcOrd="6" destOrd="0" parTransId="{FC27F514-B671-4AF3-A067-4730D193C3F0}" sibTransId="{91EC10EB-B4C5-4360-985C-D50FC1695CFD}"/>
    <dgm:cxn modelId="{E5116455-0656-49F7-83C7-16D45D94C4E9}" srcId="{E6A67881-D56E-441F-8732-E577EDB29B12}" destId="{7C904853-D0FE-4F64-9EA4-7C20EBF2A751}" srcOrd="0" destOrd="0" parTransId="{22385271-8283-4E2D-847C-58A1461AFCEB}" sibTransId="{12DB50F2-8649-49DC-AEC0-31C4B75DFD97}"/>
    <dgm:cxn modelId="{C86C72D9-2551-4C99-98B3-8FDFD450BFAD}" srcId="{77A273D5-0D0B-42D6-9360-67EFC0FB08B7}" destId="{3C50E13E-0F50-4768-92F4-3A657CB3CB32}" srcOrd="6" destOrd="0" parTransId="{58BF558F-CE48-4229-8CAE-6E0557E790F0}" sibTransId="{AF78DC27-989C-4A33-B4C5-FF9F68597610}"/>
    <dgm:cxn modelId="{85466533-FA38-4BE6-BB50-D11B28C03BFB}" type="presOf" srcId="{2CF52EF9-E293-4948-BB84-BE8466E972D0}" destId="{354ABC29-B93B-4399-A19B-801BA353AF07}" srcOrd="0" destOrd="8" presId="urn:microsoft.com/office/officeart/2005/8/layout/hList1"/>
    <dgm:cxn modelId="{C0F19158-75D4-405A-99B0-729948303658}" type="presOf" srcId="{75371B97-E2B8-48CA-803C-73FCC70DDBA3}" destId="{1202AE16-A68D-4386-86B5-6224FFD40495}" srcOrd="0" destOrd="0" presId="urn:microsoft.com/office/officeart/2005/8/layout/hList1"/>
    <dgm:cxn modelId="{FA13A5A3-711B-41F1-8E8F-2F4117367090}" srcId="{77A273D5-0D0B-42D6-9360-67EFC0FB08B7}" destId="{7648C336-20E6-447E-844F-251027C9C75C}" srcOrd="3" destOrd="0" parTransId="{7E297A0B-FF78-4EA5-B86E-8EA9883557B0}" sibTransId="{0BB44481-0E43-4C78-A230-1C12E5012739}"/>
    <dgm:cxn modelId="{F2E6CC0C-5FF8-4B05-BC83-6D31CFF2AC76}" srcId="{DB72254A-8D49-4842-935C-393ED0BE4EC4}" destId="{E41DACD0-08E5-4C64-9227-D5A218743E9A}" srcOrd="2" destOrd="0" parTransId="{16E4E5A7-AC50-4E4A-BB7C-0E57DBA02B9F}" sibTransId="{295BDF07-3B76-4F7E-8EFC-5F9AF791DD21}"/>
    <dgm:cxn modelId="{6B91D34C-0681-4F4A-994D-7E3B5056DC00}" type="presOf" srcId="{513418AD-78A1-4908-B963-33070C5A7561}" destId="{354ABC29-B93B-4399-A19B-801BA353AF07}" srcOrd="0" destOrd="5" presId="urn:microsoft.com/office/officeart/2005/8/layout/hList1"/>
    <dgm:cxn modelId="{92A49329-E71C-490C-8B34-D3B0985A25EF}" srcId="{77A273D5-0D0B-42D6-9360-67EFC0FB08B7}" destId="{0B768692-89C0-4543-939E-59F406EE0DE0}" srcOrd="0" destOrd="0" parTransId="{62092811-AC5B-46C7-B59D-FBB886D39ED0}" sibTransId="{C16DC6BE-7105-42DF-83B7-D55227ACC643}"/>
    <dgm:cxn modelId="{67880A93-3A11-4ED6-AE26-44A12E6231A6}" srcId="{D3EC31AF-266F-41FD-AADC-D64856838E52}" destId="{75371B97-E2B8-48CA-803C-73FCC70DDBA3}" srcOrd="2" destOrd="0" parTransId="{1EDD6C65-C0C8-4ACC-8EA1-32F872997851}" sibTransId="{E5BDDFD4-8A4D-4641-B8D3-37648AAAAD91}"/>
    <dgm:cxn modelId="{230ED6B2-EEC5-4CBB-A45F-9FE6469A3E53}" srcId="{77A273D5-0D0B-42D6-9360-67EFC0FB08B7}" destId="{7489F93F-4CF8-4413-AB5F-1FDEDBFAAD46}" srcOrd="4" destOrd="0" parTransId="{1A4BEB66-C861-46EB-BDCE-47965DE5D1C9}" sibTransId="{1119DF88-CAAA-4085-9E67-A176713235F6}"/>
    <dgm:cxn modelId="{C9DBE29F-0FAC-4E39-BC38-F05B6B1C5B92}" type="presOf" srcId="{2F1B70F7-E939-489E-ACA7-5F0E651A9360}" destId="{A92AE35F-51BF-47E9-BDC2-C08C059AF2C8}" srcOrd="0" destOrd="5" presId="urn:microsoft.com/office/officeart/2005/8/layout/hList1"/>
    <dgm:cxn modelId="{A341A626-EFF2-411E-8FD7-709F9ABFCFC3}" type="presOf" srcId="{AD100E32-EC64-4A68-A3DF-1136360F502B}" destId="{354ABC29-B93B-4399-A19B-801BA353AF07}" srcOrd="0" destOrd="2" presId="urn:microsoft.com/office/officeart/2005/8/layout/hList1"/>
    <dgm:cxn modelId="{1FFA647F-895E-4B59-AD59-D2DD2D1FD3C5}" type="presOf" srcId="{CE838728-3660-4AE4-A9EA-FA87AA798F99}" destId="{6DE956A4-DBB4-4C5C-A90E-5FE4E6F7A75A}" srcOrd="0" destOrd="0" presId="urn:microsoft.com/office/officeart/2005/8/layout/hList1"/>
    <dgm:cxn modelId="{D1608BC6-8D1C-4A40-B97C-CB688F62DBB0}" type="presOf" srcId="{E6F0937E-52D6-4551-958E-E7160C61932F}" destId="{354ABC29-B93B-4399-A19B-801BA353AF07}" srcOrd="0" destOrd="9" presId="urn:microsoft.com/office/officeart/2005/8/layout/hList1"/>
    <dgm:cxn modelId="{8208FC25-1487-414D-9BB9-E3A1553CC649}" type="presOf" srcId="{2ACF5DC0-617B-4AAA-ADBC-3B6EFEFA1B91}" destId="{A92AE35F-51BF-47E9-BDC2-C08C059AF2C8}" srcOrd="0" destOrd="6" presId="urn:microsoft.com/office/officeart/2005/8/layout/hList1"/>
    <dgm:cxn modelId="{FD69AC14-07E4-41DF-81AE-D631B282BB56}" type="presOf" srcId="{022D5B4C-0A2B-4238-A694-D1885EF7A7B1}" destId="{A92AE35F-51BF-47E9-BDC2-C08C059AF2C8}" srcOrd="0" destOrd="1" presId="urn:microsoft.com/office/officeart/2005/8/layout/hList1"/>
    <dgm:cxn modelId="{F26E968A-6F78-4D84-B54B-497EEEF838D0}" srcId="{77A273D5-0D0B-42D6-9360-67EFC0FB08B7}" destId="{2CF52EF9-E293-4948-BB84-BE8466E972D0}" srcOrd="8" destOrd="0" parTransId="{0F0D1B45-F500-4A79-A875-07E14EF5EEA9}" sibTransId="{FFF282D3-2FE5-4FAD-9A82-BF3BC5475025}"/>
    <dgm:cxn modelId="{48823BA8-EA17-4681-A45C-382DCBACD75F}" srcId="{DB72254A-8D49-4842-935C-393ED0BE4EC4}" destId="{C1E5DF06-B712-459B-B190-C0920B29D5D5}" srcOrd="0" destOrd="0" parTransId="{43DC87B1-6462-47BD-BDE4-5AF232C1BEB7}" sibTransId="{5238B5F8-E189-40DC-9441-0D261921C304}"/>
    <dgm:cxn modelId="{0E9EA887-4D80-4DE5-8ABA-B825E7635546}" type="presOf" srcId="{0DE0B247-92D7-4B8C-B06F-53C5FD18298C}" destId="{228A656D-518C-4468-902D-8EFB00F44A1D}" srcOrd="0" destOrd="0" presId="urn:microsoft.com/office/officeart/2005/8/layout/hList1"/>
    <dgm:cxn modelId="{ABA3F159-AD29-482C-A46D-7323B0012263}" type="presOf" srcId="{3C50E13E-0F50-4768-92F4-3A657CB3CB32}" destId="{354ABC29-B93B-4399-A19B-801BA353AF07}" srcOrd="0" destOrd="6" presId="urn:microsoft.com/office/officeart/2005/8/layout/hList1"/>
    <dgm:cxn modelId="{54379DC3-1D9C-4951-BA58-183201B78940}" type="presOf" srcId="{7C904853-D0FE-4F64-9EA4-7C20EBF2A751}" destId="{1BC06245-39D6-4385-B4E7-EDF3580FBBAA}" srcOrd="0" destOrd="0" presId="urn:microsoft.com/office/officeart/2005/8/layout/hList1"/>
    <dgm:cxn modelId="{253CC26E-A8C2-4980-9855-3E937942978B}" srcId="{75371B97-E2B8-48CA-803C-73FCC70DDBA3}" destId="{CE838728-3660-4AE4-A9EA-FA87AA798F99}" srcOrd="0" destOrd="0" parTransId="{DE715700-0E7C-403F-8025-DFE5D197E359}" sibTransId="{EEDF817E-08D9-4CC8-B68B-BC8D98695DEF}"/>
    <dgm:cxn modelId="{4452A117-EF81-4E94-85EF-34E869D2D7D0}" srcId="{DB72254A-8D49-4842-935C-393ED0BE4EC4}" destId="{022D5B4C-0A2B-4238-A694-D1885EF7A7B1}" srcOrd="1" destOrd="0" parTransId="{2C2AF10E-11B8-48FA-9A36-FFE7B1FAD7DD}" sibTransId="{64765D6A-EBC0-42D4-AB83-7E95D5FF80F1}"/>
    <dgm:cxn modelId="{6DCB4CA5-934E-40E2-8986-55E85BE3915F}" srcId="{77A273D5-0D0B-42D6-9360-67EFC0FB08B7}" destId="{513418AD-78A1-4908-B963-33070C5A7561}" srcOrd="5" destOrd="0" parTransId="{3FA3208E-4631-4CA9-9584-7D571BD3C3F0}" sibTransId="{DC695BF4-8F11-4517-92AD-471B1D888FE7}"/>
    <dgm:cxn modelId="{4C98B691-D915-4B53-A0E6-EA295E855DA8}" type="presOf" srcId="{C1E5DF06-B712-459B-B190-C0920B29D5D5}" destId="{A92AE35F-51BF-47E9-BDC2-C08C059AF2C8}" srcOrd="0" destOrd="0" presId="urn:microsoft.com/office/officeart/2005/8/layout/hList1"/>
    <dgm:cxn modelId="{D6C0A357-D8A8-4138-BB7D-40FB1CB2683B}" srcId="{DB72254A-8D49-4842-935C-393ED0BE4EC4}" destId="{2F1B70F7-E939-489E-ACA7-5F0E651A9360}" srcOrd="5" destOrd="0" parTransId="{75A2924B-08A2-4FEB-94BA-7E5A7E854822}" sibTransId="{AE42CACC-DA4C-44AF-A29F-C09F717E25B7}"/>
    <dgm:cxn modelId="{6E4A2022-5314-494D-BBEA-3BAC66337747}" type="presOf" srcId="{E6392E4A-8783-45A7-8ECA-9FE18A360C2E}" destId="{A92AE35F-51BF-47E9-BDC2-C08C059AF2C8}" srcOrd="0" destOrd="4" presId="urn:microsoft.com/office/officeart/2005/8/layout/hList1"/>
    <dgm:cxn modelId="{FFEE58B2-6EEC-4FBF-AD5F-7377B1F00C74}" srcId="{77A273D5-0D0B-42D6-9360-67EFC0FB08B7}" destId="{6FC2C004-20AE-45D6-BCB3-842D5620F316}" srcOrd="1" destOrd="0" parTransId="{424E1030-3072-4976-9797-AE5C02C8F04E}" sibTransId="{A5754D6C-E19D-4786-A739-D2FB56BB9B27}"/>
    <dgm:cxn modelId="{5DDB4D02-15D5-466B-A196-C92701CA9970}" srcId="{B23DE86C-8BFC-4589-82ED-DABC1F3A830D}" destId="{0DE0B247-92D7-4B8C-B06F-53C5FD18298C}" srcOrd="0" destOrd="0" parTransId="{099D502A-757E-41BD-B9A3-3B1A57F078B8}" sibTransId="{B524BBF7-5BF0-4CDB-8DC2-4941051CB35C}"/>
    <dgm:cxn modelId="{B4693E50-82E5-4B1A-BAB6-96B2A4F6E7F3}" type="presOf" srcId="{77A273D5-0D0B-42D6-9360-67EFC0FB08B7}" destId="{B69E8CE1-EBFD-4719-93C4-382CA090D453}" srcOrd="0" destOrd="0" presId="urn:microsoft.com/office/officeart/2005/8/layout/hList1"/>
    <dgm:cxn modelId="{2CA80A2B-CDD3-419C-959B-A5069AF90E91}" srcId="{77A273D5-0D0B-42D6-9360-67EFC0FB08B7}" destId="{828C07B4-55F5-4CB9-AD44-4AB96525033E}" srcOrd="7" destOrd="0" parTransId="{1907E55E-2730-41DF-84A6-B5CBCFC6317A}" sibTransId="{F8C98162-0E1B-430F-86D3-D785B0E9506F}"/>
    <dgm:cxn modelId="{721610D3-328B-4BAA-98A2-EE8A68A5612B}" srcId="{D3EC31AF-266F-41FD-AADC-D64856838E52}" destId="{77A273D5-0D0B-42D6-9360-67EFC0FB08B7}" srcOrd="4" destOrd="0" parTransId="{DE459A3A-824C-41E1-9EE1-76BB1F6B79C3}" sibTransId="{72CF9E1D-EF41-462D-BB7F-82756CA3C2DD}"/>
    <dgm:cxn modelId="{9B17101E-CCEB-4E80-ABD2-52B0B07915AB}" type="presOf" srcId="{D3EC31AF-266F-41FD-AADC-D64856838E52}" destId="{9582AF07-E0F1-4E9F-9F2D-23CA3F573DBC}" srcOrd="0" destOrd="0" presId="urn:microsoft.com/office/officeart/2005/8/layout/hList1"/>
    <dgm:cxn modelId="{BA292BFB-B492-4E11-890A-DCFB3E81AFF6}" type="presOf" srcId="{DB72254A-8D49-4842-935C-393ED0BE4EC4}" destId="{1A05221B-D2A9-4D93-B312-8A5A1280E7EF}" srcOrd="0" destOrd="0" presId="urn:microsoft.com/office/officeart/2005/8/layout/hList1"/>
    <dgm:cxn modelId="{D5893A85-62B7-46C9-B25B-56A216989CB5}" srcId="{D3EC31AF-266F-41FD-AADC-D64856838E52}" destId="{E6A67881-D56E-441F-8732-E577EDB29B12}" srcOrd="3" destOrd="0" parTransId="{47DF0ABB-D330-4F77-A687-AE6B1CFCE867}" sibTransId="{DA81723D-9D0A-4740-A753-D4E20B7D3060}"/>
    <dgm:cxn modelId="{528B605E-3231-4D40-8A4F-C89538BA1A43}" srcId="{D3EC31AF-266F-41FD-AADC-D64856838E52}" destId="{B23DE86C-8BFC-4589-82ED-DABC1F3A830D}" srcOrd="1" destOrd="0" parTransId="{B8FF26BE-1F53-4192-8E2F-7C68D181EA42}" sibTransId="{8E8E06F3-905B-47A3-A8C9-13BE30F841C3}"/>
    <dgm:cxn modelId="{3AB6C9AE-D165-45CB-A21A-BD3857FE2626}" srcId="{77A273D5-0D0B-42D6-9360-67EFC0FB08B7}" destId="{E6F0937E-52D6-4551-958E-E7160C61932F}" srcOrd="9" destOrd="0" parTransId="{182A4E15-EDD3-476B-85AF-F4BC6FB77646}" sibTransId="{2973CA65-3407-4974-8DD7-89228913B9C1}"/>
    <dgm:cxn modelId="{E611B037-31C8-4829-85C1-6AA658AC6427}" type="presOf" srcId="{7648C336-20E6-447E-844F-251027C9C75C}" destId="{354ABC29-B93B-4399-A19B-801BA353AF07}" srcOrd="0" destOrd="3" presId="urn:microsoft.com/office/officeart/2005/8/layout/hList1"/>
    <dgm:cxn modelId="{9BEE8E86-993C-49BD-AF06-190B9440DD6C}" srcId="{D3EC31AF-266F-41FD-AADC-D64856838E52}" destId="{DB72254A-8D49-4842-935C-393ED0BE4EC4}" srcOrd="0" destOrd="0" parTransId="{8FE2C142-9D57-420C-917D-C4450CE86D85}" sibTransId="{08C14907-4890-4FA1-9844-C6F521435FB8}"/>
    <dgm:cxn modelId="{A9B98A6B-202D-44B0-8B25-C8596E56979F}" type="presOf" srcId="{7489F93F-4CF8-4413-AB5F-1FDEDBFAAD46}" destId="{354ABC29-B93B-4399-A19B-801BA353AF07}" srcOrd="0" destOrd="4" presId="urn:microsoft.com/office/officeart/2005/8/layout/hList1"/>
    <dgm:cxn modelId="{F887D2C7-0A48-419C-9343-1D5B3F4953FD}" type="presOf" srcId="{E6A67881-D56E-441F-8732-E577EDB29B12}" destId="{0058134A-9EF2-4A80-9447-61D7E77C5F12}" srcOrd="0" destOrd="0" presId="urn:microsoft.com/office/officeart/2005/8/layout/hList1"/>
    <dgm:cxn modelId="{8C31BD71-41F3-4674-81AB-D175762BC22E}" type="presOf" srcId="{828C07B4-55F5-4CB9-AD44-4AB96525033E}" destId="{354ABC29-B93B-4399-A19B-801BA353AF07}" srcOrd="0" destOrd="7" presId="urn:microsoft.com/office/officeart/2005/8/layout/hList1"/>
    <dgm:cxn modelId="{BAB570C8-B542-47CD-99BB-A8AA042F3380}" type="presParOf" srcId="{9582AF07-E0F1-4E9F-9F2D-23CA3F573DBC}" destId="{9742146B-8540-42B9-B104-E2A56769BDC2}" srcOrd="0" destOrd="0" presId="urn:microsoft.com/office/officeart/2005/8/layout/hList1"/>
    <dgm:cxn modelId="{CBB66E89-3907-4326-AA05-777A005BB3FF}" type="presParOf" srcId="{9742146B-8540-42B9-B104-E2A56769BDC2}" destId="{1A05221B-D2A9-4D93-B312-8A5A1280E7EF}" srcOrd="0" destOrd="0" presId="urn:microsoft.com/office/officeart/2005/8/layout/hList1"/>
    <dgm:cxn modelId="{12DCDCDC-2FE6-4B0F-A392-D2841A371F6E}" type="presParOf" srcId="{9742146B-8540-42B9-B104-E2A56769BDC2}" destId="{A92AE35F-51BF-47E9-BDC2-C08C059AF2C8}" srcOrd="1" destOrd="0" presId="urn:microsoft.com/office/officeart/2005/8/layout/hList1"/>
    <dgm:cxn modelId="{1F89046B-F2C4-4A28-9C9C-186231E404CC}" type="presParOf" srcId="{9582AF07-E0F1-4E9F-9F2D-23CA3F573DBC}" destId="{37212091-CA3B-4A8B-AFD5-7382721E6CE9}" srcOrd="1" destOrd="0" presId="urn:microsoft.com/office/officeart/2005/8/layout/hList1"/>
    <dgm:cxn modelId="{D6B59A9D-D590-45D9-B88E-BD329B3DDC26}" type="presParOf" srcId="{9582AF07-E0F1-4E9F-9F2D-23CA3F573DBC}" destId="{56107B7D-DC97-4810-8207-07371D0BE01A}" srcOrd="2" destOrd="0" presId="urn:microsoft.com/office/officeart/2005/8/layout/hList1"/>
    <dgm:cxn modelId="{74FE30D5-BA8F-468F-BDE4-21249A49765A}" type="presParOf" srcId="{56107B7D-DC97-4810-8207-07371D0BE01A}" destId="{3DEA7CC0-3965-4FE8-B8F0-B8CDC724EC0C}" srcOrd="0" destOrd="0" presId="urn:microsoft.com/office/officeart/2005/8/layout/hList1"/>
    <dgm:cxn modelId="{8CCB5F47-5C29-494C-987C-24C246F21FCF}" type="presParOf" srcId="{56107B7D-DC97-4810-8207-07371D0BE01A}" destId="{228A656D-518C-4468-902D-8EFB00F44A1D}" srcOrd="1" destOrd="0" presId="urn:microsoft.com/office/officeart/2005/8/layout/hList1"/>
    <dgm:cxn modelId="{7E643F72-E539-4717-B78C-EEEA6B980FA1}" type="presParOf" srcId="{9582AF07-E0F1-4E9F-9F2D-23CA3F573DBC}" destId="{DD77F692-B62C-405C-A302-648CD3DD124A}" srcOrd="3" destOrd="0" presId="urn:microsoft.com/office/officeart/2005/8/layout/hList1"/>
    <dgm:cxn modelId="{B39C0AEF-7616-484A-B25B-BB1E702F7423}" type="presParOf" srcId="{9582AF07-E0F1-4E9F-9F2D-23CA3F573DBC}" destId="{83A88189-4F94-474C-B965-577C9FAE80ED}" srcOrd="4" destOrd="0" presId="urn:microsoft.com/office/officeart/2005/8/layout/hList1"/>
    <dgm:cxn modelId="{BD858A7C-AED8-4970-B333-779E9648B47D}" type="presParOf" srcId="{83A88189-4F94-474C-B965-577C9FAE80ED}" destId="{1202AE16-A68D-4386-86B5-6224FFD40495}" srcOrd="0" destOrd="0" presId="urn:microsoft.com/office/officeart/2005/8/layout/hList1"/>
    <dgm:cxn modelId="{BAE603ED-EB42-4DC6-9F7F-B1D71122862F}" type="presParOf" srcId="{83A88189-4F94-474C-B965-577C9FAE80ED}" destId="{6DE956A4-DBB4-4C5C-A90E-5FE4E6F7A75A}" srcOrd="1" destOrd="0" presId="urn:microsoft.com/office/officeart/2005/8/layout/hList1"/>
    <dgm:cxn modelId="{C37EB6B7-987E-4FA0-9ED2-98F7E1F36C44}" type="presParOf" srcId="{9582AF07-E0F1-4E9F-9F2D-23CA3F573DBC}" destId="{169747ED-F711-4570-A9FE-A169AC627268}" srcOrd="5" destOrd="0" presId="urn:microsoft.com/office/officeart/2005/8/layout/hList1"/>
    <dgm:cxn modelId="{5CFD8059-97FE-4F98-8830-310EA07F1197}" type="presParOf" srcId="{9582AF07-E0F1-4E9F-9F2D-23CA3F573DBC}" destId="{2EFEB9B3-AE34-42CB-9BB8-AC314E11C6BC}" srcOrd="6" destOrd="0" presId="urn:microsoft.com/office/officeart/2005/8/layout/hList1"/>
    <dgm:cxn modelId="{68E9E7C4-8411-4168-A9CF-32BFE8566986}" type="presParOf" srcId="{2EFEB9B3-AE34-42CB-9BB8-AC314E11C6BC}" destId="{0058134A-9EF2-4A80-9447-61D7E77C5F12}" srcOrd="0" destOrd="0" presId="urn:microsoft.com/office/officeart/2005/8/layout/hList1"/>
    <dgm:cxn modelId="{138B4337-0B41-4A7C-AEF5-71B216D9C611}" type="presParOf" srcId="{2EFEB9B3-AE34-42CB-9BB8-AC314E11C6BC}" destId="{1BC06245-39D6-4385-B4E7-EDF3580FBBAA}" srcOrd="1" destOrd="0" presId="urn:microsoft.com/office/officeart/2005/8/layout/hList1"/>
    <dgm:cxn modelId="{661818B1-FAC9-40D6-9BEB-8A67A1FD02CF}" type="presParOf" srcId="{9582AF07-E0F1-4E9F-9F2D-23CA3F573DBC}" destId="{92CD3309-6C12-4E55-BE33-D0A814290364}" srcOrd="7" destOrd="0" presId="urn:microsoft.com/office/officeart/2005/8/layout/hList1"/>
    <dgm:cxn modelId="{A9666521-C3E7-499B-B950-3DA83D332395}" type="presParOf" srcId="{9582AF07-E0F1-4E9F-9F2D-23CA3F573DBC}" destId="{0D0C35E6-A506-4DEA-ABB5-176B8EFED0E6}" srcOrd="8" destOrd="0" presId="urn:microsoft.com/office/officeart/2005/8/layout/hList1"/>
    <dgm:cxn modelId="{F4F563B5-FBF1-4DD1-9793-CDB17DB71449}" type="presParOf" srcId="{0D0C35E6-A506-4DEA-ABB5-176B8EFED0E6}" destId="{B69E8CE1-EBFD-4719-93C4-382CA090D453}" srcOrd="0" destOrd="0" presId="urn:microsoft.com/office/officeart/2005/8/layout/hList1"/>
    <dgm:cxn modelId="{788C5AE2-B0D9-47E1-8E13-62E26698E613}" type="presParOf" srcId="{0D0C35E6-A506-4DEA-ABB5-176B8EFED0E6}" destId="{354ABC29-B93B-4399-A19B-801BA353AF07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882950-E52A-4622-A883-54C068EC1120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654E37-16F7-4A16-95ED-F03B09AD7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5B2FBB-7BF0-4EEA-9607-E6498BAF239E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D5E2A4-1449-4079-8D4A-51FA2ACB8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CC19F-139E-4492-95F7-A9BC541529F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A536-E906-4A84-9D81-FAB4D9CC290A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D983-116E-40D0-B950-2DFB6765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A666-FC70-4CC3-A779-86A25D5FFAAC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30F7-53A6-418E-8682-3AF0793F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4917-03D7-41F2-976B-582CF25D1EF6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A01E-3179-496E-AA4D-BB8A75A1C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627534"/>
          </a:xfrm>
          <a:prstGeom prst="rect">
            <a:avLst/>
          </a:prstGeom>
          <a:gradFill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EDA0-BD13-497B-9773-7DD46F946357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995C-6168-47D2-BC34-250DD953E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D248-699A-4439-B853-F08B5309FBB9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6EA4-6FB4-4FD8-AB55-DFAC69E8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079E-F213-4A60-AF6F-9B8665A89DC9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CF4F-B01C-488C-BAEE-9D7331C0C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17C8-7DC3-46E3-A010-228CCDD6C06F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40B7-FBA7-4760-9040-466D7C975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E923-97A0-433E-84B2-4AFB9CA8594C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588E-9F90-47E6-8F9C-B5425DA4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AB5A-CDD5-4A46-9569-AF8E2A86C489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71FE-53B4-4C72-8AED-FF4BA6FB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771550"/>
            <a:ext cx="4978896" cy="3823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51670"/>
            <a:ext cx="2997970" cy="27429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4E08-31A7-4759-BED5-136736170C24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BF86-8804-4621-8FD8-74B1B02E5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FC80-4E91-40BF-ACE9-529BF3976F9F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27A0-FA50-4FC4-AA22-E0B75EF35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5DF82-B726-4E89-8EE4-904EBB7E17A6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303F5-F90E-4998-B57A-4801EA8A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2411760" y="0"/>
            <a:ext cx="6732240" cy="627534"/>
          </a:xfrm>
          <a:prstGeom prst="rect">
            <a:avLst/>
          </a:prstGeom>
          <a:gradFill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14282" y="1571618"/>
            <a:ext cx="8785225" cy="954107"/>
          </a:xfr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Региональные мониторинговые исследования в системе управления качеством образования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00" y="4352925"/>
            <a:ext cx="172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Улан-Удэ</a:t>
            </a:r>
            <a:br>
              <a:rPr lang="ru-RU" sz="16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2017</a:t>
            </a:r>
            <a:endParaRPr lang="ru-RU" sz="16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363" name="Группа 9"/>
          <p:cNvGrpSpPr>
            <a:grpSpLocks/>
          </p:cNvGrpSpPr>
          <p:nvPr/>
        </p:nvGrpSpPr>
        <p:grpSpPr bwMode="auto">
          <a:xfrm>
            <a:off x="214313" y="71438"/>
            <a:ext cx="8929687" cy="1000125"/>
            <a:chOff x="214282" y="71438"/>
            <a:chExt cx="8929718" cy="1000108"/>
          </a:xfrm>
        </p:grpSpPr>
        <p:grpSp>
          <p:nvGrpSpPr>
            <p:cNvPr id="15365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27649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3359150" y="3214688"/>
            <a:ext cx="54276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ГБУ «РЦОИ и ОКО»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Чимитова </a:t>
            </a:r>
            <a:r>
              <a:rPr lang="ru-RU" sz="2000" i="1" dirty="0" err="1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Джамиля</a:t>
            </a:r>
            <a:r>
              <a:rPr lang="ru-RU" sz="2000" i="1" dirty="0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Кимовна</a:t>
            </a:r>
            <a:r>
              <a:rPr lang="ru-RU" sz="2000" i="1" dirty="0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1F5F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д.и.н., профессор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2976" y="0"/>
            <a:ext cx="720090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latin typeface="Cambria" pitchFamily="18" charset="0"/>
              </a:rPr>
              <a:t>ЕГЭ по физике</a:t>
            </a:r>
            <a:endParaRPr lang="ru-RU" sz="2000" b="1" dirty="0">
              <a:solidFill>
                <a:srgbClr val="3366CC"/>
              </a:solidFill>
              <a:latin typeface="Cambria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85918" y="714362"/>
          <a:ext cx="557216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5720" y="214296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572000" y="285734"/>
          <a:ext cx="435768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2357436"/>
          <a:ext cx="3643322" cy="230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57752" y="2357436"/>
          <a:ext cx="3714760" cy="230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10" y="142858"/>
            <a:ext cx="815340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3000" b="1" dirty="0">
                <a:solidFill>
                  <a:schemeClr val="tx2"/>
                </a:solidFill>
                <a:latin typeface="Calibri" pitchFamily="34" charset="0"/>
              </a:rPr>
              <a:t>Пример профиля качества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71552"/>
          <a:ext cx="4401862" cy="3699120"/>
        </p:xfrm>
        <a:graphic>
          <a:graphicData uri="http://schemas.openxmlformats.org/drawingml/2006/table">
            <a:tbl>
              <a:tblPr/>
              <a:tblGrid>
                <a:gridCol w="1245904"/>
                <a:gridCol w="2325996"/>
                <a:gridCol w="103187"/>
                <a:gridCol w="145355"/>
                <a:gridCol w="145355"/>
                <a:gridCol w="145355"/>
                <a:gridCol w="145355"/>
                <a:gridCol w="145355"/>
              </a:tblGrid>
              <a:tr h="1257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30"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Инфраструктура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1.1. Интерактивная доска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 Лаборатории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1.3. Современное оборудование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84">
                <a:tc row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Методическое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2.1. Количество лабораторных работ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2.2. Количество практикумов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2.3. Использование в учебном процессе рабочих тетрадей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2.4. Обеспеченность УМК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86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2.5. Наличие КИМов, разработанных в соответствии с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2.6. Наличие учебных пособий, соответствующиъх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row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Кадровое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3.1. Прохождение аттестации педагогом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3.2. Наличие базового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3.3. Участие в профессиональных конкурсах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 Соответствие требованиям проф.стандарта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73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14876" y="535767"/>
          <a:ext cx="4429124" cy="460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857238"/>
          <a:ext cx="8979806" cy="398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500048"/>
            <a:ext cx="7750175" cy="49053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Использование </a:t>
            </a:r>
            <a:r>
              <a:rPr lang="ru-RU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и интерпретация </a:t>
            </a:r>
            <a:r>
              <a:rPr lang="ru-RU" dirty="0" smtClean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результатов мониторинга</a:t>
            </a:r>
            <a:endParaRPr lang="ru-RU" dirty="0">
              <a:solidFill>
                <a:srgbClr val="2E3192"/>
              </a:solidFill>
              <a:latin typeface="Cambria" pitchFamily="18" charset="0"/>
              <a:cs typeface="Arial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814544" y="4458890"/>
            <a:ext cx="5473700" cy="352425"/>
            <a:chOff x="1832971" y="1337805"/>
            <a:chExt cx="1687469" cy="21355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54994" y="1337805"/>
              <a:ext cx="1643423" cy="1423709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832971" y="2030420"/>
              <a:ext cx="1687469" cy="1442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sz="1600" b="1">
                <a:solidFill>
                  <a:srgbClr val="2D3E93"/>
                </a:solidFill>
                <a:latin typeface="Cambria" pitchFamily="18" charset="0"/>
              </a:endParaRPr>
            </a:p>
          </p:txBody>
        </p:sp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500693" y="1643056"/>
            <a:ext cx="3643307" cy="1071563"/>
            <a:chOff x="5507566" y="315616"/>
            <a:chExt cx="1746173" cy="239065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11040" y="315616"/>
              <a:ext cx="1642699" cy="231981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507566" y="315616"/>
              <a:ext cx="1642698" cy="2390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b="1" dirty="0">
                  <a:solidFill>
                    <a:srgbClr val="2D3E93"/>
                  </a:solidFill>
                  <a:latin typeface="Cambria" pitchFamily="18" charset="0"/>
                </a:rPr>
                <a:t>Планирование контрольно-надзорной деятельности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b="1" dirty="0">
                  <a:solidFill>
                    <a:srgbClr val="2D3E93"/>
                  </a:solidFill>
                  <a:latin typeface="Cambria" pitchFamily="18" charset="0"/>
                </a:rPr>
                <a:t>Мониторинг введения ФГОС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b="1" dirty="0">
                  <a:solidFill>
                    <a:srgbClr val="2D3E93"/>
                  </a:solidFill>
                  <a:latin typeface="Cambria" pitchFamily="18" charset="0"/>
                </a:rPr>
                <a:t>Создание центров анализа и интерпретации результатов процедур ОКО, ККО, ГИА и других </a:t>
              </a:r>
            </a:p>
          </p:txBody>
        </p:sp>
      </p:grpSp>
      <p:sp>
        <p:nvSpPr>
          <p:cNvPr id="46087" name="Прямоугольник 5"/>
          <p:cNvSpPr>
            <a:spLocks noChangeArrowheads="1"/>
          </p:cNvSpPr>
          <p:nvPr/>
        </p:nvSpPr>
        <p:spPr bwMode="auto">
          <a:xfrm>
            <a:off x="1884396" y="4382690"/>
            <a:ext cx="540067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lvl="1" indent="-57150" algn="ctr" defTabSz="4889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200" b="1">
                <a:solidFill>
                  <a:srgbClr val="2D3E93"/>
                </a:solidFill>
                <a:latin typeface="Cambria" pitchFamily="18" charset="0"/>
              </a:rPr>
              <a:t>Определение направлений совершенствования, программ развития</a:t>
            </a:r>
          </a:p>
        </p:txBody>
      </p:sp>
      <p:sp>
        <p:nvSpPr>
          <p:cNvPr id="46088" name="Прямоугольник 8"/>
          <p:cNvSpPr>
            <a:spLocks noChangeArrowheads="1"/>
          </p:cNvSpPr>
          <p:nvPr/>
        </p:nvSpPr>
        <p:spPr bwMode="auto">
          <a:xfrm>
            <a:off x="5572132" y="2786064"/>
            <a:ext cx="1657350" cy="169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ru-RU" sz="1100" b="1" dirty="0" smtClean="0">
              <a:solidFill>
                <a:srgbClr val="2D3E93"/>
              </a:solidFill>
              <a:latin typeface="Cambria" pitchFamily="18" charset="0"/>
            </a:endParaRPr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100" b="1" dirty="0" smtClean="0">
                <a:solidFill>
                  <a:srgbClr val="2D3E93"/>
                </a:solidFill>
                <a:latin typeface="Cambria" pitchFamily="18" charset="0"/>
              </a:rPr>
              <a:t>Адресная </a:t>
            </a:r>
            <a:r>
              <a:rPr lang="ru-RU" sz="1100" b="1" dirty="0">
                <a:solidFill>
                  <a:srgbClr val="2D3E93"/>
                </a:solidFill>
                <a:latin typeface="Cambria" pitchFamily="18" charset="0"/>
              </a:rPr>
              <a:t>работа с </a:t>
            </a:r>
            <a:endParaRPr lang="en-US" sz="1100" dirty="0"/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</a:pPr>
            <a:r>
              <a:rPr lang="ru-RU" sz="1100" b="1" dirty="0">
                <a:solidFill>
                  <a:srgbClr val="2D3E93"/>
                </a:solidFill>
                <a:latin typeface="Cambria" pitchFamily="18" charset="0"/>
              </a:rPr>
              <a:t>муниципалитетами</a:t>
            </a:r>
          </a:p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100" b="1" dirty="0">
                <a:solidFill>
                  <a:srgbClr val="2D3E93"/>
                </a:solidFill>
                <a:latin typeface="Cambria" pitchFamily="18" charset="0"/>
              </a:rPr>
              <a:t>Планирование потребности в подготовке, переподготовке, повышении квалификации кадров</a:t>
            </a:r>
          </a:p>
        </p:txBody>
      </p: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71406" y="3105555"/>
            <a:ext cx="1679576" cy="484187"/>
            <a:chOff x="-32225" y="315680"/>
            <a:chExt cx="1679573" cy="6572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32225" y="315680"/>
              <a:ext cx="1643060" cy="65722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4288" y="315680"/>
              <a:ext cx="1643060" cy="657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56896" rIns="99568" bIns="56896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Cambria" pitchFamily="18" charset="0"/>
                </a:rPr>
                <a:t>Учителя</a:t>
              </a:r>
            </a:p>
          </p:txBody>
        </p:sp>
      </p:grpSp>
      <p:sp>
        <p:nvSpPr>
          <p:cNvPr id="16" name="Прямоугольник 9"/>
          <p:cNvSpPr/>
          <p:nvPr/>
        </p:nvSpPr>
        <p:spPr>
          <a:xfrm>
            <a:off x="-36482" y="4641453"/>
            <a:ext cx="9180513" cy="34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Стремление к повышению качества – это норма жизни, а не дополнительная нагрузка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14313" y="71438"/>
            <a:ext cx="8929687" cy="1000125"/>
            <a:chOff x="214282" y="71438"/>
            <a:chExt cx="8929718" cy="1000108"/>
          </a:xfrm>
        </p:grpSpPr>
        <p:grpSp>
          <p:nvGrpSpPr>
            <p:cNvPr id="6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714480" y="2143122"/>
            <a:ext cx="60514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Фигура, имеющая форму буквы L 85"/>
          <p:cNvSpPr/>
          <p:nvPr/>
        </p:nvSpPr>
        <p:spPr>
          <a:xfrm rot="10800000">
            <a:off x="3786182" y="1125131"/>
            <a:ext cx="1571636" cy="267893"/>
          </a:xfrm>
          <a:prstGeom prst="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8" y="1905619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Образовательные системы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334247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762875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193197"/>
            <a:ext cx="128588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Индивидуальные образовательные достижения обучающихся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836139"/>
            <a:ext cx="1285884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715140" y="803659"/>
          <a:ext cx="2357454" cy="13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Процедуры контроля оценки качества образования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Лицензирование образовательной деятельности</a:t>
                      </a:r>
                      <a:endParaRPr lang="ru-RU" sz="800" dirty="0"/>
                    </a:p>
                  </a:txBody>
                  <a:tcPr marT="34290" marB="34290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Государственная аккредитация организаций, осуществляющих образовательную деятельность</a:t>
                      </a:r>
                      <a:endParaRPr lang="ru-RU" sz="800" dirty="0"/>
                    </a:p>
                  </a:txBody>
                  <a:tcPr marT="34290" marB="34290"/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Гос.контроль</a:t>
                      </a:r>
                      <a:r>
                        <a:rPr lang="ru-RU" sz="800" dirty="0" smtClean="0"/>
                        <a:t> (надзор) в области образования</a:t>
                      </a:r>
                      <a:endParaRPr lang="ru-RU" sz="8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715140" y="2250279"/>
          <a:ext cx="2357454" cy="86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Государственная итоговая аттестация</a:t>
                      </a:r>
                      <a:endParaRPr lang="ru-RU" sz="800" dirty="0"/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Единый государственный экзамен</a:t>
                      </a:r>
                      <a:endParaRPr lang="ru-RU" sz="800" dirty="0"/>
                    </a:p>
                  </a:txBody>
                  <a:tcPr marT="34290" marB="34290">
                    <a:lnT w="12700" cmpd="sng">
                      <a:noFill/>
                    </a:lnT>
                  </a:tcPr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Государственная экзаменационная комиссия и др.</a:t>
                      </a:r>
                      <a:endParaRPr lang="ru-RU" sz="8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15140" y="3214692"/>
          <a:ext cx="2357454" cy="3124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30861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качества образования  внутри образовательной организации</a:t>
                      </a:r>
                      <a:endParaRPr lang="ru-RU" sz="800" dirty="0"/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715140" y="3750477"/>
          <a:ext cx="2357454" cy="1173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5486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Мониторинг качества начального образования, направленный на выявление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метапредметных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результатов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Исследования профессиональной компетенции учителей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T w="12700" cmpd="sng">
                      <a:noFill/>
                    </a:lnT>
                  </a:tcPr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Мониторинг первых результатов перехода на ФГОС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2" name="Группа 95"/>
          <p:cNvGrpSpPr/>
          <p:nvPr/>
        </p:nvGrpSpPr>
        <p:grpSpPr>
          <a:xfrm>
            <a:off x="4071934" y="4535944"/>
            <a:ext cx="3000396" cy="738664"/>
            <a:chOff x="4071934" y="6047922"/>
            <a:chExt cx="3000396" cy="984885"/>
          </a:xfrm>
        </p:grpSpPr>
        <p:sp>
          <p:nvSpPr>
            <p:cNvPr id="87" name="Фигура, имеющая форму буквы L 86"/>
            <p:cNvSpPr/>
            <p:nvPr/>
          </p:nvSpPr>
          <p:spPr>
            <a:xfrm rot="16200000">
              <a:off x="6530283" y="6208857"/>
              <a:ext cx="250069" cy="834024"/>
            </a:xfrm>
            <a:prstGeom prst="corne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1934" y="6047922"/>
              <a:ext cx="2143140" cy="9848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Информационно- статистический банк данных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86116" y="2245196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2673824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3102452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1429236"/>
            <a:ext cx="128588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Объекты оценки</a:t>
            </a:r>
            <a:endParaRPr lang="ru-RU" sz="1400" dirty="0"/>
          </a:p>
        </p:txBody>
      </p:sp>
      <p:sp>
        <p:nvSpPr>
          <p:cNvPr id="23" name="Стрелка углом вверх 22"/>
          <p:cNvSpPr/>
          <p:nvPr/>
        </p:nvSpPr>
        <p:spPr>
          <a:xfrm rot="10800000">
            <a:off x="3786183" y="1637726"/>
            <a:ext cx="1143008" cy="53578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57620" y="120909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аспекте качества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8"/>
          <p:cNvGrpSpPr/>
          <p:nvPr/>
        </p:nvGrpSpPr>
        <p:grpSpPr>
          <a:xfrm>
            <a:off x="2357422" y="90620"/>
            <a:ext cx="5214974" cy="699345"/>
            <a:chOff x="2357422" y="120827"/>
            <a:chExt cx="5214974" cy="932460"/>
          </a:xfrm>
        </p:grpSpPr>
        <p:sp>
          <p:nvSpPr>
            <p:cNvPr id="4" name="TextBox 3"/>
            <p:cNvSpPr txBox="1"/>
            <p:nvPr/>
          </p:nvSpPr>
          <p:spPr>
            <a:xfrm>
              <a:off x="2357422" y="120827"/>
              <a:ext cx="5214974" cy="410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Запросы заказчиков и потребителей образовательных услуг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4810" y="642918"/>
              <a:ext cx="1285884" cy="410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Принципы</a:t>
              </a:r>
              <a:endParaRPr lang="ru-RU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28860" y="1017974"/>
            <a:ext cx="1357322" cy="7617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Субъекты оценки</a:t>
            </a:r>
          </a:p>
          <a:p>
            <a:pPr algn="ctr"/>
            <a:r>
              <a:rPr lang="ru-RU" sz="1050" dirty="0" smtClean="0"/>
              <a:t>В соответствии с полномочиями  функциями</a:t>
            </a:r>
            <a:endParaRPr lang="ru-RU" sz="105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975831"/>
          <a:ext cx="2000263" cy="70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63903"/>
                <a:gridCol w="936294"/>
              </a:tblGrid>
              <a:tr h="205740">
                <a:tc gridSpan="3">
                  <a:txBody>
                    <a:bodyPr/>
                    <a:lstStyle/>
                    <a:p>
                      <a:r>
                        <a:rPr lang="ru-RU" sz="900" dirty="0" smtClean="0"/>
                        <a:t>Региональный уровень</a:t>
                      </a:r>
                      <a:endParaRPr lang="ru-RU" sz="9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">
                <a:tc gridSpan="2">
                  <a:txBody>
                    <a:bodyPr/>
                    <a:lstStyle/>
                    <a:p>
                      <a:r>
                        <a:rPr lang="ru-RU" sz="700" dirty="0" smtClean="0"/>
                        <a:t>МОН</a:t>
                      </a:r>
                      <a:r>
                        <a:rPr lang="ru-RU" sz="700" baseline="0" dirty="0" smtClean="0"/>
                        <a:t> РБ</a:t>
                      </a:r>
                      <a:endParaRPr lang="ru-RU" sz="700" dirty="0"/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700" dirty="0" smtClean="0"/>
                        <a:t>Общественные объединения и организации</a:t>
                      </a:r>
                      <a:endParaRPr lang="ru-RU" sz="700" dirty="0"/>
                    </a:p>
                  </a:txBody>
                  <a:tcPr marT="34290" marB="34290"/>
                </a:tc>
              </a:tr>
              <a:tr h="319271">
                <a:tc>
                  <a:txBody>
                    <a:bodyPr/>
                    <a:lstStyle/>
                    <a:p>
                      <a:r>
                        <a:rPr lang="ru-RU" sz="700" dirty="0" err="1" smtClean="0"/>
                        <a:t>РЦОиОКО</a:t>
                      </a:r>
                      <a:endParaRPr lang="ru-RU" sz="7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БРИОП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" y="1833087"/>
          <a:ext cx="2000233" cy="8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13"/>
                <a:gridCol w="451666"/>
                <a:gridCol w="967854"/>
              </a:tblGrid>
              <a:tr h="205740">
                <a:tc gridSpan="3"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Муниципальный уровень</a:t>
                      </a:r>
                      <a:endParaRPr lang="ru-RU" sz="9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">
                <a:tc gridSpan="2">
                  <a:txBody>
                    <a:bodyPr/>
                    <a:lstStyle/>
                    <a:p>
                      <a:r>
                        <a:rPr lang="ru-RU" sz="700" dirty="0" smtClean="0"/>
                        <a:t>МОУО</a:t>
                      </a:r>
                      <a:endParaRPr lang="ru-RU" sz="700" dirty="0"/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700" dirty="0" smtClean="0"/>
                        <a:t>Общественные объединения и организации</a:t>
                      </a:r>
                      <a:endParaRPr lang="ru-RU" sz="7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Метод.</a:t>
                      </a:r>
                      <a:r>
                        <a:rPr lang="ru-RU" sz="700" baseline="0" dirty="0" smtClean="0"/>
                        <a:t> </a:t>
                      </a:r>
                      <a:r>
                        <a:rPr lang="ru-RU" sz="700" dirty="0" smtClean="0"/>
                        <a:t>служба</a:t>
                      </a:r>
                      <a:endParaRPr lang="ru-RU" sz="7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Оператор</a:t>
                      </a:r>
                    </a:p>
                    <a:p>
                      <a:r>
                        <a:rPr lang="ru-RU" sz="700" dirty="0" smtClean="0"/>
                        <a:t>СОКО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" y="2851079"/>
          <a:ext cx="2071669" cy="86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52"/>
                <a:gridCol w="534624"/>
                <a:gridCol w="935593"/>
              </a:tblGrid>
              <a:tr h="194310">
                <a:tc gridSpan="3">
                  <a:txBody>
                    <a:bodyPr/>
                    <a:lstStyle/>
                    <a:p>
                      <a:r>
                        <a:rPr lang="ru-RU" sz="800" dirty="0" smtClean="0"/>
                        <a:t>Институциональный уровень</a:t>
                      </a:r>
                      <a:endParaRPr lang="ru-RU" sz="8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4320">
                <a:tc gridSpan="2">
                  <a:txBody>
                    <a:bodyPr/>
                    <a:lstStyle/>
                    <a:p>
                      <a:r>
                        <a:rPr lang="ru-RU" sz="700" dirty="0" smtClean="0"/>
                        <a:t>ОО (ДОО, ООО, ОДО, ПОО)</a:t>
                      </a:r>
                      <a:endParaRPr lang="ru-RU" sz="700" dirty="0"/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700" dirty="0" smtClean="0"/>
                        <a:t>Общественные объединения и организации</a:t>
                      </a:r>
                      <a:endParaRPr lang="ru-RU" sz="700" dirty="0"/>
                    </a:p>
                  </a:txBody>
                  <a:tcPr marT="34290" marB="34290"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ru-RU" sz="700" dirty="0" err="1" smtClean="0"/>
                        <a:t>Метод.служба</a:t>
                      </a:r>
                      <a:endParaRPr lang="ru-RU" sz="7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Оператор</a:t>
                      </a:r>
                    </a:p>
                    <a:p>
                      <a:r>
                        <a:rPr lang="ru-RU" sz="700" dirty="0" smtClean="0"/>
                        <a:t>СОКО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0" y="160718"/>
          <a:ext cx="2000263" cy="70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969"/>
                <a:gridCol w="936294"/>
              </a:tblGrid>
              <a:tr h="205740"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Федеральный уровень</a:t>
                      </a:r>
                      <a:endParaRPr lang="ru-RU" sz="9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МОН</a:t>
                      </a:r>
                      <a:r>
                        <a:rPr lang="ru-RU" sz="700" baseline="0" dirty="0" smtClean="0"/>
                        <a:t> РФ</a:t>
                      </a:r>
                      <a:endParaRPr lang="ru-RU" sz="700" dirty="0"/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700" dirty="0" smtClean="0"/>
                        <a:t>Общественные объединения и организации</a:t>
                      </a:r>
                      <a:endParaRPr lang="ru-RU" sz="700" dirty="0"/>
                    </a:p>
                  </a:txBody>
                  <a:tcPr marT="34290" marB="34290"/>
                </a:tc>
              </a:tr>
              <a:tr h="319271"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Рособрнадзор</a:t>
                      </a:r>
                      <a:endParaRPr lang="ru-RU" sz="8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Группа 94"/>
          <p:cNvGrpSpPr/>
          <p:nvPr/>
        </p:nvGrpSpPr>
        <p:grpSpPr>
          <a:xfrm>
            <a:off x="928662" y="857238"/>
            <a:ext cx="71438" cy="1982405"/>
            <a:chOff x="928662" y="1142984"/>
            <a:chExt cx="71438" cy="2643206"/>
          </a:xfrm>
        </p:grpSpPr>
        <p:sp>
          <p:nvSpPr>
            <p:cNvPr id="57" name="Стрелка вниз 56"/>
            <p:cNvSpPr/>
            <p:nvPr/>
          </p:nvSpPr>
          <p:spPr>
            <a:xfrm>
              <a:off x="928662" y="1142984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низ 57"/>
            <p:cNvSpPr/>
            <p:nvPr/>
          </p:nvSpPr>
          <p:spPr>
            <a:xfrm>
              <a:off x="928662" y="3643314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 вниз 59"/>
            <p:cNvSpPr/>
            <p:nvPr/>
          </p:nvSpPr>
          <p:spPr>
            <a:xfrm>
              <a:off x="928662" y="2285992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286116" y="3589742"/>
            <a:ext cx="128588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Показатели</a:t>
            </a:r>
            <a:endParaRPr lang="ru-RU" sz="1400" dirty="0"/>
          </a:p>
        </p:txBody>
      </p:sp>
      <p:grpSp>
        <p:nvGrpSpPr>
          <p:cNvPr id="20" name="Группа 93"/>
          <p:cNvGrpSpPr/>
          <p:nvPr/>
        </p:nvGrpSpPr>
        <p:grpSpPr>
          <a:xfrm>
            <a:off x="6286512" y="1285866"/>
            <a:ext cx="428628" cy="2946818"/>
            <a:chOff x="6286512" y="1714488"/>
            <a:chExt cx="428628" cy="3929090"/>
          </a:xfrm>
        </p:grpSpPr>
        <p:cxnSp>
          <p:nvCxnSpPr>
            <p:cNvPr id="64" name="Прямая соединительная линия 63"/>
            <p:cNvCxnSpPr>
              <a:stCxn id="5" idx="3"/>
            </p:cNvCxnSpPr>
            <p:nvPr/>
          </p:nvCxnSpPr>
          <p:spPr>
            <a:xfrm flipV="1">
              <a:off x="6286512" y="1714488"/>
              <a:ext cx="428628" cy="111359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5" idx="3"/>
            </p:cNvCxnSpPr>
            <p:nvPr/>
          </p:nvCxnSpPr>
          <p:spPr>
            <a:xfrm flipV="1">
              <a:off x="6286512" y="2714621"/>
              <a:ext cx="428628" cy="11346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" idx="3"/>
            </p:cNvCxnSpPr>
            <p:nvPr/>
          </p:nvCxnSpPr>
          <p:spPr>
            <a:xfrm flipV="1">
              <a:off x="6286512" y="3143248"/>
              <a:ext cx="428628" cy="2563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6" idx="3"/>
            </p:cNvCxnSpPr>
            <p:nvPr/>
          </p:nvCxnSpPr>
          <p:spPr>
            <a:xfrm>
              <a:off x="6286512" y="3399588"/>
              <a:ext cx="428628" cy="1722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286512" y="3929066"/>
              <a:ext cx="428628" cy="21431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8" idx="3"/>
            </p:cNvCxnSpPr>
            <p:nvPr/>
          </p:nvCxnSpPr>
          <p:spPr>
            <a:xfrm>
              <a:off x="6286512" y="4770557"/>
              <a:ext cx="428628" cy="1576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7" idx="3"/>
            </p:cNvCxnSpPr>
            <p:nvPr/>
          </p:nvCxnSpPr>
          <p:spPr>
            <a:xfrm flipV="1">
              <a:off x="6286512" y="3714752"/>
              <a:ext cx="428628" cy="2563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6286512" y="4429132"/>
              <a:ext cx="428628" cy="7143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286512" y="5214950"/>
              <a:ext cx="428628" cy="7143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stCxn id="9" idx="3"/>
            </p:cNvCxnSpPr>
            <p:nvPr/>
          </p:nvCxnSpPr>
          <p:spPr>
            <a:xfrm>
              <a:off x="6286512" y="5514961"/>
              <a:ext cx="428628" cy="12861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Группа 96"/>
          <p:cNvGrpSpPr/>
          <p:nvPr/>
        </p:nvGrpSpPr>
        <p:grpSpPr>
          <a:xfrm>
            <a:off x="2428860" y="4179105"/>
            <a:ext cx="1643074" cy="750099"/>
            <a:chOff x="2428860" y="5572140"/>
            <a:chExt cx="1643074" cy="1000132"/>
          </a:xfrm>
        </p:grpSpPr>
        <p:sp>
          <p:nvSpPr>
            <p:cNvPr id="88" name="TextBox 87"/>
            <p:cNvSpPr txBox="1"/>
            <p:nvPr/>
          </p:nvSpPr>
          <p:spPr>
            <a:xfrm>
              <a:off x="2428860" y="5572140"/>
              <a:ext cx="1285884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Продукты РСОКО</a:t>
              </a:r>
              <a:endParaRPr lang="ru-RU" sz="1100" dirty="0"/>
            </a:p>
          </p:txBody>
        </p:sp>
        <p:sp>
          <p:nvSpPr>
            <p:cNvPr id="89" name="Стрелка углом вверх 88"/>
            <p:cNvSpPr/>
            <p:nvPr/>
          </p:nvSpPr>
          <p:spPr>
            <a:xfrm flipH="1">
              <a:off x="2928926" y="6143620"/>
              <a:ext cx="1143008" cy="428652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42844" y="3911213"/>
          <a:ext cx="1643042" cy="82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Потребители результатов РСОКО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47890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Государство;</a:t>
                      </a:r>
                    </a:p>
                    <a:p>
                      <a:r>
                        <a:rPr lang="ru-RU" sz="700" dirty="0" smtClean="0"/>
                        <a:t>Общество;</a:t>
                      </a:r>
                    </a:p>
                    <a:p>
                      <a:r>
                        <a:rPr lang="ru-RU" sz="700" dirty="0" smtClean="0"/>
                        <a:t>Личность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22" name="Группа 97"/>
          <p:cNvGrpSpPr/>
          <p:nvPr/>
        </p:nvGrpSpPr>
        <p:grpSpPr>
          <a:xfrm>
            <a:off x="928662" y="3696899"/>
            <a:ext cx="1428760" cy="750099"/>
            <a:chOff x="928662" y="4929198"/>
            <a:chExt cx="1428760" cy="1000132"/>
          </a:xfrm>
        </p:grpSpPr>
        <p:sp>
          <p:nvSpPr>
            <p:cNvPr id="62" name="Стрелка вниз 61"/>
            <p:cNvSpPr/>
            <p:nvPr/>
          </p:nvSpPr>
          <p:spPr>
            <a:xfrm>
              <a:off x="928662" y="4929198"/>
              <a:ext cx="142876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трелка влево 91"/>
            <p:cNvSpPr/>
            <p:nvPr/>
          </p:nvSpPr>
          <p:spPr>
            <a:xfrm>
              <a:off x="1857356" y="5715016"/>
              <a:ext cx="500066" cy="214314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Стрелка влево 92"/>
          <p:cNvSpPr/>
          <p:nvPr/>
        </p:nvSpPr>
        <p:spPr>
          <a:xfrm>
            <a:off x="2071670" y="1232287"/>
            <a:ext cx="285752" cy="16073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20090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latin typeface="Cambria" pitchFamily="18" charset="0"/>
              </a:rPr>
              <a:t>Система оценки качества образования</a:t>
            </a:r>
            <a:endParaRPr lang="ru-RU" sz="2000" b="1" dirty="0">
              <a:solidFill>
                <a:srgbClr val="3366CC"/>
              </a:solidFill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539750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44" y="642924"/>
          <a:ext cx="8858280" cy="358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7752" y="1660916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Бурятский язык, 8 кл</a:t>
            </a:r>
          </a:p>
          <a:p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362 уч.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24 ОО</a:t>
            </a:r>
            <a:endParaRPr lang="ru-RU" sz="1600" dirty="0">
              <a:solidFill>
                <a:srgbClr val="00164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1285866"/>
            <a:ext cx="1285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Физика, 9 кл</a:t>
            </a:r>
          </a:p>
          <a:p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395 уч.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642"/>
                </a:solidFill>
                <a:latin typeface="+mn-lt"/>
              </a:rPr>
              <a:t>26 ОО</a:t>
            </a:r>
          </a:p>
          <a:p>
            <a:endParaRPr lang="ru-RU" sz="1600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ИКУ по физике</a:t>
            </a:r>
          </a:p>
          <a:p>
            <a:endParaRPr lang="ru-RU" sz="1600" dirty="0" smtClean="0">
              <a:solidFill>
                <a:srgbClr val="C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36 уч.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29 ОО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1660916"/>
            <a:ext cx="12858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Метапред-метный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мониторинг, 6 кл</a:t>
            </a:r>
          </a:p>
          <a:p>
            <a:endParaRPr lang="ru-RU" sz="1600" dirty="0" smtClean="0">
              <a:solidFill>
                <a:srgbClr val="C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421 уч.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27 ОО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195" t="6787" b="3976"/>
          <a:stretch>
            <a:fillRect/>
          </a:stretch>
        </p:blipFill>
        <p:spPr bwMode="auto">
          <a:xfrm>
            <a:off x="2357422" y="142858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1643056"/>
            <a:ext cx="2143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AA6"/>
                </a:solidFill>
              </a:rPr>
              <a:t>Информационная система ТестВМ</a:t>
            </a:r>
            <a:r>
              <a:rPr lang="ru-RU" sz="2800" dirty="0" smtClean="0">
                <a:solidFill>
                  <a:srgbClr val="003AA6"/>
                </a:solidFill>
              </a:rPr>
              <a:t> </a:t>
            </a:r>
            <a:endParaRPr lang="ru-RU" sz="2800" dirty="0">
              <a:solidFill>
                <a:srgbClr val="003A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.google.com/mail/u/0/?ui=2&amp;ik=e513d54b26&amp;view=fimg&amp;th=15d34ed0a1880735&amp;attid=0.1&amp;disp=emb&amp;realattid=15d34ecaf70dca249241&amp;attbid=ANGjdJ8_jijGFZRsc0PKGM_PGK8PUQZnVaPwGkhGEpm4d0rb0wO1KwSttsu7CkiR2vCNHaxaZPARoySEP-tQtorsgw8oClai0hwQQczeB0deJOMu6nOOkyt73RTOBfU&amp;sz=s0-l75-ft&amp;ats=1499831539556&amp;rm=15d34ed0a1880735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34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2009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latin typeface="Cambria" pitchFamily="18" charset="0"/>
              </a:rPr>
              <a:t>Результаты регионального мониторинга качества образования по физике в 9 классах</a:t>
            </a:r>
            <a:endParaRPr lang="ru-RU" sz="2000" b="1" dirty="0">
              <a:solidFill>
                <a:srgbClr val="3366CC"/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571486"/>
          <a:ext cx="385765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14810" y="642924"/>
          <a:ext cx="44291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214546" y="2643188"/>
          <a:ext cx="471490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928662" y="1142990"/>
          <a:ext cx="7429552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0"/>
            <a:ext cx="72009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latin typeface="Cambria" pitchFamily="18" charset="0"/>
              </a:rPr>
              <a:t>Результаты исследования компетенций учителей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latin typeface="Cambria" pitchFamily="18" charset="0"/>
              </a:rPr>
              <a:t>по физике в 9 классах</a:t>
            </a:r>
            <a:endParaRPr lang="ru-RU" sz="2000" b="1" dirty="0">
              <a:solidFill>
                <a:srgbClr val="3366CC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732240" cy="627534"/>
          </a:xfrm>
        </p:spPr>
        <p:txBody>
          <a:bodyPr/>
          <a:lstStyle/>
          <a:p>
            <a:r>
              <a:rPr lang="ru-RU" sz="3200" dirty="0" smtClean="0"/>
              <a:t>Рекомендации: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14"/>
            <a:ext cx="8229600" cy="3714776"/>
          </a:xfrm>
        </p:spPr>
        <p:txBody>
          <a:bodyPr/>
          <a:lstStyle/>
          <a:p>
            <a:pPr algn="just"/>
            <a:r>
              <a:rPr lang="ru-RU" sz="1400" dirty="0" smtClean="0"/>
              <a:t>Обсудить результаты диагностической работы по физике и использовать их для корректировки методики обучения;</a:t>
            </a:r>
          </a:p>
          <a:p>
            <a:pPr algn="just"/>
            <a:r>
              <a:rPr lang="ru-RU" sz="1400" dirty="0" smtClean="0"/>
              <a:t>При организации обучении широко использовать задания с множественным выбором ответа, уделить внимание решению качественных задач. Увеличить долю практической части на уроках физики (решение задач, проведение лабораторных </a:t>
            </a:r>
            <a:r>
              <a:rPr lang="ru-RU" sz="1400" smtClean="0"/>
              <a:t>работ);</a:t>
            </a:r>
            <a:endParaRPr lang="ru-RU" sz="1400" dirty="0" smtClean="0"/>
          </a:p>
          <a:p>
            <a:pPr algn="just"/>
            <a:r>
              <a:rPr lang="ru-RU" sz="1400" dirty="0" smtClean="0"/>
              <a:t>Внедрять систему обучения обобщенному умению решать задачи. В этом случае учащиеся будут учиться анализировать описанные в задаче явления и процессы и строить физические модели, подходящие для данного случая;</a:t>
            </a:r>
          </a:p>
          <a:p>
            <a:pPr algn="just"/>
            <a:r>
              <a:rPr lang="ru-RU" sz="1400" dirty="0" smtClean="0"/>
              <a:t>Использовать тематический способ конструирования дидактических материалов;</a:t>
            </a:r>
          </a:p>
          <a:p>
            <a:pPr algn="just"/>
            <a:r>
              <a:rPr lang="ru-RU" sz="1400" dirty="0" smtClean="0"/>
              <a:t>Разработать план индивидуальной работы учащихся с предметными дефицитами и оказать помощь в освоении материала;</a:t>
            </a:r>
          </a:p>
          <a:p>
            <a:pPr algn="just"/>
            <a:r>
              <a:rPr lang="ru-RU" sz="1400" dirty="0" smtClean="0"/>
              <a:t>Особое внимание обратить на выбор учебно-методического комплекса с четкой структурированностью материала, подбором учебных проблем, достаточным количеством экспериментальных заданий, лабораторных работ, позволяющих дифференцировать обучение и строить индивидуальные образовательные траектории для обучающихся.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93B6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870</Words>
  <Application>Microsoft Office PowerPoint</Application>
  <PresentationFormat>Экран (16:9)</PresentationFormat>
  <Paragraphs>321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</vt:lpstr>
      <vt:lpstr>Times New Roman</vt:lpstr>
      <vt:lpstr>Calibri</vt:lpstr>
      <vt:lpstr>Тема Office</vt:lpstr>
      <vt:lpstr>Региональные мониторинговые исследования в системе управления качеством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Рекомендации: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SamLab.ws</cp:lastModifiedBy>
  <cp:revision>487</cp:revision>
  <cp:lastPrinted>2016-02-29T16:05:07Z</cp:lastPrinted>
  <dcterms:created xsi:type="dcterms:W3CDTF">2014-08-11T13:20:55Z</dcterms:created>
  <dcterms:modified xsi:type="dcterms:W3CDTF">2017-07-12T10:24:04Z</dcterms:modified>
</cp:coreProperties>
</file>