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0" r:id="rId3"/>
    <p:sldId id="279" r:id="rId4"/>
    <p:sldId id="266" r:id="rId5"/>
    <p:sldId id="277" r:id="rId6"/>
    <p:sldId id="274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66FF"/>
    <a:srgbClr val="FF9966"/>
    <a:srgbClr val="00CC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660"/>
  </p:normalViewPr>
  <p:slideViewPr>
    <p:cSldViewPr>
      <p:cViewPr>
        <p:scale>
          <a:sx n="70" d="100"/>
          <a:sy n="70" d="100"/>
        </p:scale>
        <p:origin x="-12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987CE-1862-4173-9F2A-1F62EA9EE15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4D974-4C34-44DF-83E8-B7BDE2BE5F5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Обучение по методике </a:t>
          </a:r>
          <a:r>
            <a:rPr lang="en-US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bg1"/>
            </a:solidFill>
          </a:endParaRPr>
        </a:p>
      </dgm:t>
    </dgm:pt>
    <dgm:pt modelId="{923FF346-3DA6-4B80-909D-D8AA84870B01}" type="parTrans" cxnId="{70A958AE-E657-4A51-87CF-7AF0FF937301}">
      <dgm:prSet/>
      <dgm:spPr/>
      <dgm:t>
        <a:bodyPr/>
        <a:lstStyle/>
        <a:p>
          <a:endParaRPr lang="ru-RU"/>
        </a:p>
      </dgm:t>
    </dgm:pt>
    <dgm:pt modelId="{087EDC68-8FD9-4F5E-A667-FD2561C759D3}" type="sibTrans" cxnId="{70A958AE-E657-4A51-87CF-7AF0FF937301}">
      <dgm:prSet/>
      <dgm:spPr/>
      <dgm:t>
        <a:bodyPr/>
        <a:lstStyle/>
        <a:p>
          <a:endParaRPr lang="ru-RU"/>
        </a:p>
      </dgm:t>
    </dgm:pt>
    <dgm:pt modelId="{A7DE24CF-5C82-460D-A39A-3469F2CBF19E}">
      <dgm:prSet phldrT="[Текст]" custT="1"/>
      <dgm:spPr/>
      <dgm:t>
        <a:bodyPr/>
        <a:lstStyle/>
        <a:p>
          <a:pPr mar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Удельный вес студентов, обучающихся по ТОП- 50 –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44 % </a:t>
          </a:r>
          <a:endParaRPr lang="ru-RU" sz="1400" dirty="0"/>
        </a:p>
      </dgm:t>
    </dgm:pt>
    <dgm:pt modelId="{0B8606C8-0A7C-4FD7-900D-0646A09906B0}" type="parTrans" cxnId="{0D985916-2F61-47B7-A05E-3333A394499A}">
      <dgm:prSet/>
      <dgm:spPr/>
      <dgm:t>
        <a:bodyPr/>
        <a:lstStyle/>
        <a:p>
          <a:endParaRPr lang="ru-RU"/>
        </a:p>
      </dgm:t>
    </dgm:pt>
    <dgm:pt modelId="{05AE4E35-2BD2-4DD8-8DED-859751A9A86E}" type="sibTrans" cxnId="{0D985916-2F61-47B7-A05E-3333A394499A}">
      <dgm:prSet/>
      <dgm:spPr/>
      <dgm:t>
        <a:bodyPr/>
        <a:lstStyle/>
        <a:p>
          <a:endParaRPr lang="ru-RU"/>
        </a:p>
      </dgm:t>
    </dgm:pt>
    <dgm:pt modelId="{841EA376-D1DF-451C-8D3E-5479EB0C23C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Удельный вес студентов, обучающихся по профессии «Повар, кондитер», «Технология продукции ОП» –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22,4%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204C62D5-E13A-429D-A865-C01A26A44FF9}" type="parTrans" cxnId="{74E7CEC8-05DA-4E64-8DAB-A9C7CBE37F7D}">
      <dgm:prSet/>
      <dgm:spPr/>
      <dgm:t>
        <a:bodyPr/>
        <a:lstStyle/>
        <a:p>
          <a:endParaRPr lang="ru-RU"/>
        </a:p>
      </dgm:t>
    </dgm:pt>
    <dgm:pt modelId="{8DF52223-4482-4205-B4B4-8B003B84F89E}" type="sibTrans" cxnId="{74E7CEC8-05DA-4E64-8DAB-A9C7CBE37F7D}">
      <dgm:prSet/>
      <dgm:spPr/>
      <dgm:t>
        <a:bodyPr/>
        <a:lstStyle/>
        <a:p>
          <a:endParaRPr lang="ru-RU"/>
        </a:p>
      </dgm:t>
    </dgm:pt>
    <dgm:pt modelId="{668D0F90-BB10-4612-8194-2167299517F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Международный стандарт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/>
        </a:p>
      </dgm:t>
    </dgm:pt>
    <dgm:pt modelId="{4CB91C43-4A9B-43D1-83E2-A74BD659C771}" type="parTrans" cxnId="{E0471D73-64A1-4955-9E93-1997DBA3F518}">
      <dgm:prSet/>
      <dgm:spPr/>
      <dgm:t>
        <a:bodyPr/>
        <a:lstStyle/>
        <a:p>
          <a:endParaRPr lang="ru-RU"/>
        </a:p>
      </dgm:t>
    </dgm:pt>
    <dgm:pt modelId="{B0CCAFE4-D4BF-4DAC-B15C-A3339573BD99}" type="sibTrans" cxnId="{E0471D73-64A1-4955-9E93-1997DBA3F518}">
      <dgm:prSet/>
      <dgm:spPr/>
      <dgm:t>
        <a:bodyPr/>
        <a:lstStyle/>
        <a:p>
          <a:endParaRPr lang="ru-RU"/>
        </a:p>
      </dgm:t>
    </dgm:pt>
    <dgm:pt modelId="{008B62BB-7DB0-4069-BA42-2CDBEA4D1264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</a:t>
          </a:r>
        </a:p>
      </dgm:t>
    </dgm:pt>
    <dgm:pt modelId="{06EACE59-A74B-4D27-A087-9F399B13DB15}" type="parTrans" cxnId="{E67593A7-9A30-4564-9BC1-CFDB00FC2E33}">
      <dgm:prSet/>
      <dgm:spPr/>
      <dgm:t>
        <a:bodyPr/>
        <a:lstStyle/>
        <a:p>
          <a:endParaRPr lang="ru-RU"/>
        </a:p>
      </dgm:t>
    </dgm:pt>
    <dgm:pt modelId="{31342194-98E5-45ED-AC78-D832EA44230B}" type="sibTrans" cxnId="{E67593A7-9A30-4564-9BC1-CFDB00FC2E33}">
      <dgm:prSet/>
      <dgm:spPr/>
      <dgm:t>
        <a:bodyPr/>
        <a:lstStyle/>
        <a:p>
          <a:endParaRPr lang="ru-RU"/>
        </a:p>
      </dgm:t>
    </dgm:pt>
    <dgm:pt modelId="{45A71E6F-A485-4A7E-A6DC-FC2ACEFBF4F7}">
      <dgm:prSet phldrT="[Текст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Результаты 2016</a:t>
          </a:r>
        </a:p>
        <a:p>
          <a:endParaRPr lang="ru-RU" sz="1600" dirty="0"/>
        </a:p>
      </dgm:t>
    </dgm:pt>
    <dgm:pt modelId="{AB9C057C-B690-4471-9AB2-33EFAC5D295C}" type="parTrans" cxnId="{BBEA0362-ADAA-4103-ACB3-82FD1905A0F7}">
      <dgm:prSet/>
      <dgm:spPr/>
      <dgm:t>
        <a:bodyPr/>
        <a:lstStyle/>
        <a:p>
          <a:endParaRPr lang="ru-RU"/>
        </a:p>
      </dgm:t>
    </dgm:pt>
    <dgm:pt modelId="{E0523555-5069-4A4E-9AEF-33494E207AE4}" type="sibTrans" cxnId="{BBEA0362-ADAA-4103-ACB3-82FD1905A0F7}">
      <dgm:prSet/>
      <dgm:spPr/>
      <dgm:t>
        <a:bodyPr/>
        <a:lstStyle/>
        <a:p>
          <a:endParaRPr lang="ru-RU"/>
        </a:p>
      </dgm:t>
    </dgm:pt>
    <dgm:pt modelId="{CA6F2C82-4AB2-4AAD-8651-6426ED7E3AEF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Чемпионат  «Молодые профессионалы, СФО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– золотая медаль</a:t>
          </a:r>
          <a:endParaRPr lang="ru-RU" sz="1600" dirty="0">
            <a:solidFill>
              <a:srgbClr val="FF0000"/>
            </a:solidFill>
          </a:endParaRPr>
        </a:p>
      </dgm:t>
    </dgm:pt>
    <dgm:pt modelId="{41FD179A-5A0B-4338-BF15-D99100BDA816}" type="parTrans" cxnId="{9CACECCE-4FAD-4E9B-B970-C1D44DB454E7}">
      <dgm:prSet/>
      <dgm:spPr/>
      <dgm:t>
        <a:bodyPr/>
        <a:lstStyle/>
        <a:p>
          <a:endParaRPr lang="ru-RU"/>
        </a:p>
      </dgm:t>
    </dgm:pt>
    <dgm:pt modelId="{2B3B19C1-8B36-4788-80E1-8991BB4FACF0}" type="sibTrans" cxnId="{9CACECCE-4FAD-4E9B-B970-C1D44DB454E7}">
      <dgm:prSet/>
      <dgm:spPr/>
      <dgm:t>
        <a:bodyPr/>
        <a:lstStyle/>
        <a:p>
          <a:endParaRPr lang="ru-RU"/>
        </a:p>
      </dgm:t>
    </dgm:pt>
    <dgm:pt modelId="{44096BFD-C043-493C-A124-649AA857C93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чемпионат России «Молодые профессионалы»–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6 место</a:t>
          </a:r>
          <a:endParaRPr lang="ru-RU" sz="1400" dirty="0"/>
        </a:p>
      </dgm:t>
    </dgm:pt>
    <dgm:pt modelId="{D28037A5-5012-4902-9273-E068D9C49C3A}" type="parTrans" cxnId="{79F6C18A-C24F-451D-968D-017CFF5D1956}">
      <dgm:prSet/>
      <dgm:spPr/>
      <dgm:t>
        <a:bodyPr/>
        <a:lstStyle/>
        <a:p>
          <a:endParaRPr lang="ru-RU"/>
        </a:p>
      </dgm:t>
    </dgm:pt>
    <dgm:pt modelId="{129B867F-7B44-4385-A904-9357881F4866}" type="sibTrans" cxnId="{79F6C18A-C24F-451D-968D-017CFF5D1956}">
      <dgm:prSet/>
      <dgm:spPr/>
      <dgm:t>
        <a:bodyPr/>
        <a:lstStyle/>
        <a:p>
          <a:endParaRPr lang="ru-RU"/>
        </a:p>
      </dgm:t>
    </dgm:pt>
    <dgm:pt modelId="{E6C0E8C9-3D36-473D-BE58-BA46E30F58B4}">
      <dgm:prSet phldrT="[Текст]" custT="1"/>
      <dgm:spPr/>
      <dgm:t>
        <a:bodyPr/>
        <a:lstStyle/>
        <a:p>
          <a:pPr algn="l"/>
          <a:endParaRPr lang="ru-RU" sz="800" dirty="0"/>
        </a:p>
      </dgm:t>
    </dgm:pt>
    <dgm:pt modelId="{514AB876-415E-420E-9FD6-A061AA4CAE2B}" type="parTrans" cxnId="{5668BC29-0C45-40A2-8AE3-605C383F56D1}">
      <dgm:prSet/>
      <dgm:spPr/>
      <dgm:t>
        <a:bodyPr/>
        <a:lstStyle/>
        <a:p>
          <a:endParaRPr lang="ru-RU"/>
        </a:p>
      </dgm:t>
    </dgm:pt>
    <dgm:pt modelId="{92A7D615-60CB-4BE9-BEA4-C8A3A4272512}" type="sibTrans" cxnId="{5668BC29-0C45-40A2-8AE3-605C383F56D1}">
      <dgm:prSet/>
      <dgm:spPr/>
      <dgm:t>
        <a:bodyPr/>
        <a:lstStyle/>
        <a:p>
          <a:endParaRPr lang="ru-RU"/>
        </a:p>
      </dgm:t>
    </dgm:pt>
    <dgm:pt modelId="{51F2E633-A0DC-4B79-B827-A095000ABBB2}">
      <dgm:prSet phldrT="[Текст]" custT="1"/>
      <dgm:spPr/>
      <dgm:t>
        <a:bodyPr/>
        <a:lstStyle/>
        <a:p>
          <a:pPr algn="l"/>
          <a:endParaRPr lang="ru-RU" sz="1400" dirty="0"/>
        </a:p>
      </dgm:t>
    </dgm:pt>
    <dgm:pt modelId="{52443256-CAB2-4E3D-AA5C-5A5111E187BB}" type="parTrans" cxnId="{03EE208F-F512-49D2-B081-E455317FFE87}">
      <dgm:prSet/>
      <dgm:spPr/>
      <dgm:t>
        <a:bodyPr/>
        <a:lstStyle/>
        <a:p>
          <a:endParaRPr lang="ru-RU"/>
        </a:p>
      </dgm:t>
    </dgm:pt>
    <dgm:pt modelId="{662E6098-8795-4303-955C-35D9231F4E8F}" type="sibTrans" cxnId="{03EE208F-F512-49D2-B081-E455317FFE87}">
      <dgm:prSet/>
      <dgm:spPr/>
      <dgm:t>
        <a:bodyPr/>
        <a:lstStyle/>
        <a:p>
          <a:endParaRPr lang="ru-RU"/>
        </a:p>
      </dgm:t>
    </dgm:pt>
    <dgm:pt modelId="{262740A7-7C30-4351-915D-D67661237B6D}" type="pres">
      <dgm:prSet presAssocID="{B83987CE-1862-4173-9F2A-1F62EA9EE1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EA909-E19C-4799-A698-B0E3443C66D9}" type="pres">
      <dgm:prSet presAssocID="{B83987CE-1862-4173-9F2A-1F62EA9EE159}" presName="tSp" presStyleCnt="0"/>
      <dgm:spPr/>
    </dgm:pt>
    <dgm:pt modelId="{8DA7935D-1EFD-4205-8503-5389975EF536}" type="pres">
      <dgm:prSet presAssocID="{B83987CE-1862-4173-9F2A-1F62EA9EE159}" presName="bSp" presStyleCnt="0"/>
      <dgm:spPr/>
    </dgm:pt>
    <dgm:pt modelId="{8AFB2A43-0C91-447F-B916-2E9F8282F11E}" type="pres">
      <dgm:prSet presAssocID="{B83987CE-1862-4173-9F2A-1F62EA9EE159}" presName="process" presStyleCnt="0"/>
      <dgm:spPr/>
    </dgm:pt>
    <dgm:pt modelId="{6ECF225E-DD56-4AE9-979B-2E7749DC5FA0}" type="pres">
      <dgm:prSet presAssocID="{6E74D974-4C34-44DF-83E8-B7BDE2BE5F54}" presName="composite1" presStyleCnt="0"/>
      <dgm:spPr/>
    </dgm:pt>
    <dgm:pt modelId="{83335F67-9529-49A7-9348-3E3E5E71B928}" type="pres">
      <dgm:prSet presAssocID="{6E74D974-4C34-44DF-83E8-B7BDE2BE5F54}" presName="dummyNode1" presStyleLbl="node1" presStyleIdx="0" presStyleCnt="3"/>
      <dgm:spPr/>
    </dgm:pt>
    <dgm:pt modelId="{8E3AED0F-4947-476C-8BFA-4E9A6A280D14}" type="pres">
      <dgm:prSet presAssocID="{6E74D974-4C34-44DF-83E8-B7BDE2BE5F54}" presName="childNode1" presStyleLbl="bgAcc1" presStyleIdx="0" presStyleCnt="3" custScaleX="166331" custScaleY="15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A212D-B499-4E00-A0D9-0328D35DBEDD}" type="pres">
      <dgm:prSet presAssocID="{6E74D974-4C34-44DF-83E8-B7BDE2BE5F5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5435-AB48-4A1B-9813-7C666BEEAF42}" type="pres">
      <dgm:prSet presAssocID="{6E74D974-4C34-44DF-83E8-B7BDE2BE5F54}" presName="parentNode1" presStyleLbl="node1" presStyleIdx="0" presStyleCnt="3" custScaleX="120245" custScaleY="100000" custLinFactY="6410" custLinFactNeighborX="-5162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9A623-C249-44B2-A3BE-46EDB61A4283}" type="pres">
      <dgm:prSet presAssocID="{6E74D974-4C34-44DF-83E8-B7BDE2BE5F54}" presName="connSite1" presStyleCnt="0"/>
      <dgm:spPr/>
    </dgm:pt>
    <dgm:pt modelId="{3885CE97-497C-46D1-B60E-F69AA9DA007B}" type="pres">
      <dgm:prSet presAssocID="{087EDC68-8FD9-4F5E-A667-FD2561C759D3}" presName="Name9" presStyleLbl="sibTrans2D1" presStyleIdx="0" presStyleCnt="2"/>
      <dgm:spPr/>
      <dgm:t>
        <a:bodyPr/>
        <a:lstStyle/>
        <a:p>
          <a:endParaRPr lang="ru-RU"/>
        </a:p>
      </dgm:t>
    </dgm:pt>
    <dgm:pt modelId="{1C3242F0-5EAE-4545-BE5F-030947520D59}" type="pres">
      <dgm:prSet presAssocID="{668D0F90-BB10-4612-8194-2167299517FB}" presName="composite2" presStyleCnt="0"/>
      <dgm:spPr/>
    </dgm:pt>
    <dgm:pt modelId="{871B9AF1-CC3B-4474-99FB-26B921C3CFE5}" type="pres">
      <dgm:prSet presAssocID="{668D0F90-BB10-4612-8194-2167299517FB}" presName="dummyNode2" presStyleLbl="node1" presStyleIdx="0" presStyleCnt="3"/>
      <dgm:spPr/>
    </dgm:pt>
    <dgm:pt modelId="{787DEF27-DC9A-4A75-96C8-ED43B1A4AB6B}" type="pres">
      <dgm:prSet presAssocID="{668D0F90-BB10-4612-8194-2167299517FB}" presName="childNode2" presStyleLbl="bgAcc1" presStyleIdx="1" presStyleCnt="3" custLinFactNeighborX="1912" custLinFactNeighborY="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8664A-F50B-4948-B625-B09232000DB6}" type="pres">
      <dgm:prSet presAssocID="{668D0F90-BB10-4612-8194-2167299517F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06271-DD74-4D13-B260-47B5D71EC9B0}" type="pres">
      <dgm:prSet presAssocID="{668D0F90-BB10-4612-8194-2167299517FB}" presName="parentNode2" presStyleLbl="node1" presStyleIdx="1" presStyleCnt="3" custScaleY="177154" custLinFactY="15244" custLinFactNeighborX="-183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BD92E-397E-4917-A46A-A64B4FE07F50}" type="pres">
      <dgm:prSet presAssocID="{668D0F90-BB10-4612-8194-2167299517FB}" presName="connSite2" presStyleCnt="0"/>
      <dgm:spPr/>
    </dgm:pt>
    <dgm:pt modelId="{8C78C6B3-BF9B-4467-A231-32B6FD14D2D2}" type="pres">
      <dgm:prSet presAssocID="{B0CCAFE4-D4BF-4DAC-B15C-A3339573BD99}" presName="Name18" presStyleLbl="sibTrans2D1" presStyleIdx="1" presStyleCnt="2"/>
      <dgm:spPr/>
      <dgm:t>
        <a:bodyPr/>
        <a:lstStyle/>
        <a:p>
          <a:endParaRPr lang="ru-RU"/>
        </a:p>
      </dgm:t>
    </dgm:pt>
    <dgm:pt modelId="{2506BA4E-A55E-484D-89B8-3C9DD460155E}" type="pres">
      <dgm:prSet presAssocID="{45A71E6F-A485-4A7E-A6DC-FC2ACEFBF4F7}" presName="composite1" presStyleCnt="0"/>
      <dgm:spPr/>
    </dgm:pt>
    <dgm:pt modelId="{74B8F183-B08B-4AC5-AE67-D07F33632FCC}" type="pres">
      <dgm:prSet presAssocID="{45A71E6F-A485-4A7E-A6DC-FC2ACEFBF4F7}" presName="dummyNode1" presStyleLbl="node1" presStyleIdx="1" presStyleCnt="3"/>
      <dgm:spPr/>
    </dgm:pt>
    <dgm:pt modelId="{D2F5ED11-AD54-45A2-9C47-6BBB28C65422}" type="pres">
      <dgm:prSet presAssocID="{45A71E6F-A485-4A7E-A6DC-FC2ACEFBF4F7}" presName="childNode1" presStyleLbl="bgAcc1" presStyleIdx="2" presStyleCnt="3" custScaleX="156930" custScaleY="183956" custLinFactNeighborY="11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68D6F-1C2D-4E18-BD35-A392EC321B0B}" type="pres">
      <dgm:prSet presAssocID="{45A71E6F-A485-4A7E-A6DC-FC2ACEFBF4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5890-FE1A-409C-9AC9-A79AB6754930}" type="pres">
      <dgm:prSet presAssocID="{45A71E6F-A485-4A7E-A6DC-FC2ACEFBF4F7}" presName="parentNode1" presStyleLbl="node1" presStyleIdx="2" presStyleCnt="3" custLinFactY="-100000" custLinFactNeighborX="828" custLinFactNeighborY="-1776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69131-031E-4632-A5F3-3873ED87D999}" type="pres">
      <dgm:prSet presAssocID="{45A71E6F-A485-4A7E-A6DC-FC2ACEFBF4F7}" presName="connSite1" presStyleCnt="0"/>
      <dgm:spPr/>
    </dgm:pt>
  </dgm:ptLst>
  <dgm:cxnLst>
    <dgm:cxn modelId="{79D9C6E7-9A0C-4BC1-B1CD-E2E8B02B99DD}" type="presOf" srcId="{E6C0E8C9-3D36-473D-BE58-BA46E30F58B4}" destId="{D2F5ED11-AD54-45A2-9C47-6BBB28C65422}" srcOrd="0" destOrd="0" presId="urn:microsoft.com/office/officeart/2005/8/layout/hProcess4"/>
    <dgm:cxn modelId="{E0471D73-64A1-4955-9E93-1997DBA3F518}" srcId="{B83987CE-1862-4173-9F2A-1F62EA9EE159}" destId="{668D0F90-BB10-4612-8194-2167299517FB}" srcOrd="1" destOrd="0" parTransId="{4CB91C43-4A9B-43D1-83E2-A74BD659C771}" sibTransId="{B0CCAFE4-D4BF-4DAC-B15C-A3339573BD99}"/>
    <dgm:cxn modelId="{5AB2472E-9CD0-4BD8-A8B1-BE4B428779F4}" type="presOf" srcId="{44096BFD-C043-493C-A124-649AA857C937}" destId="{32768D6F-1C2D-4E18-BD35-A392EC321B0B}" srcOrd="1" destOrd="3" presId="urn:microsoft.com/office/officeart/2005/8/layout/hProcess4"/>
    <dgm:cxn modelId="{BBEA0362-ADAA-4103-ACB3-82FD1905A0F7}" srcId="{B83987CE-1862-4173-9F2A-1F62EA9EE159}" destId="{45A71E6F-A485-4A7E-A6DC-FC2ACEFBF4F7}" srcOrd="2" destOrd="0" parTransId="{AB9C057C-B690-4471-9AB2-33EFAC5D295C}" sibTransId="{E0523555-5069-4A4E-9AEF-33494E207AE4}"/>
    <dgm:cxn modelId="{9CACECCE-4FAD-4E9B-B970-C1D44DB454E7}" srcId="{45A71E6F-A485-4A7E-A6DC-FC2ACEFBF4F7}" destId="{CA6F2C82-4AB2-4AAD-8651-6426ED7E3AEF}" srcOrd="2" destOrd="0" parTransId="{41FD179A-5A0B-4338-BF15-D99100BDA816}" sibTransId="{2B3B19C1-8B36-4788-80E1-8991BB4FACF0}"/>
    <dgm:cxn modelId="{74E7CEC8-05DA-4E64-8DAB-A9C7CBE37F7D}" srcId="{6E74D974-4C34-44DF-83E8-B7BDE2BE5F54}" destId="{841EA376-D1DF-451C-8D3E-5479EB0C23CD}" srcOrd="1" destOrd="0" parTransId="{204C62D5-E13A-429D-A865-C01A26A44FF9}" sibTransId="{8DF52223-4482-4205-B4B4-8B003B84F89E}"/>
    <dgm:cxn modelId="{5C61F5AA-E3FA-4ADB-8308-232FD2032EB7}" type="presOf" srcId="{6E74D974-4C34-44DF-83E8-B7BDE2BE5F54}" destId="{E92D5435-AB48-4A1B-9813-7C666BEEAF42}" srcOrd="0" destOrd="0" presId="urn:microsoft.com/office/officeart/2005/8/layout/hProcess4"/>
    <dgm:cxn modelId="{F52C0709-5137-4BA0-B84D-882EF17E9CDC}" type="presOf" srcId="{51F2E633-A0DC-4B79-B827-A095000ABBB2}" destId="{32768D6F-1C2D-4E18-BD35-A392EC321B0B}" srcOrd="1" destOrd="1" presId="urn:microsoft.com/office/officeart/2005/8/layout/hProcess4"/>
    <dgm:cxn modelId="{6995AF8F-57B6-4E0A-A770-2C5BA13F3438}" type="presOf" srcId="{841EA376-D1DF-451C-8D3E-5479EB0C23CD}" destId="{877A212D-B499-4E00-A0D9-0328D35DBEDD}" srcOrd="1" destOrd="1" presId="urn:microsoft.com/office/officeart/2005/8/layout/hProcess4"/>
    <dgm:cxn modelId="{E54E0533-4103-4A51-8A0F-6BE6715D621C}" type="presOf" srcId="{51F2E633-A0DC-4B79-B827-A095000ABBB2}" destId="{D2F5ED11-AD54-45A2-9C47-6BBB28C65422}" srcOrd="0" destOrd="1" presId="urn:microsoft.com/office/officeart/2005/8/layout/hProcess4"/>
    <dgm:cxn modelId="{E67593A7-9A30-4564-9BC1-CFDB00FC2E33}" srcId="{668D0F90-BB10-4612-8194-2167299517FB}" destId="{008B62BB-7DB0-4069-BA42-2CDBEA4D1264}" srcOrd="0" destOrd="0" parTransId="{06EACE59-A74B-4D27-A087-9F399B13DB15}" sibTransId="{31342194-98E5-45ED-AC78-D832EA44230B}"/>
    <dgm:cxn modelId="{79F6C18A-C24F-451D-968D-017CFF5D1956}" srcId="{45A71E6F-A485-4A7E-A6DC-FC2ACEFBF4F7}" destId="{44096BFD-C043-493C-A124-649AA857C937}" srcOrd="3" destOrd="0" parTransId="{D28037A5-5012-4902-9273-E068D9C49C3A}" sibTransId="{129B867F-7B44-4385-A904-9357881F4866}"/>
    <dgm:cxn modelId="{16620C30-AC95-4DD9-9567-E1FD7FFCD66B}" type="presOf" srcId="{CA6F2C82-4AB2-4AAD-8651-6426ED7E3AEF}" destId="{32768D6F-1C2D-4E18-BD35-A392EC321B0B}" srcOrd="1" destOrd="2" presId="urn:microsoft.com/office/officeart/2005/8/layout/hProcess4"/>
    <dgm:cxn modelId="{1BECC560-6AC9-4CAE-9415-5706AB72B268}" type="presOf" srcId="{B0CCAFE4-D4BF-4DAC-B15C-A3339573BD99}" destId="{8C78C6B3-BF9B-4467-A231-32B6FD14D2D2}" srcOrd="0" destOrd="0" presId="urn:microsoft.com/office/officeart/2005/8/layout/hProcess4"/>
    <dgm:cxn modelId="{CCF4B26C-E44F-4EF2-922F-75B0323640F7}" type="presOf" srcId="{A7DE24CF-5C82-460D-A39A-3469F2CBF19E}" destId="{8E3AED0F-4947-476C-8BFA-4E9A6A280D14}" srcOrd="0" destOrd="0" presId="urn:microsoft.com/office/officeart/2005/8/layout/hProcess4"/>
    <dgm:cxn modelId="{5668BC29-0C45-40A2-8AE3-605C383F56D1}" srcId="{45A71E6F-A485-4A7E-A6DC-FC2ACEFBF4F7}" destId="{E6C0E8C9-3D36-473D-BE58-BA46E30F58B4}" srcOrd="0" destOrd="0" parTransId="{514AB876-415E-420E-9FD6-A061AA4CAE2B}" sibTransId="{92A7D615-60CB-4BE9-BEA4-C8A3A4272512}"/>
    <dgm:cxn modelId="{851A42EB-EBEA-4D28-8EB0-B9ADED851481}" type="presOf" srcId="{008B62BB-7DB0-4069-BA42-2CDBEA4D1264}" destId="{787DEF27-DC9A-4A75-96C8-ED43B1A4AB6B}" srcOrd="0" destOrd="0" presId="urn:microsoft.com/office/officeart/2005/8/layout/hProcess4"/>
    <dgm:cxn modelId="{FB627137-0326-4E3D-B804-0E17F4505F66}" type="presOf" srcId="{45A71E6F-A485-4A7E-A6DC-FC2ACEFBF4F7}" destId="{F0795890-FE1A-409C-9AC9-A79AB6754930}" srcOrd="0" destOrd="0" presId="urn:microsoft.com/office/officeart/2005/8/layout/hProcess4"/>
    <dgm:cxn modelId="{63D81B4A-952E-45ED-9572-4F26ABDFE87C}" type="presOf" srcId="{668D0F90-BB10-4612-8194-2167299517FB}" destId="{FE506271-DD74-4D13-B260-47B5D71EC9B0}" srcOrd="0" destOrd="0" presId="urn:microsoft.com/office/officeart/2005/8/layout/hProcess4"/>
    <dgm:cxn modelId="{03EE208F-F512-49D2-B081-E455317FFE87}" srcId="{45A71E6F-A485-4A7E-A6DC-FC2ACEFBF4F7}" destId="{51F2E633-A0DC-4B79-B827-A095000ABBB2}" srcOrd="1" destOrd="0" parTransId="{52443256-CAB2-4E3D-AA5C-5A5111E187BB}" sibTransId="{662E6098-8795-4303-955C-35D9231F4E8F}"/>
    <dgm:cxn modelId="{D5C869E1-D16A-4C3D-8362-A9CC6BC7E569}" type="presOf" srcId="{44096BFD-C043-493C-A124-649AA857C937}" destId="{D2F5ED11-AD54-45A2-9C47-6BBB28C65422}" srcOrd="0" destOrd="3" presId="urn:microsoft.com/office/officeart/2005/8/layout/hProcess4"/>
    <dgm:cxn modelId="{0D985916-2F61-47B7-A05E-3333A394499A}" srcId="{6E74D974-4C34-44DF-83E8-B7BDE2BE5F54}" destId="{A7DE24CF-5C82-460D-A39A-3469F2CBF19E}" srcOrd="0" destOrd="0" parTransId="{0B8606C8-0A7C-4FD7-900D-0646A09906B0}" sibTransId="{05AE4E35-2BD2-4DD8-8DED-859751A9A86E}"/>
    <dgm:cxn modelId="{0A441142-3BDD-44BB-8EFE-71F8E983967A}" type="presOf" srcId="{A7DE24CF-5C82-460D-A39A-3469F2CBF19E}" destId="{877A212D-B499-4E00-A0D9-0328D35DBEDD}" srcOrd="1" destOrd="0" presId="urn:microsoft.com/office/officeart/2005/8/layout/hProcess4"/>
    <dgm:cxn modelId="{CFE4998E-D936-46F7-AD82-B7183C03F812}" type="presOf" srcId="{008B62BB-7DB0-4069-BA42-2CDBEA4D1264}" destId="{9908664A-F50B-4948-B625-B09232000DB6}" srcOrd="1" destOrd="0" presId="urn:microsoft.com/office/officeart/2005/8/layout/hProcess4"/>
    <dgm:cxn modelId="{664E300F-C235-48E4-B199-87F625ACA44C}" type="presOf" srcId="{B83987CE-1862-4173-9F2A-1F62EA9EE159}" destId="{262740A7-7C30-4351-915D-D67661237B6D}" srcOrd="0" destOrd="0" presId="urn:microsoft.com/office/officeart/2005/8/layout/hProcess4"/>
    <dgm:cxn modelId="{13BB52EE-631A-4426-B0B9-9DE2847C7C4A}" type="presOf" srcId="{E6C0E8C9-3D36-473D-BE58-BA46E30F58B4}" destId="{32768D6F-1C2D-4E18-BD35-A392EC321B0B}" srcOrd="1" destOrd="0" presId="urn:microsoft.com/office/officeart/2005/8/layout/hProcess4"/>
    <dgm:cxn modelId="{68E498AC-26C0-459D-A36D-D957DB276FEE}" type="presOf" srcId="{841EA376-D1DF-451C-8D3E-5479EB0C23CD}" destId="{8E3AED0F-4947-476C-8BFA-4E9A6A280D14}" srcOrd="0" destOrd="1" presId="urn:microsoft.com/office/officeart/2005/8/layout/hProcess4"/>
    <dgm:cxn modelId="{F416200B-2930-4D12-AA7A-F3624C94491D}" type="presOf" srcId="{087EDC68-8FD9-4F5E-A667-FD2561C759D3}" destId="{3885CE97-497C-46D1-B60E-F69AA9DA007B}" srcOrd="0" destOrd="0" presId="urn:microsoft.com/office/officeart/2005/8/layout/hProcess4"/>
    <dgm:cxn modelId="{6C1154F7-E5CD-41F2-B10F-2D0615C13B00}" type="presOf" srcId="{CA6F2C82-4AB2-4AAD-8651-6426ED7E3AEF}" destId="{D2F5ED11-AD54-45A2-9C47-6BBB28C65422}" srcOrd="0" destOrd="2" presId="urn:microsoft.com/office/officeart/2005/8/layout/hProcess4"/>
    <dgm:cxn modelId="{70A958AE-E657-4A51-87CF-7AF0FF937301}" srcId="{B83987CE-1862-4173-9F2A-1F62EA9EE159}" destId="{6E74D974-4C34-44DF-83E8-B7BDE2BE5F54}" srcOrd="0" destOrd="0" parTransId="{923FF346-3DA6-4B80-909D-D8AA84870B01}" sibTransId="{087EDC68-8FD9-4F5E-A667-FD2561C759D3}"/>
    <dgm:cxn modelId="{44A2E981-6133-450E-BBEC-E7B5849D78D4}" type="presParOf" srcId="{262740A7-7C30-4351-915D-D67661237B6D}" destId="{CF8EA909-E19C-4799-A698-B0E3443C66D9}" srcOrd="0" destOrd="0" presId="urn:microsoft.com/office/officeart/2005/8/layout/hProcess4"/>
    <dgm:cxn modelId="{898FABF7-55A8-493F-8BFF-B70EA40E5C26}" type="presParOf" srcId="{262740A7-7C30-4351-915D-D67661237B6D}" destId="{8DA7935D-1EFD-4205-8503-5389975EF536}" srcOrd="1" destOrd="0" presId="urn:microsoft.com/office/officeart/2005/8/layout/hProcess4"/>
    <dgm:cxn modelId="{5796E128-80A2-4C51-8BF8-4042C756F0E9}" type="presParOf" srcId="{262740A7-7C30-4351-915D-D67661237B6D}" destId="{8AFB2A43-0C91-447F-B916-2E9F8282F11E}" srcOrd="2" destOrd="0" presId="urn:microsoft.com/office/officeart/2005/8/layout/hProcess4"/>
    <dgm:cxn modelId="{630CD7E3-782B-45AE-8994-289B4BFE81B2}" type="presParOf" srcId="{8AFB2A43-0C91-447F-B916-2E9F8282F11E}" destId="{6ECF225E-DD56-4AE9-979B-2E7749DC5FA0}" srcOrd="0" destOrd="0" presId="urn:microsoft.com/office/officeart/2005/8/layout/hProcess4"/>
    <dgm:cxn modelId="{BA12078E-B6D7-490B-B6E5-7784BCEEBF80}" type="presParOf" srcId="{6ECF225E-DD56-4AE9-979B-2E7749DC5FA0}" destId="{83335F67-9529-49A7-9348-3E3E5E71B928}" srcOrd="0" destOrd="0" presId="urn:microsoft.com/office/officeart/2005/8/layout/hProcess4"/>
    <dgm:cxn modelId="{E3BDB66C-68C8-4AB8-BCC6-7A6290B1D44A}" type="presParOf" srcId="{6ECF225E-DD56-4AE9-979B-2E7749DC5FA0}" destId="{8E3AED0F-4947-476C-8BFA-4E9A6A280D14}" srcOrd="1" destOrd="0" presId="urn:microsoft.com/office/officeart/2005/8/layout/hProcess4"/>
    <dgm:cxn modelId="{6D46E3F6-2E7D-4E2F-B385-B26DE4B06E1A}" type="presParOf" srcId="{6ECF225E-DD56-4AE9-979B-2E7749DC5FA0}" destId="{877A212D-B499-4E00-A0D9-0328D35DBEDD}" srcOrd="2" destOrd="0" presId="urn:microsoft.com/office/officeart/2005/8/layout/hProcess4"/>
    <dgm:cxn modelId="{68264CB4-BAF4-4602-87AD-84D2CE8BC960}" type="presParOf" srcId="{6ECF225E-DD56-4AE9-979B-2E7749DC5FA0}" destId="{E92D5435-AB48-4A1B-9813-7C666BEEAF42}" srcOrd="3" destOrd="0" presId="urn:microsoft.com/office/officeart/2005/8/layout/hProcess4"/>
    <dgm:cxn modelId="{AE85F233-C3F6-4483-BF4E-482970475EDD}" type="presParOf" srcId="{6ECF225E-DD56-4AE9-979B-2E7749DC5FA0}" destId="{AFC9A623-C249-44B2-A3BE-46EDB61A4283}" srcOrd="4" destOrd="0" presId="urn:microsoft.com/office/officeart/2005/8/layout/hProcess4"/>
    <dgm:cxn modelId="{DE4894CB-A5F5-4DD3-BEDD-6742F2DB63A1}" type="presParOf" srcId="{8AFB2A43-0C91-447F-B916-2E9F8282F11E}" destId="{3885CE97-497C-46D1-B60E-F69AA9DA007B}" srcOrd="1" destOrd="0" presId="urn:microsoft.com/office/officeart/2005/8/layout/hProcess4"/>
    <dgm:cxn modelId="{818A1F23-171A-430D-8F19-5FF650165354}" type="presParOf" srcId="{8AFB2A43-0C91-447F-B916-2E9F8282F11E}" destId="{1C3242F0-5EAE-4545-BE5F-030947520D59}" srcOrd="2" destOrd="0" presId="urn:microsoft.com/office/officeart/2005/8/layout/hProcess4"/>
    <dgm:cxn modelId="{4AFA5128-76CF-4F16-800D-E036A8CDC5AD}" type="presParOf" srcId="{1C3242F0-5EAE-4545-BE5F-030947520D59}" destId="{871B9AF1-CC3B-4474-99FB-26B921C3CFE5}" srcOrd="0" destOrd="0" presId="urn:microsoft.com/office/officeart/2005/8/layout/hProcess4"/>
    <dgm:cxn modelId="{A2A7F122-8BA9-4BC0-B3E9-83411A1C5177}" type="presParOf" srcId="{1C3242F0-5EAE-4545-BE5F-030947520D59}" destId="{787DEF27-DC9A-4A75-96C8-ED43B1A4AB6B}" srcOrd="1" destOrd="0" presId="urn:microsoft.com/office/officeart/2005/8/layout/hProcess4"/>
    <dgm:cxn modelId="{BB88E22F-5C8C-4A4E-A93E-3E48F5971BE9}" type="presParOf" srcId="{1C3242F0-5EAE-4545-BE5F-030947520D59}" destId="{9908664A-F50B-4948-B625-B09232000DB6}" srcOrd="2" destOrd="0" presId="urn:microsoft.com/office/officeart/2005/8/layout/hProcess4"/>
    <dgm:cxn modelId="{521BFBD1-6DD1-445C-9292-47D0E1DC8D30}" type="presParOf" srcId="{1C3242F0-5EAE-4545-BE5F-030947520D59}" destId="{FE506271-DD74-4D13-B260-47B5D71EC9B0}" srcOrd="3" destOrd="0" presId="urn:microsoft.com/office/officeart/2005/8/layout/hProcess4"/>
    <dgm:cxn modelId="{DA3527D7-5E27-484B-9EB8-F81F74585019}" type="presParOf" srcId="{1C3242F0-5EAE-4545-BE5F-030947520D59}" destId="{DC2BD92E-397E-4917-A46A-A64B4FE07F50}" srcOrd="4" destOrd="0" presId="urn:microsoft.com/office/officeart/2005/8/layout/hProcess4"/>
    <dgm:cxn modelId="{248D1038-BE7C-4657-A5F7-49E0ADE47ABA}" type="presParOf" srcId="{8AFB2A43-0C91-447F-B916-2E9F8282F11E}" destId="{8C78C6B3-BF9B-4467-A231-32B6FD14D2D2}" srcOrd="3" destOrd="0" presId="urn:microsoft.com/office/officeart/2005/8/layout/hProcess4"/>
    <dgm:cxn modelId="{90D78EBF-E485-42A6-9FF6-2071F9B54C69}" type="presParOf" srcId="{8AFB2A43-0C91-447F-B916-2E9F8282F11E}" destId="{2506BA4E-A55E-484D-89B8-3C9DD460155E}" srcOrd="4" destOrd="0" presId="urn:microsoft.com/office/officeart/2005/8/layout/hProcess4"/>
    <dgm:cxn modelId="{93C4746A-8016-4D31-9135-3B6E14182EE4}" type="presParOf" srcId="{2506BA4E-A55E-484D-89B8-3C9DD460155E}" destId="{74B8F183-B08B-4AC5-AE67-D07F33632FCC}" srcOrd="0" destOrd="0" presId="urn:microsoft.com/office/officeart/2005/8/layout/hProcess4"/>
    <dgm:cxn modelId="{8F1445BF-44D4-494C-B15D-2C27C250F0D9}" type="presParOf" srcId="{2506BA4E-A55E-484D-89B8-3C9DD460155E}" destId="{D2F5ED11-AD54-45A2-9C47-6BBB28C65422}" srcOrd="1" destOrd="0" presId="urn:microsoft.com/office/officeart/2005/8/layout/hProcess4"/>
    <dgm:cxn modelId="{ACC128A9-453B-4572-BE80-E561D92BEFE6}" type="presParOf" srcId="{2506BA4E-A55E-484D-89B8-3C9DD460155E}" destId="{32768D6F-1C2D-4E18-BD35-A392EC321B0B}" srcOrd="2" destOrd="0" presId="urn:microsoft.com/office/officeart/2005/8/layout/hProcess4"/>
    <dgm:cxn modelId="{0B1E5949-AD07-48BF-A8ED-21AC93715F4C}" type="presParOf" srcId="{2506BA4E-A55E-484D-89B8-3C9DD460155E}" destId="{F0795890-FE1A-409C-9AC9-A79AB6754930}" srcOrd="3" destOrd="0" presId="urn:microsoft.com/office/officeart/2005/8/layout/hProcess4"/>
    <dgm:cxn modelId="{E66CE18E-AD57-45C0-9F43-F53463870DF9}" type="presParOf" srcId="{2506BA4E-A55E-484D-89B8-3C9DD460155E}" destId="{4E369131-031E-4632-A5F3-3873ED87D9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987CE-1862-4173-9F2A-1F62EA9EE15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4D974-4C34-44DF-83E8-B7BDE2BE5F5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Обучение по методике </a:t>
          </a:r>
          <a:r>
            <a:rPr lang="en-US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bg1"/>
            </a:solidFill>
          </a:endParaRPr>
        </a:p>
      </dgm:t>
    </dgm:pt>
    <dgm:pt modelId="{923FF346-3DA6-4B80-909D-D8AA84870B01}" type="parTrans" cxnId="{70A958AE-E657-4A51-87CF-7AF0FF937301}">
      <dgm:prSet/>
      <dgm:spPr/>
      <dgm:t>
        <a:bodyPr/>
        <a:lstStyle/>
        <a:p>
          <a:endParaRPr lang="ru-RU"/>
        </a:p>
      </dgm:t>
    </dgm:pt>
    <dgm:pt modelId="{087EDC68-8FD9-4F5E-A667-FD2561C759D3}" type="sibTrans" cxnId="{70A958AE-E657-4A51-87CF-7AF0FF937301}">
      <dgm:prSet/>
      <dgm:spPr/>
      <dgm:t>
        <a:bodyPr/>
        <a:lstStyle/>
        <a:p>
          <a:endParaRPr lang="ru-RU"/>
        </a:p>
      </dgm:t>
    </dgm:pt>
    <dgm:pt modelId="{A7DE24CF-5C82-460D-A39A-3469F2CBF19E}">
      <dgm:prSet phldrT="[Текст]" custT="1"/>
      <dgm:spPr/>
      <dgm:t>
        <a:bodyPr/>
        <a:lstStyle/>
        <a:p>
          <a:pPr mar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0B8606C8-0A7C-4FD7-900D-0646A09906B0}" type="parTrans" cxnId="{0D985916-2F61-47B7-A05E-3333A394499A}">
      <dgm:prSet/>
      <dgm:spPr/>
      <dgm:t>
        <a:bodyPr/>
        <a:lstStyle/>
        <a:p>
          <a:endParaRPr lang="ru-RU"/>
        </a:p>
      </dgm:t>
    </dgm:pt>
    <dgm:pt modelId="{05AE4E35-2BD2-4DD8-8DED-859751A9A86E}" type="sibTrans" cxnId="{0D985916-2F61-47B7-A05E-3333A394499A}">
      <dgm:prSet/>
      <dgm:spPr/>
      <dgm:t>
        <a:bodyPr/>
        <a:lstStyle/>
        <a:p>
          <a:endParaRPr lang="ru-RU"/>
        </a:p>
      </dgm:t>
    </dgm:pt>
    <dgm:pt modelId="{45A71E6F-A485-4A7E-A6DC-FC2ACEFBF4F7}">
      <dgm:prSet phldrT="[Текст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Результаты 2016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/>
        </a:p>
      </dgm:t>
    </dgm:pt>
    <dgm:pt modelId="{AB9C057C-B690-4471-9AB2-33EFAC5D295C}" type="parTrans" cxnId="{BBEA0362-ADAA-4103-ACB3-82FD1905A0F7}">
      <dgm:prSet/>
      <dgm:spPr/>
      <dgm:t>
        <a:bodyPr/>
        <a:lstStyle/>
        <a:p>
          <a:endParaRPr lang="ru-RU"/>
        </a:p>
      </dgm:t>
    </dgm:pt>
    <dgm:pt modelId="{E0523555-5069-4A4E-9AEF-33494E207AE4}" type="sibTrans" cxnId="{BBEA0362-ADAA-4103-ACB3-82FD1905A0F7}">
      <dgm:prSet/>
      <dgm:spPr/>
      <dgm:t>
        <a:bodyPr/>
        <a:lstStyle/>
        <a:p>
          <a:endParaRPr lang="ru-RU"/>
        </a:p>
      </dgm:t>
    </dgm:pt>
    <dgm:pt modelId="{E6C0E8C9-3D36-473D-BE58-BA46E30F58B4}">
      <dgm:prSet phldrT="[Текст]" custT="1"/>
      <dgm:spPr/>
      <dgm:t>
        <a:bodyPr/>
        <a:lstStyle/>
        <a:p>
          <a:endParaRPr lang="ru-RU" sz="800" dirty="0"/>
        </a:p>
      </dgm:t>
    </dgm:pt>
    <dgm:pt modelId="{514AB876-415E-420E-9FD6-A061AA4CAE2B}" type="parTrans" cxnId="{5668BC29-0C45-40A2-8AE3-605C383F56D1}">
      <dgm:prSet/>
      <dgm:spPr/>
      <dgm:t>
        <a:bodyPr/>
        <a:lstStyle/>
        <a:p>
          <a:endParaRPr lang="ru-RU"/>
        </a:p>
      </dgm:t>
    </dgm:pt>
    <dgm:pt modelId="{92A7D615-60CB-4BE9-BEA4-C8A3A4272512}" type="sibTrans" cxnId="{5668BC29-0C45-40A2-8AE3-605C383F56D1}">
      <dgm:prSet/>
      <dgm:spPr/>
      <dgm:t>
        <a:bodyPr/>
        <a:lstStyle/>
        <a:p>
          <a:endParaRPr lang="ru-RU"/>
        </a:p>
      </dgm:t>
    </dgm:pt>
    <dgm:pt modelId="{51F2E633-A0DC-4B79-B827-A095000ABBB2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52443256-CAB2-4E3D-AA5C-5A5111E187BB}" type="parTrans" cxnId="{03EE208F-F512-49D2-B081-E455317FFE87}">
      <dgm:prSet/>
      <dgm:spPr/>
      <dgm:t>
        <a:bodyPr/>
        <a:lstStyle/>
        <a:p>
          <a:endParaRPr lang="ru-RU"/>
        </a:p>
      </dgm:t>
    </dgm:pt>
    <dgm:pt modelId="{662E6098-8795-4303-955C-35D9231F4E8F}" type="sibTrans" cxnId="{03EE208F-F512-49D2-B081-E455317FFE87}">
      <dgm:prSet/>
      <dgm:spPr/>
      <dgm:t>
        <a:bodyPr/>
        <a:lstStyle/>
        <a:p>
          <a:endParaRPr lang="ru-RU"/>
        </a:p>
      </dgm:t>
    </dgm:pt>
    <dgm:pt modelId="{008B62BB-7DB0-4069-BA42-2CDBEA4D1264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Международный стандарт</a:t>
          </a:r>
        </a:p>
      </dgm:t>
    </dgm:pt>
    <dgm:pt modelId="{31342194-98E5-45ED-AC78-D832EA44230B}" type="sibTrans" cxnId="{E67593A7-9A30-4564-9BC1-CFDB00FC2E33}">
      <dgm:prSet/>
      <dgm:spPr/>
      <dgm:t>
        <a:bodyPr/>
        <a:lstStyle/>
        <a:p>
          <a:endParaRPr lang="ru-RU"/>
        </a:p>
      </dgm:t>
    </dgm:pt>
    <dgm:pt modelId="{06EACE59-A74B-4D27-A087-9F399B13DB15}" type="parTrans" cxnId="{E67593A7-9A30-4564-9BC1-CFDB00FC2E33}">
      <dgm:prSet/>
      <dgm:spPr/>
      <dgm:t>
        <a:bodyPr/>
        <a:lstStyle/>
        <a:p>
          <a:endParaRPr lang="ru-RU"/>
        </a:p>
      </dgm:t>
    </dgm:pt>
    <dgm:pt modelId="{7F1BB68D-9BE9-475F-8DE5-E61EB1CB291C}">
      <dgm:prSet custT="1"/>
      <dgm:spPr/>
      <dgm:t>
        <a:bodyPr/>
        <a:lstStyle/>
        <a:p>
          <a:pPr algn="l"/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вошедшие в ТОП – 50, 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 актуальные для региональной экономики</a:t>
          </a:r>
          <a:endParaRPr lang="ru-RU" sz="1400" b="1" u="sng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B928C8-E17F-4B2E-B76C-9C29173CD5CE}" type="parTrans" cxnId="{95DB53F2-326F-4622-B670-AB27AC75311D}">
      <dgm:prSet/>
      <dgm:spPr/>
      <dgm:t>
        <a:bodyPr/>
        <a:lstStyle/>
        <a:p>
          <a:endParaRPr lang="ru-RU"/>
        </a:p>
      </dgm:t>
    </dgm:pt>
    <dgm:pt modelId="{BFBE7702-8D1E-4354-B38F-77D0BDC9C57C}" type="sibTrans" cxnId="{95DB53F2-326F-4622-B670-AB27AC75311D}">
      <dgm:prSet/>
      <dgm:spPr/>
      <dgm:t>
        <a:bodyPr/>
        <a:lstStyle/>
        <a:p>
          <a:endParaRPr lang="ru-RU"/>
        </a:p>
      </dgm:t>
    </dgm:pt>
    <dgm:pt modelId="{5026262D-0D5E-4FE7-9969-8D9386312F8E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специальность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«Организация обслуживания в общественном  питании»</a:t>
          </a:r>
          <a:endParaRPr lang="ru-RU" sz="1400" dirty="0">
            <a:solidFill>
              <a:srgbClr val="FF0000"/>
            </a:solidFill>
          </a:endParaRPr>
        </a:p>
      </dgm:t>
    </dgm:pt>
    <dgm:pt modelId="{AEB74C57-DE0C-4C0E-9D88-06F37FBFF23F}" type="parTrans" cxnId="{68CDD07C-D576-4CC0-A4D9-416ABFDA1350}">
      <dgm:prSet/>
      <dgm:spPr/>
      <dgm:t>
        <a:bodyPr/>
        <a:lstStyle/>
        <a:p>
          <a:endParaRPr lang="ru-RU"/>
        </a:p>
      </dgm:t>
    </dgm:pt>
    <dgm:pt modelId="{5EF84BA0-8CB6-4BDE-A05F-8328E310265D}" type="sibTrans" cxnId="{68CDD07C-D576-4CC0-A4D9-416ABFDA1350}">
      <dgm:prSet/>
      <dgm:spPr/>
      <dgm:t>
        <a:bodyPr/>
        <a:lstStyle/>
        <a:p>
          <a:endParaRPr lang="ru-RU"/>
        </a:p>
      </dgm:t>
    </dgm:pt>
    <dgm:pt modelId="{A5AB15BA-FB28-4A53-9F5D-7E4705F246A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Чемпионат  </a:t>
          </a:r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«Молодые профессионалы, Сиб.Фед.Округ-</a:t>
          </a:r>
          <a:r>
            <a:rPr lang="ru-RU" sz="1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серебряная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медаль  </a:t>
          </a:r>
        </a:p>
      </dgm:t>
    </dgm:pt>
    <dgm:pt modelId="{E76042D8-B016-45A9-8899-EDD243D0A767}" type="parTrans" cxnId="{72276E7F-86FD-49A7-A21A-9B9D9DAE1AF6}">
      <dgm:prSet/>
      <dgm:spPr/>
      <dgm:t>
        <a:bodyPr/>
        <a:lstStyle/>
        <a:p>
          <a:endParaRPr lang="ru-RU"/>
        </a:p>
      </dgm:t>
    </dgm:pt>
    <dgm:pt modelId="{CF6C97B9-2EF9-40C5-BE8A-0E9746C7847F}" type="sibTrans" cxnId="{72276E7F-86FD-49A7-A21A-9B9D9DAE1AF6}">
      <dgm:prSet/>
      <dgm:spPr/>
      <dgm:t>
        <a:bodyPr/>
        <a:lstStyle/>
        <a:p>
          <a:endParaRPr lang="ru-RU"/>
        </a:p>
      </dgm:t>
    </dgm:pt>
    <dgm:pt modelId="{3C0C09E6-EA6F-41AB-B275-04AB2D3F95CE}">
      <dgm:prSet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AFA2EB-ADDB-4AD1-B327-1B2CDDBEB14D}" type="parTrans" cxnId="{6E9C441F-6CF6-4E5A-8462-61B2DB8A0946}">
      <dgm:prSet/>
      <dgm:spPr/>
      <dgm:t>
        <a:bodyPr/>
        <a:lstStyle/>
        <a:p>
          <a:endParaRPr lang="ru-RU"/>
        </a:p>
      </dgm:t>
    </dgm:pt>
    <dgm:pt modelId="{C52DF26C-EA0A-481E-B584-6FDEE355A218}" type="sibTrans" cxnId="{6E9C441F-6CF6-4E5A-8462-61B2DB8A0946}">
      <dgm:prSet/>
      <dgm:spPr/>
      <dgm:t>
        <a:bodyPr/>
        <a:lstStyle/>
        <a:p>
          <a:endParaRPr lang="ru-RU"/>
        </a:p>
      </dgm:t>
    </dgm:pt>
    <dgm:pt modelId="{C7253725-0D02-403C-8D66-D8D214446567}">
      <dgm:prSet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417944-1E48-44C9-AEFC-D005282FA859}" type="parTrans" cxnId="{4836BD3E-2FCA-4B4C-AA9B-854348938144}">
      <dgm:prSet/>
      <dgm:spPr/>
      <dgm:t>
        <a:bodyPr/>
        <a:lstStyle/>
        <a:p>
          <a:endParaRPr lang="ru-RU"/>
        </a:p>
      </dgm:t>
    </dgm:pt>
    <dgm:pt modelId="{640ABCB8-F866-4302-8E95-E965A86DB9AE}" type="sibTrans" cxnId="{4836BD3E-2FCA-4B4C-AA9B-854348938144}">
      <dgm:prSet/>
      <dgm:spPr/>
      <dgm:t>
        <a:bodyPr/>
        <a:lstStyle/>
        <a:p>
          <a:endParaRPr lang="ru-RU"/>
        </a:p>
      </dgm:t>
    </dgm:pt>
    <dgm:pt modelId="{5A93F28B-C093-4139-965A-EF666516003C}">
      <dgm:prSet custT="1"/>
      <dgm:spPr/>
      <dgm:t>
        <a:bodyPr/>
        <a:lstStyle/>
        <a:p>
          <a:endParaRPr lang="ru-RU" sz="1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CDEB2F-60E9-4C6D-A37C-419E29F3CF97}" type="parTrans" cxnId="{CDA4B567-18C1-4198-ACB6-F5C5E176320D}">
      <dgm:prSet/>
      <dgm:spPr/>
      <dgm:t>
        <a:bodyPr/>
        <a:lstStyle/>
        <a:p>
          <a:endParaRPr lang="ru-RU"/>
        </a:p>
      </dgm:t>
    </dgm:pt>
    <dgm:pt modelId="{235FE776-0F75-4B56-BB04-B933A8855A1A}" type="sibTrans" cxnId="{CDA4B567-18C1-4198-ACB6-F5C5E176320D}">
      <dgm:prSet/>
      <dgm:spPr/>
      <dgm:t>
        <a:bodyPr/>
        <a:lstStyle/>
        <a:p>
          <a:endParaRPr lang="ru-RU"/>
        </a:p>
      </dgm:t>
    </dgm:pt>
    <dgm:pt modelId="{CEAE3C6E-3671-4941-86DE-F4D253B3779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Региональный Чемпионат «Молодые профессионалы -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золотая медаль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628A7B88-BB23-40F2-A610-60F3EEA4F362}" type="parTrans" cxnId="{67C2824A-7354-4D78-ADE8-3CE53D0CEFFA}">
      <dgm:prSet/>
      <dgm:spPr/>
      <dgm:t>
        <a:bodyPr/>
        <a:lstStyle/>
        <a:p>
          <a:endParaRPr lang="ru-RU"/>
        </a:p>
      </dgm:t>
    </dgm:pt>
    <dgm:pt modelId="{547A65D3-0732-4DBE-B27A-269654F8406F}" type="sibTrans" cxnId="{67C2824A-7354-4D78-ADE8-3CE53D0CEFFA}">
      <dgm:prSet/>
      <dgm:spPr/>
      <dgm:t>
        <a:bodyPr/>
        <a:lstStyle/>
        <a:p>
          <a:endParaRPr lang="ru-RU"/>
        </a:p>
      </dgm:t>
    </dgm:pt>
    <dgm:pt modelId="{262740A7-7C30-4351-915D-D67661237B6D}" type="pres">
      <dgm:prSet presAssocID="{B83987CE-1862-4173-9F2A-1F62EA9EE1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EA909-E19C-4799-A698-B0E3443C66D9}" type="pres">
      <dgm:prSet presAssocID="{B83987CE-1862-4173-9F2A-1F62EA9EE159}" presName="tSp" presStyleCnt="0"/>
      <dgm:spPr/>
    </dgm:pt>
    <dgm:pt modelId="{8DA7935D-1EFD-4205-8503-5389975EF536}" type="pres">
      <dgm:prSet presAssocID="{B83987CE-1862-4173-9F2A-1F62EA9EE159}" presName="bSp" presStyleCnt="0"/>
      <dgm:spPr/>
    </dgm:pt>
    <dgm:pt modelId="{8AFB2A43-0C91-447F-B916-2E9F8282F11E}" type="pres">
      <dgm:prSet presAssocID="{B83987CE-1862-4173-9F2A-1F62EA9EE159}" presName="process" presStyleCnt="0"/>
      <dgm:spPr/>
    </dgm:pt>
    <dgm:pt modelId="{6ECF225E-DD56-4AE9-979B-2E7749DC5FA0}" type="pres">
      <dgm:prSet presAssocID="{6E74D974-4C34-44DF-83E8-B7BDE2BE5F54}" presName="composite1" presStyleCnt="0"/>
      <dgm:spPr/>
    </dgm:pt>
    <dgm:pt modelId="{83335F67-9529-49A7-9348-3E3E5E71B928}" type="pres">
      <dgm:prSet presAssocID="{6E74D974-4C34-44DF-83E8-B7BDE2BE5F54}" presName="dummyNode1" presStyleLbl="node1" presStyleIdx="0" presStyleCnt="3"/>
      <dgm:spPr/>
    </dgm:pt>
    <dgm:pt modelId="{8E3AED0F-4947-476C-8BFA-4E9A6A280D14}" type="pres">
      <dgm:prSet presAssocID="{6E74D974-4C34-44DF-83E8-B7BDE2BE5F54}" presName="childNode1" presStyleLbl="bgAcc1" presStyleIdx="0" presStyleCnt="3" custScaleX="252541" custScaleY="5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A212D-B499-4E00-A0D9-0328D35DBEDD}" type="pres">
      <dgm:prSet presAssocID="{6E74D974-4C34-44DF-83E8-B7BDE2BE5F5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5435-AB48-4A1B-9813-7C666BEEAF42}" type="pres">
      <dgm:prSet presAssocID="{6E74D974-4C34-44DF-83E8-B7BDE2BE5F54}" presName="parentNode1" presStyleLbl="node1" presStyleIdx="0" presStyleCnt="3" custScaleX="259979" custScaleY="200834" custLinFactY="200000" custLinFactNeighborX="-27545" custLinFactNeighborY="286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9A623-C249-44B2-A3BE-46EDB61A4283}" type="pres">
      <dgm:prSet presAssocID="{6E74D974-4C34-44DF-83E8-B7BDE2BE5F54}" presName="connSite1" presStyleCnt="0"/>
      <dgm:spPr/>
    </dgm:pt>
    <dgm:pt modelId="{3885CE97-497C-46D1-B60E-F69AA9DA007B}" type="pres">
      <dgm:prSet presAssocID="{087EDC68-8FD9-4F5E-A667-FD2561C759D3}" presName="Name9" presStyleLbl="sibTrans2D1" presStyleIdx="0" presStyleCnt="2"/>
      <dgm:spPr/>
      <dgm:t>
        <a:bodyPr/>
        <a:lstStyle/>
        <a:p>
          <a:endParaRPr lang="ru-RU"/>
        </a:p>
      </dgm:t>
    </dgm:pt>
    <dgm:pt modelId="{0FFE4635-3427-406F-BEEB-8671AFF490E9}" type="pres">
      <dgm:prSet presAssocID="{008B62BB-7DB0-4069-BA42-2CDBEA4D1264}" presName="composite2" presStyleCnt="0"/>
      <dgm:spPr/>
    </dgm:pt>
    <dgm:pt modelId="{953ADA40-DEF2-42A4-90CD-40BFA09F1CD4}" type="pres">
      <dgm:prSet presAssocID="{008B62BB-7DB0-4069-BA42-2CDBEA4D1264}" presName="dummyNode2" presStyleLbl="node1" presStyleIdx="0" presStyleCnt="3"/>
      <dgm:spPr/>
    </dgm:pt>
    <dgm:pt modelId="{0B8086AF-2F11-4F1F-B406-25474C4F65E8}" type="pres">
      <dgm:prSet presAssocID="{008B62BB-7DB0-4069-BA42-2CDBEA4D1264}" presName="childNode2" presStyleLbl="bgAcc1" presStyleIdx="1" presStyleCnt="3" custScaleX="128712" custScaleY="116293">
        <dgm:presLayoutVars>
          <dgm:bulletEnabled val="1"/>
        </dgm:presLayoutVars>
      </dgm:prSet>
      <dgm:spPr/>
    </dgm:pt>
    <dgm:pt modelId="{A1F00D46-0EF8-487F-B95B-1036D21D2E32}" type="pres">
      <dgm:prSet presAssocID="{008B62BB-7DB0-4069-BA42-2CDBEA4D1264}" presName="childNode2tx" presStyleLbl="bgAcc1" presStyleIdx="1" presStyleCnt="3">
        <dgm:presLayoutVars>
          <dgm:bulletEnabled val="1"/>
        </dgm:presLayoutVars>
      </dgm:prSet>
      <dgm:spPr/>
    </dgm:pt>
    <dgm:pt modelId="{74CAEE65-ACAF-410D-8724-6D4479E2EBCD}" type="pres">
      <dgm:prSet presAssocID="{008B62BB-7DB0-4069-BA42-2CDBEA4D1264}" presName="parentNode2" presStyleLbl="node1" presStyleIdx="1" presStyleCnt="3" custScaleX="202173" custScaleY="359441" custLinFactNeighborX="-3279" custLinFactNeighborY="83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54047-BAB3-4BFC-9596-E2915428137F}" type="pres">
      <dgm:prSet presAssocID="{008B62BB-7DB0-4069-BA42-2CDBEA4D1264}" presName="connSite2" presStyleCnt="0"/>
      <dgm:spPr/>
    </dgm:pt>
    <dgm:pt modelId="{B906ADFD-F522-4AF0-8C9D-0B8F19F0DAB3}" type="pres">
      <dgm:prSet presAssocID="{31342194-98E5-45ED-AC78-D832EA44230B}" presName="Name18" presStyleLbl="sibTrans2D1" presStyleIdx="1" presStyleCnt="2"/>
      <dgm:spPr/>
      <dgm:t>
        <a:bodyPr/>
        <a:lstStyle/>
        <a:p>
          <a:endParaRPr lang="ru-RU"/>
        </a:p>
      </dgm:t>
    </dgm:pt>
    <dgm:pt modelId="{2506BA4E-A55E-484D-89B8-3C9DD460155E}" type="pres">
      <dgm:prSet presAssocID="{45A71E6F-A485-4A7E-A6DC-FC2ACEFBF4F7}" presName="composite1" presStyleCnt="0"/>
      <dgm:spPr/>
    </dgm:pt>
    <dgm:pt modelId="{74B8F183-B08B-4AC5-AE67-D07F33632FCC}" type="pres">
      <dgm:prSet presAssocID="{45A71E6F-A485-4A7E-A6DC-FC2ACEFBF4F7}" presName="dummyNode1" presStyleLbl="node1" presStyleIdx="1" presStyleCnt="3"/>
      <dgm:spPr/>
    </dgm:pt>
    <dgm:pt modelId="{D2F5ED11-AD54-45A2-9C47-6BBB28C65422}" type="pres">
      <dgm:prSet presAssocID="{45A71E6F-A485-4A7E-A6DC-FC2ACEFBF4F7}" presName="childNode1" presStyleLbl="bgAcc1" presStyleIdx="2" presStyleCnt="3" custScaleX="251077" custScaleY="569365" custLinFactNeighborX="2662" custLinFactNeighborY="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68D6F-1C2D-4E18-BD35-A392EC321B0B}" type="pres">
      <dgm:prSet presAssocID="{45A71E6F-A485-4A7E-A6DC-FC2ACEFBF4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5890-FE1A-409C-9AC9-A79AB6754930}" type="pres">
      <dgm:prSet presAssocID="{45A71E6F-A485-4A7E-A6DC-FC2ACEFBF4F7}" presName="parentNode1" presStyleLbl="node1" presStyleIdx="2" presStyleCnt="3" custAng="0" custScaleX="236263" custScaleY="233704" custLinFactY="-301857" custLinFactNeighborX="16790" custLinFactNeighborY="-4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69131-031E-4632-A5F3-3873ED87D999}" type="pres">
      <dgm:prSet presAssocID="{45A71E6F-A485-4A7E-A6DC-FC2ACEFBF4F7}" presName="connSite1" presStyleCnt="0"/>
      <dgm:spPr/>
    </dgm:pt>
  </dgm:ptLst>
  <dgm:cxnLst>
    <dgm:cxn modelId="{E08A2201-4958-4CB0-AD54-DD04C6407A54}" type="presOf" srcId="{6E74D974-4C34-44DF-83E8-B7BDE2BE5F54}" destId="{E92D5435-AB48-4A1B-9813-7C666BEEAF42}" srcOrd="0" destOrd="0" presId="urn:microsoft.com/office/officeart/2005/8/layout/hProcess4"/>
    <dgm:cxn modelId="{2AA58B8C-A0CD-47A6-87FE-917752BCCCF3}" type="presOf" srcId="{C7253725-0D02-403C-8D66-D8D214446567}" destId="{D2F5ED11-AD54-45A2-9C47-6BBB28C65422}" srcOrd="0" destOrd="2" presId="urn:microsoft.com/office/officeart/2005/8/layout/hProcess4"/>
    <dgm:cxn modelId="{BBEA0362-ADAA-4103-ACB3-82FD1905A0F7}" srcId="{B83987CE-1862-4173-9F2A-1F62EA9EE159}" destId="{45A71E6F-A485-4A7E-A6DC-FC2ACEFBF4F7}" srcOrd="2" destOrd="0" parTransId="{AB9C057C-B690-4471-9AB2-33EFAC5D295C}" sibTransId="{E0523555-5069-4A4E-9AEF-33494E207AE4}"/>
    <dgm:cxn modelId="{F446E630-42C3-4E88-8604-8B18DFB93131}" type="presOf" srcId="{B83987CE-1862-4173-9F2A-1F62EA9EE159}" destId="{262740A7-7C30-4351-915D-D67661237B6D}" srcOrd="0" destOrd="0" presId="urn:microsoft.com/office/officeart/2005/8/layout/hProcess4"/>
    <dgm:cxn modelId="{68CDD07C-D576-4CC0-A4D9-416ABFDA1350}" srcId="{6E74D974-4C34-44DF-83E8-B7BDE2BE5F54}" destId="{5026262D-0D5E-4FE7-9969-8D9386312F8E}" srcOrd="2" destOrd="0" parTransId="{AEB74C57-DE0C-4C0E-9D88-06F37FBFF23F}" sibTransId="{5EF84BA0-8CB6-4BDE-A05F-8328E310265D}"/>
    <dgm:cxn modelId="{2455A94A-986C-4E50-9C75-8BE84270B53C}" type="presOf" srcId="{31342194-98E5-45ED-AC78-D832EA44230B}" destId="{B906ADFD-F522-4AF0-8C9D-0B8F19F0DAB3}" srcOrd="0" destOrd="0" presId="urn:microsoft.com/office/officeart/2005/8/layout/hProcess4"/>
    <dgm:cxn modelId="{F044BADD-FE2D-46E6-8879-C1C2BC1AA242}" type="presOf" srcId="{C7253725-0D02-403C-8D66-D8D214446567}" destId="{32768D6F-1C2D-4E18-BD35-A392EC321B0B}" srcOrd="1" destOrd="2" presId="urn:microsoft.com/office/officeart/2005/8/layout/hProcess4"/>
    <dgm:cxn modelId="{EFC882C9-F3AB-4B6D-97BE-44EC669831B0}" type="presOf" srcId="{A7DE24CF-5C82-460D-A39A-3469F2CBF19E}" destId="{8E3AED0F-4947-476C-8BFA-4E9A6A280D14}" srcOrd="0" destOrd="0" presId="urn:microsoft.com/office/officeart/2005/8/layout/hProcess4"/>
    <dgm:cxn modelId="{3457CD02-C763-4B73-A193-44CAD929DE29}" type="presOf" srcId="{5026262D-0D5E-4FE7-9969-8D9386312F8E}" destId="{877A212D-B499-4E00-A0D9-0328D35DBEDD}" srcOrd="1" destOrd="2" presId="urn:microsoft.com/office/officeart/2005/8/layout/hProcess4"/>
    <dgm:cxn modelId="{DCB15DBB-5B91-4B02-8B45-6B217172618B}" type="presOf" srcId="{A7DE24CF-5C82-460D-A39A-3469F2CBF19E}" destId="{877A212D-B499-4E00-A0D9-0328D35DBEDD}" srcOrd="1" destOrd="0" presId="urn:microsoft.com/office/officeart/2005/8/layout/hProcess4"/>
    <dgm:cxn modelId="{8B324EC5-EC99-48C0-9923-DEEDBC89502D}" type="presOf" srcId="{7F1BB68D-9BE9-475F-8DE5-E61EB1CB291C}" destId="{877A212D-B499-4E00-A0D9-0328D35DBEDD}" srcOrd="1" destOrd="1" presId="urn:microsoft.com/office/officeart/2005/8/layout/hProcess4"/>
    <dgm:cxn modelId="{9CE4C0E2-392F-4BE0-A2D0-D65A31372814}" type="presOf" srcId="{008B62BB-7DB0-4069-BA42-2CDBEA4D1264}" destId="{74CAEE65-ACAF-410D-8724-6D4479E2EBCD}" srcOrd="0" destOrd="0" presId="urn:microsoft.com/office/officeart/2005/8/layout/hProcess4"/>
    <dgm:cxn modelId="{1AA19B67-91D2-4FB3-A4ED-2EEC2BADF588}" type="presOf" srcId="{45A71E6F-A485-4A7E-A6DC-FC2ACEFBF4F7}" destId="{F0795890-FE1A-409C-9AC9-A79AB6754930}" srcOrd="0" destOrd="0" presId="urn:microsoft.com/office/officeart/2005/8/layout/hProcess4"/>
    <dgm:cxn modelId="{97D2B1EB-3ECC-4CAE-BDF6-203407080966}" type="presOf" srcId="{087EDC68-8FD9-4F5E-A667-FD2561C759D3}" destId="{3885CE97-497C-46D1-B60E-F69AA9DA007B}" srcOrd="0" destOrd="0" presId="urn:microsoft.com/office/officeart/2005/8/layout/hProcess4"/>
    <dgm:cxn modelId="{E67593A7-9A30-4564-9BC1-CFDB00FC2E33}" srcId="{B83987CE-1862-4173-9F2A-1F62EA9EE159}" destId="{008B62BB-7DB0-4069-BA42-2CDBEA4D1264}" srcOrd="1" destOrd="0" parTransId="{06EACE59-A74B-4D27-A087-9F399B13DB15}" sibTransId="{31342194-98E5-45ED-AC78-D832EA44230B}"/>
    <dgm:cxn modelId="{97DA6A6F-155C-4EED-991A-9975E9DFEEF7}" type="presOf" srcId="{5A93F28B-C093-4139-965A-EF666516003C}" destId="{32768D6F-1C2D-4E18-BD35-A392EC321B0B}" srcOrd="1" destOrd="5" presId="urn:microsoft.com/office/officeart/2005/8/layout/hProcess4"/>
    <dgm:cxn modelId="{95DB53F2-326F-4622-B670-AB27AC75311D}" srcId="{6E74D974-4C34-44DF-83E8-B7BDE2BE5F54}" destId="{7F1BB68D-9BE9-475F-8DE5-E61EB1CB291C}" srcOrd="1" destOrd="0" parTransId="{38B928C8-E17F-4B2E-B76C-9C29173CD5CE}" sibTransId="{BFBE7702-8D1E-4354-B38F-77D0BDC9C57C}"/>
    <dgm:cxn modelId="{8C84CAB1-A1F0-4828-A0B4-4428B040D121}" type="presOf" srcId="{51F2E633-A0DC-4B79-B827-A095000ABBB2}" destId="{D2F5ED11-AD54-45A2-9C47-6BBB28C65422}" srcOrd="0" destOrd="6" presId="urn:microsoft.com/office/officeart/2005/8/layout/hProcess4"/>
    <dgm:cxn modelId="{80DA056D-1F9F-4F41-BBFC-14466FC94185}" type="presOf" srcId="{CEAE3C6E-3671-4941-86DE-F4D253B37790}" destId="{32768D6F-1C2D-4E18-BD35-A392EC321B0B}" srcOrd="1" destOrd="3" presId="urn:microsoft.com/office/officeart/2005/8/layout/hProcess4"/>
    <dgm:cxn modelId="{6E9C441F-6CF6-4E5A-8462-61B2DB8A0946}" srcId="{45A71E6F-A485-4A7E-A6DC-FC2ACEFBF4F7}" destId="{3C0C09E6-EA6F-41AB-B275-04AB2D3F95CE}" srcOrd="1" destOrd="0" parTransId="{29AFA2EB-ADDB-4AD1-B327-1B2CDDBEB14D}" sibTransId="{C52DF26C-EA0A-481E-B584-6FDEE355A218}"/>
    <dgm:cxn modelId="{72276E7F-86FD-49A7-A21A-9B9D9DAE1AF6}" srcId="{45A71E6F-A485-4A7E-A6DC-FC2ACEFBF4F7}" destId="{A5AB15BA-FB28-4A53-9F5D-7E4705F246AA}" srcOrd="4" destOrd="0" parTransId="{E76042D8-B016-45A9-8899-EDD243D0A767}" sibTransId="{CF6C97B9-2EF9-40C5-BE8A-0E9746C7847F}"/>
    <dgm:cxn modelId="{7B0BE675-1187-4AE9-8DD9-D1F03DF211A2}" type="presOf" srcId="{E6C0E8C9-3D36-473D-BE58-BA46E30F58B4}" destId="{32768D6F-1C2D-4E18-BD35-A392EC321B0B}" srcOrd="1" destOrd="0" presId="urn:microsoft.com/office/officeart/2005/8/layout/hProcess4"/>
    <dgm:cxn modelId="{5668BC29-0C45-40A2-8AE3-605C383F56D1}" srcId="{45A71E6F-A485-4A7E-A6DC-FC2ACEFBF4F7}" destId="{E6C0E8C9-3D36-473D-BE58-BA46E30F58B4}" srcOrd="0" destOrd="0" parTransId="{514AB876-415E-420E-9FD6-A061AA4CAE2B}" sibTransId="{92A7D615-60CB-4BE9-BEA4-C8A3A4272512}"/>
    <dgm:cxn modelId="{B017B2E3-44AE-4B2C-A9C5-96896CA50DA9}" type="presOf" srcId="{5A93F28B-C093-4139-965A-EF666516003C}" destId="{D2F5ED11-AD54-45A2-9C47-6BBB28C65422}" srcOrd="0" destOrd="5" presId="urn:microsoft.com/office/officeart/2005/8/layout/hProcess4"/>
    <dgm:cxn modelId="{CDA4B567-18C1-4198-ACB6-F5C5E176320D}" srcId="{45A71E6F-A485-4A7E-A6DC-FC2ACEFBF4F7}" destId="{5A93F28B-C093-4139-965A-EF666516003C}" srcOrd="5" destOrd="0" parTransId="{0FCDEB2F-60E9-4C6D-A37C-419E29F3CF97}" sibTransId="{235FE776-0F75-4B56-BB04-B933A8855A1A}"/>
    <dgm:cxn modelId="{03EE208F-F512-49D2-B081-E455317FFE87}" srcId="{45A71E6F-A485-4A7E-A6DC-FC2ACEFBF4F7}" destId="{51F2E633-A0DC-4B79-B827-A095000ABBB2}" srcOrd="6" destOrd="0" parTransId="{52443256-CAB2-4E3D-AA5C-5A5111E187BB}" sibTransId="{662E6098-8795-4303-955C-35D9231F4E8F}"/>
    <dgm:cxn modelId="{DAA15114-444E-4293-A9C1-19DA1C5951F2}" type="presOf" srcId="{3C0C09E6-EA6F-41AB-B275-04AB2D3F95CE}" destId="{32768D6F-1C2D-4E18-BD35-A392EC321B0B}" srcOrd="1" destOrd="1" presId="urn:microsoft.com/office/officeart/2005/8/layout/hProcess4"/>
    <dgm:cxn modelId="{3469B310-E785-4CDE-B714-B5EE41D18CBF}" type="presOf" srcId="{51F2E633-A0DC-4B79-B827-A095000ABBB2}" destId="{32768D6F-1C2D-4E18-BD35-A392EC321B0B}" srcOrd="1" destOrd="6" presId="urn:microsoft.com/office/officeart/2005/8/layout/hProcess4"/>
    <dgm:cxn modelId="{67C2824A-7354-4D78-ADE8-3CE53D0CEFFA}" srcId="{45A71E6F-A485-4A7E-A6DC-FC2ACEFBF4F7}" destId="{CEAE3C6E-3671-4941-86DE-F4D253B37790}" srcOrd="3" destOrd="0" parTransId="{628A7B88-BB23-40F2-A610-60F3EEA4F362}" sibTransId="{547A65D3-0732-4DBE-B27A-269654F8406F}"/>
    <dgm:cxn modelId="{6D34D289-A5C0-4BA4-98B7-476405D8B735}" type="presOf" srcId="{E6C0E8C9-3D36-473D-BE58-BA46E30F58B4}" destId="{D2F5ED11-AD54-45A2-9C47-6BBB28C65422}" srcOrd="0" destOrd="0" presId="urn:microsoft.com/office/officeart/2005/8/layout/hProcess4"/>
    <dgm:cxn modelId="{B18E661A-A771-41BD-A57A-8946E1DB9FC4}" type="presOf" srcId="{A5AB15BA-FB28-4A53-9F5D-7E4705F246AA}" destId="{32768D6F-1C2D-4E18-BD35-A392EC321B0B}" srcOrd="1" destOrd="4" presId="urn:microsoft.com/office/officeart/2005/8/layout/hProcess4"/>
    <dgm:cxn modelId="{0D985916-2F61-47B7-A05E-3333A394499A}" srcId="{6E74D974-4C34-44DF-83E8-B7BDE2BE5F54}" destId="{A7DE24CF-5C82-460D-A39A-3469F2CBF19E}" srcOrd="0" destOrd="0" parTransId="{0B8606C8-0A7C-4FD7-900D-0646A09906B0}" sibTransId="{05AE4E35-2BD2-4DD8-8DED-859751A9A86E}"/>
    <dgm:cxn modelId="{0CDFF353-2D37-4C37-B553-8C68EA179351}" type="presOf" srcId="{5026262D-0D5E-4FE7-9969-8D9386312F8E}" destId="{8E3AED0F-4947-476C-8BFA-4E9A6A280D14}" srcOrd="0" destOrd="2" presId="urn:microsoft.com/office/officeart/2005/8/layout/hProcess4"/>
    <dgm:cxn modelId="{FD386BA5-890F-46B7-B43B-9DC2CDC87565}" type="presOf" srcId="{A5AB15BA-FB28-4A53-9F5D-7E4705F246AA}" destId="{D2F5ED11-AD54-45A2-9C47-6BBB28C65422}" srcOrd="0" destOrd="4" presId="urn:microsoft.com/office/officeart/2005/8/layout/hProcess4"/>
    <dgm:cxn modelId="{3308AF3B-2B53-486A-8C42-F7DE4A69B14F}" type="presOf" srcId="{3C0C09E6-EA6F-41AB-B275-04AB2D3F95CE}" destId="{D2F5ED11-AD54-45A2-9C47-6BBB28C65422}" srcOrd="0" destOrd="1" presId="urn:microsoft.com/office/officeart/2005/8/layout/hProcess4"/>
    <dgm:cxn modelId="{36670EDD-C8A7-4BC4-8E71-EF150524406C}" type="presOf" srcId="{CEAE3C6E-3671-4941-86DE-F4D253B37790}" destId="{D2F5ED11-AD54-45A2-9C47-6BBB28C65422}" srcOrd="0" destOrd="3" presId="urn:microsoft.com/office/officeart/2005/8/layout/hProcess4"/>
    <dgm:cxn modelId="{94FDA537-C143-4A85-9F5E-CAAA9F36D4BC}" type="presOf" srcId="{7F1BB68D-9BE9-475F-8DE5-E61EB1CB291C}" destId="{8E3AED0F-4947-476C-8BFA-4E9A6A280D14}" srcOrd="0" destOrd="1" presId="urn:microsoft.com/office/officeart/2005/8/layout/hProcess4"/>
    <dgm:cxn modelId="{4836BD3E-2FCA-4B4C-AA9B-854348938144}" srcId="{45A71E6F-A485-4A7E-A6DC-FC2ACEFBF4F7}" destId="{C7253725-0D02-403C-8D66-D8D214446567}" srcOrd="2" destOrd="0" parTransId="{6E417944-1E48-44C9-AEFC-D005282FA859}" sibTransId="{640ABCB8-F866-4302-8E95-E965A86DB9AE}"/>
    <dgm:cxn modelId="{70A958AE-E657-4A51-87CF-7AF0FF937301}" srcId="{B83987CE-1862-4173-9F2A-1F62EA9EE159}" destId="{6E74D974-4C34-44DF-83E8-B7BDE2BE5F54}" srcOrd="0" destOrd="0" parTransId="{923FF346-3DA6-4B80-909D-D8AA84870B01}" sibTransId="{087EDC68-8FD9-4F5E-A667-FD2561C759D3}"/>
    <dgm:cxn modelId="{2FE38BA5-3573-40F4-9ABB-591E83D0BD11}" type="presParOf" srcId="{262740A7-7C30-4351-915D-D67661237B6D}" destId="{CF8EA909-E19C-4799-A698-B0E3443C66D9}" srcOrd="0" destOrd="0" presId="urn:microsoft.com/office/officeart/2005/8/layout/hProcess4"/>
    <dgm:cxn modelId="{A4FC9E98-1E3B-4FF7-B632-C3E3BC84BFD4}" type="presParOf" srcId="{262740A7-7C30-4351-915D-D67661237B6D}" destId="{8DA7935D-1EFD-4205-8503-5389975EF536}" srcOrd="1" destOrd="0" presId="urn:microsoft.com/office/officeart/2005/8/layout/hProcess4"/>
    <dgm:cxn modelId="{C639CD2A-AA14-44D7-ABE3-781D6D97E2B7}" type="presParOf" srcId="{262740A7-7C30-4351-915D-D67661237B6D}" destId="{8AFB2A43-0C91-447F-B916-2E9F8282F11E}" srcOrd="2" destOrd="0" presId="urn:microsoft.com/office/officeart/2005/8/layout/hProcess4"/>
    <dgm:cxn modelId="{AC896709-1310-4B0A-84E5-5A03ECF2D5B7}" type="presParOf" srcId="{8AFB2A43-0C91-447F-B916-2E9F8282F11E}" destId="{6ECF225E-DD56-4AE9-979B-2E7749DC5FA0}" srcOrd="0" destOrd="0" presId="urn:microsoft.com/office/officeart/2005/8/layout/hProcess4"/>
    <dgm:cxn modelId="{CFEBE692-7940-4290-9D64-5543C9CB53A5}" type="presParOf" srcId="{6ECF225E-DD56-4AE9-979B-2E7749DC5FA0}" destId="{83335F67-9529-49A7-9348-3E3E5E71B928}" srcOrd="0" destOrd="0" presId="urn:microsoft.com/office/officeart/2005/8/layout/hProcess4"/>
    <dgm:cxn modelId="{750C5F94-6065-4CA6-B8F2-B6CDD6262789}" type="presParOf" srcId="{6ECF225E-DD56-4AE9-979B-2E7749DC5FA0}" destId="{8E3AED0F-4947-476C-8BFA-4E9A6A280D14}" srcOrd="1" destOrd="0" presId="urn:microsoft.com/office/officeart/2005/8/layout/hProcess4"/>
    <dgm:cxn modelId="{D25AB824-A9BD-4C01-AE42-5BA26D64FA29}" type="presParOf" srcId="{6ECF225E-DD56-4AE9-979B-2E7749DC5FA0}" destId="{877A212D-B499-4E00-A0D9-0328D35DBEDD}" srcOrd="2" destOrd="0" presId="urn:microsoft.com/office/officeart/2005/8/layout/hProcess4"/>
    <dgm:cxn modelId="{AB70CBEF-46CE-4E4B-8694-FB0ED9997FD4}" type="presParOf" srcId="{6ECF225E-DD56-4AE9-979B-2E7749DC5FA0}" destId="{E92D5435-AB48-4A1B-9813-7C666BEEAF42}" srcOrd="3" destOrd="0" presId="urn:microsoft.com/office/officeart/2005/8/layout/hProcess4"/>
    <dgm:cxn modelId="{D58E750C-4B89-451D-9F83-232BC4450255}" type="presParOf" srcId="{6ECF225E-DD56-4AE9-979B-2E7749DC5FA0}" destId="{AFC9A623-C249-44B2-A3BE-46EDB61A4283}" srcOrd="4" destOrd="0" presId="urn:microsoft.com/office/officeart/2005/8/layout/hProcess4"/>
    <dgm:cxn modelId="{E5EBB81D-DA72-436E-A583-5A1E13C0F297}" type="presParOf" srcId="{8AFB2A43-0C91-447F-B916-2E9F8282F11E}" destId="{3885CE97-497C-46D1-B60E-F69AA9DA007B}" srcOrd="1" destOrd="0" presId="urn:microsoft.com/office/officeart/2005/8/layout/hProcess4"/>
    <dgm:cxn modelId="{1836750C-63C8-4699-A92A-745508747D08}" type="presParOf" srcId="{8AFB2A43-0C91-447F-B916-2E9F8282F11E}" destId="{0FFE4635-3427-406F-BEEB-8671AFF490E9}" srcOrd="2" destOrd="0" presId="urn:microsoft.com/office/officeart/2005/8/layout/hProcess4"/>
    <dgm:cxn modelId="{8B62E268-E609-4ED0-9B05-B4744FF8CD09}" type="presParOf" srcId="{0FFE4635-3427-406F-BEEB-8671AFF490E9}" destId="{953ADA40-DEF2-42A4-90CD-40BFA09F1CD4}" srcOrd="0" destOrd="0" presId="urn:microsoft.com/office/officeart/2005/8/layout/hProcess4"/>
    <dgm:cxn modelId="{23D98491-5D32-4B91-A319-9D08441281CC}" type="presParOf" srcId="{0FFE4635-3427-406F-BEEB-8671AFF490E9}" destId="{0B8086AF-2F11-4F1F-B406-25474C4F65E8}" srcOrd="1" destOrd="0" presId="urn:microsoft.com/office/officeart/2005/8/layout/hProcess4"/>
    <dgm:cxn modelId="{DB5E59AE-8B8D-4DBA-B574-3B440670F432}" type="presParOf" srcId="{0FFE4635-3427-406F-BEEB-8671AFF490E9}" destId="{A1F00D46-0EF8-487F-B95B-1036D21D2E32}" srcOrd="2" destOrd="0" presId="urn:microsoft.com/office/officeart/2005/8/layout/hProcess4"/>
    <dgm:cxn modelId="{096CAD06-318E-40C9-B7AD-BE8FBABCB5D4}" type="presParOf" srcId="{0FFE4635-3427-406F-BEEB-8671AFF490E9}" destId="{74CAEE65-ACAF-410D-8724-6D4479E2EBCD}" srcOrd="3" destOrd="0" presId="urn:microsoft.com/office/officeart/2005/8/layout/hProcess4"/>
    <dgm:cxn modelId="{1F686F49-3C5B-4BB0-94F7-8499E75AF363}" type="presParOf" srcId="{0FFE4635-3427-406F-BEEB-8671AFF490E9}" destId="{EAD54047-BAB3-4BFC-9596-E2915428137F}" srcOrd="4" destOrd="0" presId="urn:microsoft.com/office/officeart/2005/8/layout/hProcess4"/>
    <dgm:cxn modelId="{7947BAC0-1C03-4BD3-A759-4EB23576D0C3}" type="presParOf" srcId="{8AFB2A43-0C91-447F-B916-2E9F8282F11E}" destId="{B906ADFD-F522-4AF0-8C9D-0B8F19F0DAB3}" srcOrd="3" destOrd="0" presId="urn:microsoft.com/office/officeart/2005/8/layout/hProcess4"/>
    <dgm:cxn modelId="{C304BC8B-E096-4690-B60C-CC0449BB9FEF}" type="presParOf" srcId="{8AFB2A43-0C91-447F-B916-2E9F8282F11E}" destId="{2506BA4E-A55E-484D-89B8-3C9DD460155E}" srcOrd="4" destOrd="0" presId="urn:microsoft.com/office/officeart/2005/8/layout/hProcess4"/>
    <dgm:cxn modelId="{B3D20F9A-B2D5-4655-8D51-166B754244D5}" type="presParOf" srcId="{2506BA4E-A55E-484D-89B8-3C9DD460155E}" destId="{74B8F183-B08B-4AC5-AE67-D07F33632FCC}" srcOrd="0" destOrd="0" presId="urn:microsoft.com/office/officeart/2005/8/layout/hProcess4"/>
    <dgm:cxn modelId="{B52B1F96-F49A-48A4-9A29-4C143423DD0C}" type="presParOf" srcId="{2506BA4E-A55E-484D-89B8-3C9DD460155E}" destId="{D2F5ED11-AD54-45A2-9C47-6BBB28C65422}" srcOrd="1" destOrd="0" presId="urn:microsoft.com/office/officeart/2005/8/layout/hProcess4"/>
    <dgm:cxn modelId="{F9FFCD9A-5383-44C7-A92F-1CCCF9B157B3}" type="presParOf" srcId="{2506BA4E-A55E-484D-89B8-3C9DD460155E}" destId="{32768D6F-1C2D-4E18-BD35-A392EC321B0B}" srcOrd="2" destOrd="0" presId="urn:microsoft.com/office/officeart/2005/8/layout/hProcess4"/>
    <dgm:cxn modelId="{F8135D1D-7811-4945-A98F-8B5E469FE5C6}" type="presParOf" srcId="{2506BA4E-A55E-484D-89B8-3C9DD460155E}" destId="{F0795890-FE1A-409C-9AC9-A79AB6754930}" srcOrd="3" destOrd="0" presId="urn:microsoft.com/office/officeart/2005/8/layout/hProcess4"/>
    <dgm:cxn modelId="{271EC356-D6EE-4B32-A59F-0A7598487C86}" type="presParOf" srcId="{2506BA4E-A55E-484D-89B8-3C9DD460155E}" destId="{4E369131-031E-4632-A5F3-3873ED87D9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0B70E-4E16-44D4-80EE-A1CEAD5C3FE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3BFFF-8B17-4334-A9C6-4A056E2F16F4}">
      <dgm:prSet phldrT="[Текст]"/>
      <dgm:spPr/>
      <dgm:t>
        <a:bodyPr/>
        <a:lstStyle/>
        <a:p>
          <a:endParaRPr lang="ru-RU" dirty="0"/>
        </a:p>
      </dgm:t>
    </dgm:pt>
    <dgm:pt modelId="{ECB55D40-FFBB-4987-8E5C-76ADE67036DF}" type="parTrans" cxnId="{7BF31821-5B2A-41D8-B815-69E311C93025}">
      <dgm:prSet/>
      <dgm:spPr/>
      <dgm:t>
        <a:bodyPr/>
        <a:lstStyle/>
        <a:p>
          <a:endParaRPr lang="ru-RU"/>
        </a:p>
      </dgm:t>
    </dgm:pt>
    <dgm:pt modelId="{C097740D-383B-414F-949E-DFF843D3A2B8}" type="sibTrans" cxnId="{7BF31821-5B2A-41D8-B815-69E311C93025}">
      <dgm:prSet/>
      <dgm:spPr/>
      <dgm:t>
        <a:bodyPr/>
        <a:lstStyle/>
        <a:p>
          <a:endParaRPr lang="ru-RU"/>
        </a:p>
      </dgm:t>
    </dgm:pt>
    <dgm:pt modelId="{F5CEB649-9D4E-4197-A198-FF862F1D48AE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Создание Специализированного центра компетенций 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«Поварское дело», «Кондитерское дело»</a:t>
          </a:r>
          <a:endParaRPr lang="ru-RU" sz="1800" dirty="0"/>
        </a:p>
      </dgm:t>
    </dgm:pt>
    <dgm:pt modelId="{A4A037E6-C692-424F-BC69-131F7019DD3C}" type="parTrans" cxnId="{702410F0-E3D8-48D6-B706-B8AA92A2745D}">
      <dgm:prSet/>
      <dgm:spPr/>
      <dgm:t>
        <a:bodyPr/>
        <a:lstStyle/>
        <a:p>
          <a:endParaRPr lang="ru-RU"/>
        </a:p>
      </dgm:t>
    </dgm:pt>
    <dgm:pt modelId="{09EAA487-E977-4369-B4F5-CF4CBF565613}" type="sibTrans" cxnId="{702410F0-E3D8-48D6-B706-B8AA92A2745D}">
      <dgm:prSet/>
      <dgm:spPr/>
      <dgm:t>
        <a:bodyPr/>
        <a:lstStyle/>
        <a:p>
          <a:endParaRPr lang="ru-RU"/>
        </a:p>
      </dgm:t>
    </dgm:pt>
    <dgm:pt modelId="{786BB44C-7BAE-430A-B610-245123A43733}">
      <dgm:prSet phldrT="[Текст]"/>
      <dgm:spPr/>
      <dgm:t>
        <a:bodyPr/>
        <a:lstStyle/>
        <a:p>
          <a:r>
            <a:rPr lang="ru-RU" smtClean="0"/>
            <a:t> </a:t>
          </a:r>
          <a:endParaRPr lang="ru-RU" dirty="0"/>
        </a:p>
      </dgm:t>
    </dgm:pt>
    <dgm:pt modelId="{0533CCD5-4D52-4FD1-B670-4257D96951E7}" type="parTrans" cxnId="{74B603DB-7254-40B7-AB1E-AC934E4F449B}">
      <dgm:prSet/>
      <dgm:spPr/>
      <dgm:t>
        <a:bodyPr/>
        <a:lstStyle/>
        <a:p>
          <a:endParaRPr lang="ru-RU"/>
        </a:p>
      </dgm:t>
    </dgm:pt>
    <dgm:pt modelId="{0B6D0EB2-B971-4BE3-9F8C-3CC2C82C3E2A}" type="sibTrans" cxnId="{74B603DB-7254-40B7-AB1E-AC934E4F449B}">
      <dgm:prSet/>
      <dgm:spPr/>
      <dgm:t>
        <a:bodyPr/>
        <a:lstStyle/>
        <a:p>
          <a:endParaRPr lang="ru-RU"/>
        </a:p>
      </dgm:t>
    </dgm:pt>
    <dgm:pt modelId="{B209C23E-4F7C-4981-AF40-03DDE30FC95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4E3D28F-C269-4CFC-B568-2B8216DFE62F}" type="parTrans" cxnId="{EF30D0AC-E9B4-415D-A39B-83E6849BD4D0}">
      <dgm:prSet/>
      <dgm:spPr/>
      <dgm:t>
        <a:bodyPr/>
        <a:lstStyle/>
        <a:p>
          <a:endParaRPr lang="ru-RU"/>
        </a:p>
      </dgm:t>
    </dgm:pt>
    <dgm:pt modelId="{033EBED2-BA9E-43BE-8052-9027A6DCDAC0}" type="sibTrans" cxnId="{EF30D0AC-E9B4-415D-A39B-83E6849BD4D0}">
      <dgm:prSet/>
      <dgm:spPr/>
      <dgm:t>
        <a:bodyPr/>
        <a:lstStyle/>
        <a:p>
          <a:endParaRPr lang="ru-RU"/>
        </a:p>
      </dgm:t>
    </dgm:pt>
    <dgm:pt modelId="{E5D7C1B5-7DAB-4206-B547-98529BD102EC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Разработка модели дуальной подготовки кадров для сферы услуг питания и гостеприимства (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совместно  с Ассоциацией «Байкальское гостеприимство»)</a:t>
          </a:r>
          <a:endParaRPr lang="ru-RU" sz="1800" dirty="0"/>
        </a:p>
      </dgm:t>
    </dgm:pt>
    <dgm:pt modelId="{8BAE69E8-0AB8-41A5-AFF9-F23218BF7DD3}" type="parTrans" cxnId="{64A05A9E-3988-4BEC-A367-A7E3509C2E8A}">
      <dgm:prSet/>
      <dgm:spPr/>
      <dgm:t>
        <a:bodyPr/>
        <a:lstStyle/>
        <a:p>
          <a:endParaRPr lang="ru-RU"/>
        </a:p>
      </dgm:t>
    </dgm:pt>
    <dgm:pt modelId="{D8556F97-E5FD-4D14-8DE8-F9F9F3AAD4A6}" type="sibTrans" cxnId="{64A05A9E-3988-4BEC-A367-A7E3509C2E8A}">
      <dgm:prSet/>
      <dgm:spPr/>
      <dgm:t>
        <a:bodyPr/>
        <a:lstStyle/>
        <a:p>
          <a:endParaRPr lang="ru-RU"/>
        </a:p>
      </dgm:t>
    </dgm:pt>
    <dgm:pt modelId="{E3828338-B412-4608-A624-6EEA61E29FE8}">
      <dgm:prSet phldrT="[Текст]"/>
      <dgm:spPr/>
      <dgm:t>
        <a:bodyPr/>
        <a:lstStyle/>
        <a:p>
          <a:endParaRPr lang="ru-RU" dirty="0"/>
        </a:p>
      </dgm:t>
    </dgm:pt>
    <dgm:pt modelId="{1A58399C-36BE-4180-88BF-799153870691}" type="parTrans" cxnId="{5D092C45-E2A8-4C8A-B5A2-FFC7227D8F09}">
      <dgm:prSet/>
      <dgm:spPr/>
      <dgm:t>
        <a:bodyPr/>
        <a:lstStyle/>
        <a:p>
          <a:endParaRPr lang="ru-RU"/>
        </a:p>
      </dgm:t>
    </dgm:pt>
    <dgm:pt modelId="{D2C956CF-10DC-472B-AC69-9752B694BA8A}" type="sibTrans" cxnId="{5D092C45-E2A8-4C8A-B5A2-FFC7227D8F09}">
      <dgm:prSet/>
      <dgm:spPr/>
      <dgm:t>
        <a:bodyPr/>
        <a:lstStyle/>
        <a:p>
          <a:endParaRPr lang="ru-RU"/>
        </a:p>
      </dgm:t>
    </dgm:pt>
    <dgm:pt modelId="{E26F740A-2721-44DA-B5FE-C2B4A1663BA9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Содействие профессиональному самоопределению молодёжи</a:t>
          </a:r>
          <a:endParaRPr lang="ru-RU" sz="1800" dirty="0"/>
        </a:p>
      </dgm:t>
    </dgm:pt>
    <dgm:pt modelId="{93BCDD88-D4DB-4A63-A7F0-3A660130D855}" type="parTrans" cxnId="{A68CC49C-2E7E-491E-BDD3-41CB9B81E3EC}">
      <dgm:prSet/>
      <dgm:spPr/>
      <dgm:t>
        <a:bodyPr/>
        <a:lstStyle/>
        <a:p>
          <a:endParaRPr lang="ru-RU"/>
        </a:p>
      </dgm:t>
    </dgm:pt>
    <dgm:pt modelId="{DFCCF811-A5EB-45DC-A66D-FAF0AA590E55}" type="sibTrans" cxnId="{A68CC49C-2E7E-491E-BDD3-41CB9B81E3EC}">
      <dgm:prSet/>
      <dgm:spPr/>
      <dgm:t>
        <a:bodyPr/>
        <a:lstStyle/>
        <a:p>
          <a:endParaRPr lang="ru-RU"/>
        </a:p>
      </dgm:t>
    </dgm:pt>
    <dgm:pt modelId="{ED4692D5-D62C-45BB-A569-75F0BAFEA78F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«Межрегиональная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стажировочная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площадка Сибирского федерального округа по компетенциям  «Поварское дело», «Ресторанный сервис»</a:t>
          </a:r>
          <a:endParaRPr lang="ru-RU" sz="1800" dirty="0"/>
        </a:p>
      </dgm:t>
    </dgm:pt>
    <dgm:pt modelId="{8C1046E6-2D22-4ED0-B698-A4B73DC7D126}" type="sibTrans" cxnId="{F7192AAF-832E-4386-B884-7A909BF48261}">
      <dgm:prSet/>
      <dgm:spPr/>
      <dgm:t>
        <a:bodyPr/>
        <a:lstStyle/>
        <a:p>
          <a:endParaRPr lang="ru-RU"/>
        </a:p>
      </dgm:t>
    </dgm:pt>
    <dgm:pt modelId="{788BC0D6-D133-467E-A95F-0B07F4E60B22}" type="parTrans" cxnId="{F7192AAF-832E-4386-B884-7A909BF48261}">
      <dgm:prSet/>
      <dgm:spPr/>
      <dgm:t>
        <a:bodyPr/>
        <a:lstStyle/>
        <a:p>
          <a:endParaRPr lang="ru-RU"/>
        </a:p>
      </dgm:t>
    </dgm:pt>
    <dgm:pt modelId="{DEE7A847-64D9-43B2-9655-7BDCA97CB9FD}" type="pres">
      <dgm:prSet presAssocID="{B7B0B70E-4E16-44D4-80EE-A1CEAD5C3F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CEFB5A-5C41-44AF-BEA2-259F64F0D06A}" type="pres">
      <dgm:prSet presAssocID="{4A93BFFF-8B17-4334-A9C6-4A056E2F16F4}" presName="composite" presStyleCnt="0"/>
      <dgm:spPr/>
    </dgm:pt>
    <dgm:pt modelId="{09C6DE7E-B75E-4916-99C6-8524849E1B89}" type="pres">
      <dgm:prSet presAssocID="{4A93BFFF-8B17-4334-A9C6-4A056E2F16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56B93-E28A-432B-8449-F02D8D4E7C25}" type="pres">
      <dgm:prSet presAssocID="{4A93BFFF-8B17-4334-A9C6-4A056E2F16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69E3-406E-4456-82E7-885F422B21EA}" type="pres">
      <dgm:prSet presAssocID="{C097740D-383B-414F-949E-DFF843D3A2B8}" presName="sp" presStyleCnt="0"/>
      <dgm:spPr/>
    </dgm:pt>
    <dgm:pt modelId="{76EDD846-C0EE-4CA8-8C26-DE300E939A64}" type="pres">
      <dgm:prSet presAssocID="{786BB44C-7BAE-430A-B610-245123A43733}" presName="composite" presStyleCnt="0"/>
      <dgm:spPr/>
    </dgm:pt>
    <dgm:pt modelId="{963CD820-F770-4CD1-870E-901BC51F334E}" type="pres">
      <dgm:prSet presAssocID="{786BB44C-7BAE-430A-B610-245123A437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5EEF-DC5E-4A34-9CEA-03B7B079EAB7}" type="pres">
      <dgm:prSet presAssocID="{786BB44C-7BAE-430A-B610-245123A437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44357-BC0B-4041-AC52-08F6F8F97C59}" type="pres">
      <dgm:prSet presAssocID="{0B6D0EB2-B971-4BE3-9F8C-3CC2C82C3E2A}" presName="sp" presStyleCnt="0"/>
      <dgm:spPr/>
    </dgm:pt>
    <dgm:pt modelId="{33F1A32C-F6BA-438B-8400-51D9A1BF7A49}" type="pres">
      <dgm:prSet presAssocID="{B209C23E-4F7C-4981-AF40-03DDE30FC95B}" presName="composite" presStyleCnt="0"/>
      <dgm:spPr/>
    </dgm:pt>
    <dgm:pt modelId="{FE17760C-F8F0-4D80-B31D-F25BCFF79515}" type="pres">
      <dgm:prSet presAssocID="{B209C23E-4F7C-4981-AF40-03DDE30FC95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4D18D-3D07-42C3-9CD7-F1832D694CD8}" type="pres">
      <dgm:prSet presAssocID="{B209C23E-4F7C-4981-AF40-03DDE30FC95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9D4ED-3193-4959-A400-D3A65E13ECAF}" type="pres">
      <dgm:prSet presAssocID="{033EBED2-BA9E-43BE-8052-9027A6DCDAC0}" presName="sp" presStyleCnt="0"/>
      <dgm:spPr/>
    </dgm:pt>
    <dgm:pt modelId="{594A6B73-0102-4777-B8C4-6EB466993508}" type="pres">
      <dgm:prSet presAssocID="{E3828338-B412-4608-A624-6EEA61E29FE8}" presName="composite" presStyleCnt="0"/>
      <dgm:spPr/>
    </dgm:pt>
    <dgm:pt modelId="{7D2DA351-C9E8-4CA0-A268-D9074C89EC8E}" type="pres">
      <dgm:prSet presAssocID="{E3828338-B412-4608-A624-6EEA61E29FE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3AD5-D39E-4CA5-BA29-88F357ABFD66}" type="pres">
      <dgm:prSet presAssocID="{E3828338-B412-4608-A624-6EEA61E29FE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05A9E-3988-4BEC-A367-A7E3509C2E8A}" srcId="{B209C23E-4F7C-4981-AF40-03DDE30FC95B}" destId="{E5D7C1B5-7DAB-4206-B547-98529BD102EC}" srcOrd="0" destOrd="0" parTransId="{8BAE69E8-0AB8-41A5-AFF9-F23218BF7DD3}" sibTransId="{D8556F97-E5FD-4D14-8DE8-F9F9F3AAD4A6}"/>
    <dgm:cxn modelId="{0E26A6E0-4B90-476F-8361-D5CF877A9007}" type="presOf" srcId="{B209C23E-4F7C-4981-AF40-03DDE30FC95B}" destId="{FE17760C-F8F0-4D80-B31D-F25BCFF79515}" srcOrd="0" destOrd="0" presId="urn:microsoft.com/office/officeart/2005/8/layout/chevron2"/>
    <dgm:cxn modelId="{74B603DB-7254-40B7-AB1E-AC934E4F449B}" srcId="{B7B0B70E-4E16-44D4-80EE-A1CEAD5C3FE9}" destId="{786BB44C-7BAE-430A-B610-245123A43733}" srcOrd="1" destOrd="0" parTransId="{0533CCD5-4D52-4FD1-B670-4257D96951E7}" sibTransId="{0B6D0EB2-B971-4BE3-9F8C-3CC2C82C3E2A}"/>
    <dgm:cxn modelId="{702410F0-E3D8-48D6-B706-B8AA92A2745D}" srcId="{4A93BFFF-8B17-4334-A9C6-4A056E2F16F4}" destId="{F5CEB649-9D4E-4197-A198-FF862F1D48AE}" srcOrd="0" destOrd="0" parTransId="{A4A037E6-C692-424F-BC69-131F7019DD3C}" sibTransId="{09EAA487-E977-4369-B4F5-CF4CBF565613}"/>
    <dgm:cxn modelId="{EF30D0AC-E9B4-415D-A39B-83E6849BD4D0}" srcId="{B7B0B70E-4E16-44D4-80EE-A1CEAD5C3FE9}" destId="{B209C23E-4F7C-4981-AF40-03DDE30FC95B}" srcOrd="2" destOrd="0" parTransId="{A4E3D28F-C269-4CFC-B568-2B8216DFE62F}" sibTransId="{033EBED2-BA9E-43BE-8052-9027A6DCDAC0}"/>
    <dgm:cxn modelId="{54344124-D113-4DEB-8041-10CB60AEF801}" type="presOf" srcId="{786BB44C-7BAE-430A-B610-245123A43733}" destId="{963CD820-F770-4CD1-870E-901BC51F334E}" srcOrd="0" destOrd="0" presId="urn:microsoft.com/office/officeart/2005/8/layout/chevron2"/>
    <dgm:cxn modelId="{8BD47685-46B4-488C-8A2B-653F63A09F62}" type="presOf" srcId="{ED4692D5-D62C-45BB-A569-75F0BAFEA78F}" destId="{32345EEF-DC5E-4A34-9CEA-03B7B079EAB7}" srcOrd="0" destOrd="0" presId="urn:microsoft.com/office/officeart/2005/8/layout/chevron2"/>
    <dgm:cxn modelId="{7BF31821-5B2A-41D8-B815-69E311C93025}" srcId="{B7B0B70E-4E16-44D4-80EE-A1CEAD5C3FE9}" destId="{4A93BFFF-8B17-4334-A9C6-4A056E2F16F4}" srcOrd="0" destOrd="0" parTransId="{ECB55D40-FFBB-4987-8E5C-76ADE67036DF}" sibTransId="{C097740D-383B-414F-949E-DFF843D3A2B8}"/>
    <dgm:cxn modelId="{708304AC-9B1D-4C35-8A7F-AD4A07220435}" type="presOf" srcId="{E3828338-B412-4608-A624-6EEA61E29FE8}" destId="{7D2DA351-C9E8-4CA0-A268-D9074C89EC8E}" srcOrd="0" destOrd="0" presId="urn:microsoft.com/office/officeart/2005/8/layout/chevron2"/>
    <dgm:cxn modelId="{0B178CF1-284D-4150-A5B6-8B5A8ACF1B56}" type="presOf" srcId="{B7B0B70E-4E16-44D4-80EE-A1CEAD5C3FE9}" destId="{DEE7A847-64D9-43B2-9655-7BDCA97CB9FD}" srcOrd="0" destOrd="0" presId="urn:microsoft.com/office/officeart/2005/8/layout/chevron2"/>
    <dgm:cxn modelId="{AF1A3520-FDA9-4010-8456-AB0865B858F2}" type="presOf" srcId="{4A93BFFF-8B17-4334-A9C6-4A056E2F16F4}" destId="{09C6DE7E-B75E-4916-99C6-8524849E1B89}" srcOrd="0" destOrd="0" presId="urn:microsoft.com/office/officeart/2005/8/layout/chevron2"/>
    <dgm:cxn modelId="{5D092C45-E2A8-4C8A-B5A2-FFC7227D8F09}" srcId="{B7B0B70E-4E16-44D4-80EE-A1CEAD5C3FE9}" destId="{E3828338-B412-4608-A624-6EEA61E29FE8}" srcOrd="3" destOrd="0" parTransId="{1A58399C-36BE-4180-88BF-799153870691}" sibTransId="{D2C956CF-10DC-472B-AC69-9752B694BA8A}"/>
    <dgm:cxn modelId="{56306448-D061-406F-908E-032C8DC0AB69}" type="presOf" srcId="{E26F740A-2721-44DA-B5FE-C2B4A1663BA9}" destId="{E2613AD5-D39E-4CA5-BA29-88F357ABFD66}" srcOrd="0" destOrd="0" presId="urn:microsoft.com/office/officeart/2005/8/layout/chevron2"/>
    <dgm:cxn modelId="{A68CC49C-2E7E-491E-BDD3-41CB9B81E3EC}" srcId="{E3828338-B412-4608-A624-6EEA61E29FE8}" destId="{E26F740A-2721-44DA-B5FE-C2B4A1663BA9}" srcOrd="0" destOrd="0" parTransId="{93BCDD88-D4DB-4A63-A7F0-3A660130D855}" sibTransId="{DFCCF811-A5EB-45DC-A66D-FAF0AA590E55}"/>
    <dgm:cxn modelId="{F7192AAF-832E-4386-B884-7A909BF48261}" srcId="{786BB44C-7BAE-430A-B610-245123A43733}" destId="{ED4692D5-D62C-45BB-A569-75F0BAFEA78F}" srcOrd="0" destOrd="0" parTransId="{788BC0D6-D133-467E-A95F-0B07F4E60B22}" sibTransId="{8C1046E6-2D22-4ED0-B698-A4B73DC7D126}"/>
    <dgm:cxn modelId="{B349EF1F-5E68-47F3-9CAC-AD49037D6655}" type="presOf" srcId="{F5CEB649-9D4E-4197-A198-FF862F1D48AE}" destId="{73656B93-E28A-432B-8449-F02D8D4E7C25}" srcOrd="0" destOrd="0" presId="urn:microsoft.com/office/officeart/2005/8/layout/chevron2"/>
    <dgm:cxn modelId="{52274835-E796-47D6-A944-A76C983752EA}" type="presOf" srcId="{E5D7C1B5-7DAB-4206-B547-98529BD102EC}" destId="{0C74D18D-3D07-42C3-9CD7-F1832D694CD8}" srcOrd="0" destOrd="0" presId="urn:microsoft.com/office/officeart/2005/8/layout/chevron2"/>
    <dgm:cxn modelId="{3DDDAEDF-4478-49A1-9CA9-70948B98E181}" type="presParOf" srcId="{DEE7A847-64D9-43B2-9655-7BDCA97CB9FD}" destId="{49CEFB5A-5C41-44AF-BEA2-259F64F0D06A}" srcOrd="0" destOrd="0" presId="urn:microsoft.com/office/officeart/2005/8/layout/chevron2"/>
    <dgm:cxn modelId="{4800D53B-496C-4AF2-8730-461FB64FCA64}" type="presParOf" srcId="{49CEFB5A-5C41-44AF-BEA2-259F64F0D06A}" destId="{09C6DE7E-B75E-4916-99C6-8524849E1B89}" srcOrd="0" destOrd="0" presId="urn:microsoft.com/office/officeart/2005/8/layout/chevron2"/>
    <dgm:cxn modelId="{492CB6C8-53A3-4B82-BA3E-A9A62AA752FC}" type="presParOf" srcId="{49CEFB5A-5C41-44AF-BEA2-259F64F0D06A}" destId="{73656B93-E28A-432B-8449-F02D8D4E7C25}" srcOrd="1" destOrd="0" presId="urn:microsoft.com/office/officeart/2005/8/layout/chevron2"/>
    <dgm:cxn modelId="{9D89D941-08EC-488A-8E5C-B7F6E638AE88}" type="presParOf" srcId="{DEE7A847-64D9-43B2-9655-7BDCA97CB9FD}" destId="{D7CB69E3-406E-4456-82E7-885F422B21EA}" srcOrd="1" destOrd="0" presId="urn:microsoft.com/office/officeart/2005/8/layout/chevron2"/>
    <dgm:cxn modelId="{79C248BE-3518-4DFB-A553-B83CA16C1EEF}" type="presParOf" srcId="{DEE7A847-64D9-43B2-9655-7BDCA97CB9FD}" destId="{76EDD846-C0EE-4CA8-8C26-DE300E939A64}" srcOrd="2" destOrd="0" presId="urn:microsoft.com/office/officeart/2005/8/layout/chevron2"/>
    <dgm:cxn modelId="{B889A960-5703-40E9-8228-FA9AFA6DAD25}" type="presParOf" srcId="{76EDD846-C0EE-4CA8-8C26-DE300E939A64}" destId="{963CD820-F770-4CD1-870E-901BC51F334E}" srcOrd="0" destOrd="0" presId="urn:microsoft.com/office/officeart/2005/8/layout/chevron2"/>
    <dgm:cxn modelId="{E124852C-9F2F-40F8-9D5A-6B8BA767F997}" type="presParOf" srcId="{76EDD846-C0EE-4CA8-8C26-DE300E939A64}" destId="{32345EEF-DC5E-4A34-9CEA-03B7B079EAB7}" srcOrd="1" destOrd="0" presId="urn:microsoft.com/office/officeart/2005/8/layout/chevron2"/>
    <dgm:cxn modelId="{2848EB52-1ED5-475A-8116-FE5E71944567}" type="presParOf" srcId="{DEE7A847-64D9-43B2-9655-7BDCA97CB9FD}" destId="{E9B44357-BC0B-4041-AC52-08F6F8F97C59}" srcOrd="3" destOrd="0" presId="urn:microsoft.com/office/officeart/2005/8/layout/chevron2"/>
    <dgm:cxn modelId="{660A2EC2-95F8-41B7-93C8-36463501D097}" type="presParOf" srcId="{DEE7A847-64D9-43B2-9655-7BDCA97CB9FD}" destId="{33F1A32C-F6BA-438B-8400-51D9A1BF7A49}" srcOrd="4" destOrd="0" presId="urn:microsoft.com/office/officeart/2005/8/layout/chevron2"/>
    <dgm:cxn modelId="{988D6347-EE21-4A26-8EB4-7D96CED72B96}" type="presParOf" srcId="{33F1A32C-F6BA-438B-8400-51D9A1BF7A49}" destId="{FE17760C-F8F0-4D80-B31D-F25BCFF79515}" srcOrd="0" destOrd="0" presId="urn:microsoft.com/office/officeart/2005/8/layout/chevron2"/>
    <dgm:cxn modelId="{8AC8FE9F-62ED-4E4F-B1AF-42F2696C4580}" type="presParOf" srcId="{33F1A32C-F6BA-438B-8400-51D9A1BF7A49}" destId="{0C74D18D-3D07-42C3-9CD7-F1832D694CD8}" srcOrd="1" destOrd="0" presId="urn:microsoft.com/office/officeart/2005/8/layout/chevron2"/>
    <dgm:cxn modelId="{C74F4D2F-D945-41E6-AC97-31500F1E5FDA}" type="presParOf" srcId="{DEE7A847-64D9-43B2-9655-7BDCA97CB9FD}" destId="{BC89D4ED-3193-4959-A400-D3A65E13ECAF}" srcOrd="5" destOrd="0" presId="urn:microsoft.com/office/officeart/2005/8/layout/chevron2"/>
    <dgm:cxn modelId="{D18FE448-582A-47B9-AF15-C83045E312C1}" type="presParOf" srcId="{DEE7A847-64D9-43B2-9655-7BDCA97CB9FD}" destId="{594A6B73-0102-4777-B8C4-6EB466993508}" srcOrd="6" destOrd="0" presId="urn:microsoft.com/office/officeart/2005/8/layout/chevron2"/>
    <dgm:cxn modelId="{08F68F5B-0F81-4D93-A858-3BA287B23225}" type="presParOf" srcId="{594A6B73-0102-4777-B8C4-6EB466993508}" destId="{7D2DA351-C9E8-4CA0-A268-D9074C89EC8E}" srcOrd="0" destOrd="0" presId="urn:microsoft.com/office/officeart/2005/8/layout/chevron2"/>
    <dgm:cxn modelId="{4B7C9054-4F6C-4E3D-8606-A61FA66AC8AB}" type="presParOf" srcId="{594A6B73-0102-4777-B8C4-6EB466993508}" destId="{E2613AD5-D39E-4CA5-BA29-88F357ABFD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3AED0F-4947-476C-8BFA-4E9A6A280D14}">
      <dsp:nvSpPr>
        <dsp:cNvPr id="0" name=""/>
        <dsp:cNvSpPr/>
      </dsp:nvSpPr>
      <dsp:spPr>
        <a:xfrm>
          <a:off x="4281" y="1325233"/>
          <a:ext cx="2447138" cy="1886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Удельный вес студентов, обучающихся по ТОП- 50 –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44 % </a:t>
          </a:r>
          <a:endParaRPr lang="ru-RU" sz="1400" kern="1200" dirty="0"/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Удельный вес студентов, обучающихся по профессии «Повар, кондитер», «Технология продукции ОП» –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22,4%</a:t>
          </a:r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4281" y="1325233"/>
        <a:ext cx="2447138" cy="1481885"/>
      </dsp:txXfrm>
    </dsp:sp>
    <dsp:sp modelId="{3885CE97-497C-46D1-B60E-F69AA9DA007B}">
      <dsp:nvSpPr>
        <dsp:cNvPr id="0" name=""/>
        <dsp:cNvSpPr/>
      </dsp:nvSpPr>
      <dsp:spPr>
        <a:xfrm>
          <a:off x="445395" y="1456356"/>
          <a:ext cx="2752759" cy="2752759"/>
        </a:xfrm>
        <a:prstGeom prst="leftCircularArrow">
          <a:avLst>
            <a:gd name="adj1" fmla="val 1409"/>
            <a:gd name="adj2" fmla="val 166612"/>
            <a:gd name="adj3" fmla="val 1324448"/>
            <a:gd name="adj4" fmla="val 8406815"/>
            <a:gd name="adj5" fmla="val 1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5435-AB48-4A1B-9813-7C666BEEAF42}">
      <dsp:nvSpPr>
        <dsp:cNvPr id="0" name=""/>
        <dsp:cNvSpPr/>
      </dsp:nvSpPr>
      <dsp:spPr>
        <a:xfrm>
          <a:off x="11640" y="3168352"/>
          <a:ext cx="1572533" cy="520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Обучение по методике </a:t>
          </a:r>
          <a:r>
            <a:rPr lang="en-US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11640" y="3168352"/>
        <a:ext cx="1572533" cy="520058"/>
      </dsp:txXfrm>
    </dsp:sp>
    <dsp:sp modelId="{787DEF27-DC9A-4A75-96C8-ED43B1A4AB6B}">
      <dsp:nvSpPr>
        <dsp:cNvPr id="0" name=""/>
        <dsp:cNvSpPr/>
      </dsp:nvSpPr>
      <dsp:spPr>
        <a:xfrm>
          <a:off x="2664303" y="1800198"/>
          <a:ext cx="1471246" cy="121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</a:t>
          </a:r>
        </a:p>
      </dsp:txBody>
      <dsp:txXfrm>
        <a:off x="2664303" y="2060227"/>
        <a:ext cx="1471246" cy="953441"/>
      </dsp:txXfrm>
    </dsp:sp>
    <dsp:sp modelId="{8C78C6B3-BF9B-4467-A231-32B6FD14D2D2}">
      <dsp:nvSpPr>
        <dsp:cNvPr id="0" name=""/>
        <dsp:cNvSpPr/>
      </dsp:nvSpPr>
      <dsp:spPr>
        <a:xfrm>
          <a:off x="3264623" y="1054741"/>
          <a:ext cx="2508853" cy="2508853"/>
        </a:xfrm>
        <a:prstGeom prst="circularArrow">
          <a:avLst>
            <a:gd name="adj1" fmla="val 1546"/>
            <a:gd name="adj2" fmla="val 183375"/>
            <a:gd name="adj3" fmla="val 19047491"/>
            <a:gd name="adj4" fmla="val 11981887"/>
            <a:gd name="adj5" fmla="val 18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06271-DD74-4D13-B260-47B5D71EC9B0}">
      <dsp:nvSpPr>
        <dsp:cNvPr id="0" name=""/>
        <dsp:cNvSpPr/>
      </dsp:nvSpPr>
      <dsp:spPr>
        <a:xfrm>
          <a:off x="2723715" y="1900512"/>
          <a:ext cx="1307774" cy="92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Международный стандарт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723715" y="1900512"/>
        <a:ext cx="1307774" cy="921304"/>
      </dsp:txXfrm>
    </dsp:sp>
    <dsp:sp modelId="{D2F5ED11-AD54-45A2-9C47-6BBB28C65422}">
      <dsp:nvSpPr>
        <dsp:cNvPr id="0" name=""/>
        <dsp:cNvSpPr/>
      </dsp:nvSpPr>
      <dsp:spPr>
        <a:xfrm>
          <a:off x="4455643" y="1296140"/>
          <a:ext cx="2308826" cy="2232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Чемпионат  «Молодые профессионалы, СФО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– золотая медаль</a:t>
          </a:r>
          <a:endParaRPr lang="ru-RU" sz="1600" kern="1200" dirty="0">
            <a:solidFill>
              <a:srgbClr val="FF0000"/>
            </a:solidFill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чемпионат России «Молодые профессионалы»–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6 место</a:t>
          </a:r>
          <a:endParaRPr lang="ru-RU" sz="1400" kern="1200" dirty="0"/>
        </a:p>
      </dsp:txBody>
      <dsp:txXfrm>
        <a:off x="4455643" y="1296140"/>
        <a:ext cx="2308826" cy="1753912"/>
      </dsp:txXfrm>
    </dsp:sp>
    <dsp:sp modelId="{F0795890-FE1A-409C-9AC9-A79AB6754930}">
      <dsp:nvSpPr>
        <dsp:cNvPr id="0" name=""/>
        <dsp:cNvSpPr/>
      </dsp:nvSpPr>
      <dsp:spPr>
        <a:xfrm>
          <a:off x="5212205" y="1171061"/>
          <a:ext cx="1307774" cy="520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Результаты 2016</a:t>
          </a:r>
        </a:p>
        <a:p>
          <a:pPr lvl="0">
            <a:spcBef>
              <a:spcPct val="0"/>
            </a:spcBef>
          </a:pPr>
          <a:endParaRPr lang="ru-RU" sz="1600" kern="1200" dirty="0"/>
        </a:p>
      </dsp:txBody>
      <dsp:txXfrm>
        <a:off x="5212205" y="1171061"/>
        <a:ext cx="1307774" cy="5200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3AED0F-4947-476C-8BFA-4E9A6A280D14}">
      <dsp:nvSpPr>
        <dsp:cNvPr id="0" name=""/>
        <dsp:cNvSpPr/>
      </dsp:nvSpPr>
      <dsp:spPr>
        <a:xfrm>
          <a:off x="2786" y="324567"/>
          <a:ext cx="1708132" cy="2851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вошедшие в ТОП – 50,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 актуальные для региональной экономики</a:t>
          </a:r>
          <a:endParaRPr lang="ru-RU" sz="1400" b="1" u="sng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специальность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«Организация обслуживания в общественном  питании»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786" y="324567"/>
        <a:ext cx="1708132" cy="2240757"/>
      </dsp:txXfrm>
    </dsp:sp>
    <dsp:sp modelId="{3885CE97-497C-46D1-B60E-F69AA9DA007B}">
      <dsp:nvSpPr>
        <dsp:cNvPr id="0" name=""/>
        <dsp:cNvSpPr/>
      </dsp:nvSpPr>
      <dsp:spPr>
        <a:xfrm>
          <a:off x="130581" y="1438179"/>
          <a:ext cx="2080202" cy="2080202"/>
        </a:xfrm>
        <a:prstGeom prst="leftCircularArrow">
          <a:avLst>
            <a:gd name="adj1" fmla="val 792"/>
            <a:gd name="adj2" fmla="val 92335"/>
            <a:gd name="adj3" fmla="val 21104668"/>
            <a:gd name="adj4" fmla="val 6661311"/>
            <a:gd name="adj5" fmla="val 9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5435-AB48-4A1B-9813-7C666BEEAF42}">
      <dsp:nvSpPr>
        <dsp:cNvPr id="0" name=""/>
        <dsp:cNvSpPr/>
      </dsp:nvSpPr>
      <dsp:spPr>
        <a:xfrm>
          <a:off x="22445" y="2952328"/>
          <a:ext cx="1563058" cy="480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Обучение по методике </a:t>
          </a:r>
          <a:r>
            <a:rPr lang="en-US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22445" y="2952328"/>
        <a:ext cx="1563058" cy="480168"/>
      </dsp:txXfrm>
    </dsp:sp>
    <dsp:sp modelId="{0B8086AF-2F11-4F1F-B406-25474C4F65E8}">
      <dsp:nvSpPr>
        <dsp:cNvPr id="0" name=""/>
        <dsp:cNvSpPr/>
      </dsp:nvSpPr>
      <dsp:spPr>
        <a:xfrm>
          <a:off x="1889295" y="1580869"/>
          <a:ext cx="870579" cy="648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ADFD-F522-4AF0-8C9D-0B8F19F0DAB3}">
      <dsp:nvSpPr>
        <dsp:cNvPr id="0" name=""/>
        <dsp:cNvSpPr/>
      </dsp:nvSpPr>
      <dsp:spPr>
        <a:xfrm>
          <a:off x="2303654" y="915886"/>
          <a:ext cx="1746307" cy="1746307"/>
        </a:xfrm>
        <a:prstGeom prst="circularArrow">
          <a:avLst>
            <a:gd name="adj1" fmla="val 943"/>
            <a:gd name="adj2" fmla="val 110359"/>
            <a:gd name="adj3" fmla="val 19583913"/>
            <a:gd name="adj4" fmla="val 12445293"/>
            <a:gd name="adj5" fmla="val 11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EE65-ACAF-410D-8724-6D4479E2EBCD}">
      <dsp:nvSpPr>
        <dsp:cNvPr id="0" name=""/>
        <dsp:cNvSpPr/>
      </dsp:nvSpPr>
      <dsp:spPr>
        <a:xfrm>
          <a:off x="1809844" y="1395141"/>
          <a:ext cx="1215514" cy="859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57150" lvl="0" indent="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Международный стандарт</a:t>
          </a:r>
        </a:p>
      </dsp:txBody>
      <dsp:txXfrm>
        <a:off x="1809844" y="1395141"/>
        <a:ext cx="1215514" cy="859378"/>
      </dsp:txXfrm>
    </dsp:sp>
    <dsp:sp modelId="{D2F5ED11-AD54-45A2-9C47-6BBB28C65422}">
      <dsp:nvSpPr>
        <dsp:cNvPr id="0" name=""/>
        <dsp:cNvSpPr/>
      </dsp:nvSpPr>
      <dsp:spPr>
        <a:xfrm>
          <a:off x="3126305" y="167833"/>
          <a:ext cx="1698230" cy="317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Региональный Чемпионат «Молодые профессионалы -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золотая медаль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Чемпионат  </a:t>
          </a: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«Молодые профессионалы, Сиб.Фед.Округ-</a:t>
          </a:r>
          <a:r>
            <a:rPr lang="ru-RU" sz="16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серебряная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медаль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3126305" y="167833"/>
        <a:ext cx="1698230" cy="2495679"/>
      </dsp:txXfrm>
    </dsp:sp>
    <dsp:sp modelId="{F0795890-FE1A-409C-9AC9-A79AB6754930}">
      <dsp:nvSpPr>
        <dsp:cNvPr id="0" name=""/>
        <dsp:cNvSpPr/>
      </dsp:nvSpPr>
      <dsp:spPr>
        <a:xfrm>
          <a:off x="3404063" y="72009"/>
          <a:ext cx="1420472" cy="558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Результаты 2016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>
            <a:spcBef>
              <a:spcPct val="0"/>
            </a:spcBef>
          </a:pPr>
          <a:endParaRPr lang="ru-RU" sz="1600" kern="1200" dirty="0"/>
        </a:p>
      </dsp:txBody>
      <dsp:txXfrm>
        <a:off x="3404063" y="72009"/>
        <a:ext cx="1420472" cy="5587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6DE7E-B75E-4916-99C6-8524849E1B89}">
      <dsp:nvSpPr>
        <dsp:cNvPr id="0" name=""/>
        <dsp:cNvSpPr/>
      </dsp:nvSpPr>
      <dsp:spPr>
        <a:xfrm rot="5400000">
          <a:off x="-213292" y="215048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3292" y="215048"/>
        <a:ext cx="1421947" cy="995362"/>
      </dsp:txXfrm>
    </dsp:sp>
    <dsp:sp modelId="{73656B93-E28A-432B-8449-F02D8D4E7C25}">
      <dsp:nvSpPr>
        <dsp:cNvPr id="0" name=""/>
        <dsp:cNvSpPr/>
      </dsp:nvSpPr>
      <dsp:spPr>
        <a:xfrm rot="5400000">
          <a:off x="4025568" y="-3028449"/>
          <a:ext cx="924265" cy="698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Создание Специализированного центра компетенций </a:t>
          </a: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«Поварское дело», «Кондитерское дело»</a:t>
          </a:r>
          <a:endParaRPr lang="ru-RU" sz="1800" kern="1200" dirty="0"/>
        </a:p>
      </dsp:txBody>
      <dsp:txXfrm rot="5400000">
        <a:off x="4025568" y="-3028449"/>
        <a:ext cx="924265" cy="6984677"/>
      </dsp:txXfrm>
    </dsp:sp>
    <dsp:sp modelId="{963CD820-F770-4CD1-870E-901BC51F334E}">
      <dsp:nvSpPr>
        <dsp:cNvPr id="0" name=""/>
        <dsp:cNvSpPr/>
      </dsp:nvSpPr>
      <dsp:spPr>
        <a:xfrm rot="5400000">
          <a:off x="-213292" y="1492089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 </a:t>
          </a:r>
          <a:endParaRPr lang="ru-RU" sz="2800" kern="1200" dirty="0"/>
        </a:p>
      </dsp:txBody>
      <dsp:txXfrm rot="5400000">
        <a:off x="-213292" y="1492089"/>
        <a:ext cx="1421947" cy="995362"/>
      </dsp:txXfrm>
    </dsp:sp>
    <dsp:sp modelId="{32345EEF-DC5E-4A34-9CEA-03B7B079EAB7}">
      <dsp:nvSpPr>
        <dsp:cNvPr id="0" name=""/>
        <dsp:cNvSpPr/>
      </dsp:nvSpPr>
      <dsp:spPr>
        <a:xfrm rot="5400000">
          <a:off x="4025568" y="-1751407"/>
          <a:ext cx="924265" cy="698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«Межрегиональная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стажировочная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площадка Сибирского федерального округа по компетенциям  «Поварское дело», «Ресторанный сервис»</a:t>
          </a:r>
          <a:endParaRPr lang="ru-RU" sz="1800" kern="1200" dirty="0"/>
        </a:p>
      </dsp:txBody>
      <dsp:txXfrm rot="5400000">
        <a:off x="4025568" y="-1751407"/>
        <a:ext cx="924265" cy="6984677"/>
      </dsp:txXfrm>
    </dsp:sp>
    <dsp:sp modelId="{FE17760C-F8F0-4D80-B31D-F25BCFF79515}">
      <dsp:nvSpPr>
        <dsp:cNvPr id="0" name=""/>
        <dsp:cNvSpPr/>
      </dsp:nvSpPr>
      <dsp:spPr>
        <a:xfrm rot="5400000">
          <a:off x="-213292" y="2769131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 rot="5400000">
        <a:off x="-213292" y="2769131"/>
        <a:ext cx="1421947" cy="995362"/>
      </dsp:txXfrm>
    </dsp:sp>
    <dsp:sp modelId="{0C74D18D-3D07-42C3-9CD7-F1832D694CD8}">
      <dsp:nvSpPr>
        <dsp:cNvPr id="0" name=""/>
        <dsp:cNvSpPr/>
      </dsp:nvSpPr>
      <dsp:spPr>
        <a:xfrm rot="5400000">
          <a:off x="4025568" y="-474366"/>
          <a:ext cx="924265" cy="698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Разработка модели дуальной подготовки кадров для сферы услуг питания и гостеприимства (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совместно  с Ассоциацией «Байкальское гостеприимство»)</a:t>
          </a:r>
          <a:endParaRPr lang="ru-RU" sz="1800" kern="1200" dirty="0"/>
        </a:p>
      </dsp:txBody>
      <dsp:txXfrm rot="5400000">
        <a:off x="4025568" y="-474366"/>
        <a:ext cx="924265" cy="6984677"/>
      </dsp:txXfrm>
    </dsp:sp>
    <dsp:sp modelId="{7D2DA351-C9E8-4CA0-A268-D9074C89EC8E}">
      <dsp:nvSpPr>
        <dsp:cNvPr id="0" name=""/>
        <dsp:cNvSpPr/>
      </dsp:nvSpPr>
      <dsp:spPr>
        <a:xfrm rot="5400000">
          <a:off x="-213292" y="4046172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3292" y="4046172"/>
        <a:ext cx="1421947" cy="995362"/>
      </dsp:txXfrm>
    </dsp:sp>
    <dsp:sp modelId="{E2613AD5-D39E-4CA5-BA29-88F357ABFD66}">
      <dsp:nvSpPr>
        <dsp:cNvPr id="0" name=""/>
        <dsp:cNvSpPr/>
      </dsp:nvSpPr>
      <dsp:spPr>
        <a:xfrm rot="5400000">
          <a:off x="4025568" y="802674"/>
          <a:ext cx="924265" cy="698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Содействие профессиональному самоопределению молодёжи</a:t>
          </a:r>
          <a:endParaRPr lang="ru-RU" sz="1800" kern="1200" dirty="0"/>
        </a:p>
      </dsp:txBody>
      <dsp:txXfrm rot="5400000">
        <a:off x="4025568" y="802674"/>
        <a:ext cx="924265" cy="698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A17D-E7AD-45E0-89FD-5772E52122BF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8C3E-C90F-4F25-A655-FF219C1E6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8C3E-C90F-4F25-A655-FF219C1E68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88780" cy="61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620688"/>
            <a:ext cx="3096344" cy="62170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orldskills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 «дуальное обучение» как основные инструменты повышения эффективности подготовки кадров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Задорожная О.Г.,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по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практическому обучению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БКТиС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августа 2016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-27384"/>
            <a:ext cx="914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«Байкальский колледж туризма и сервиса»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Мишин\World Skills\Логотип БКТиС\logo_white_background_527_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27384"/>
            <a:ext cx="864096" cy="792088"/>
          </a:xfrm>
          <a:prstGeom prst="rect">
            <a:avLst/>
          </a:prstGeom>
          <a:noFill/>
        </p:spPr>
      </p:pic>
      <p:pic>
        <p:nvPicPr>
          <p:cNvPr id="12" name="Picture 1" descr="C:\Users\Super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888" y="836712"/>
            <a:ext cx="177902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619672" y="4581128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2014 -2016 г.г.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562"/>
            <a:ext cx="9144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Агентство стратегических  инициатив  и профессиональное образование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48680"/>
            <a:ext cx="36004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420888"/>
            <a:ext cx="430887" cy="18002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ПРОЕКТЫ АСИ</a:t>
            </a:r>
            <a:endParaRPr lang="ru-RU" sz="1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5091043"/>
            <a:ext cx="430887" cy="15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РЕАЛИЗАЦИЯ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4293096"/>
            <a:ext cx="8424936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РЕГИОНАЛЬНАЯ МОДЕЛЬ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544" y="4869160"/>
            <a:ext cx="410445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Тиражирование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 регионов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Мет.рекомендации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по  обеспечению в субъектах  РФ подготовки кадров по 50 наиболее востребованным и перспективным специальностям и рабочим профессиям в соответствии с межд.стандартами и передовыми технологиями»)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5903893"/>
            <a:ext cx="367240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5013176"/>
            <a:ext cx="403244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Пилотная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апробация модели дуального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регионов, 105 ПОО,1005  предприятий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реализации модели дуального обучения (образования) в субъектах  РФ»)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2771800" y="1916832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idx="1"/>
          </p:nvPr>
        </p:nvSpPr>
        <p:spPr>
          <a:xfrm>
            <a:off x="819844" y="836712"/>
            <a:ext cx="5192316" cy="10081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4168" y="1124744"/>
            <a:ext cx="3024336" cy="30243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 -«Агентство стратегических инициатив по продвижению новых проектов»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АНО создана в 2011 г. Правительством РФ для реализации комплекса мер в экономической и социальной сферах, в т.ч.  продвижения   приоритетных  проектов для глобального лидерства России. Председатель Наблюдательного совета –В.В.Путин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" descr="C:\Users\Sup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93474"/>
            <a:ext cx="1368152" cy="775286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>
            <a:off x="1043608" y="692696"/>
            <a:ext cx="417646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ПРОМЫШЛЕННОГО РОСТА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Текст 31"/>
          <p:cNvSpPr>
            <a:spLocks noGrp="1"/>
          </p:cNvSpPr>
          <p:nvPr>
            <p:ph type="body" idx="1"/>
          </p:nvPr>
        </p:nvSpPr>
        <p:spPr>
          <a:xfrm>
            <a:off x="755576" y="3068960"/>
            <a:ext cx="5256584" cy="10081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99592" y="2564904"/>
            <a:ext cx="1440160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движения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России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3768" y="2564904"/>
            <a:ext cx="1800200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элементов дуального образования 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2564904"/>
            <a:ext cx="1584176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«Глобальное образование»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644008" y="1916832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899592" y="1916832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156176" y="4653136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2014 -2016 г.г.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35496" y="76562"/>
            <a:ext cx="908233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ТОП -50 и образовательный процесс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437112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01074"/>
            <a:ext cx="4176464" cy="2784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3" descr="Z:\Мультимедия\Фото_видео_мероприятий\2015\2015_04_04_WorldSkills_Новосибирск\DSC_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91682" y="1332258"/>
            <a:ext cx="3413932" cy="2219711"/>
          </a:xfrm>
          <a:prstGeom prst="rect">
            <a:avLst/>
          </a:prstGeom>
          <a:noFill/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55576" y="476672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мер, направленных на совершенствование  системы СПО на 2015 -2020 годы»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03.03.2015 N 349-р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D:\Мишин\World Skills\Логотип БКТиС\logo_white_background_527_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64096" cy="79208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07504" y="-171400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179512" y="3356992"/>
          <a:ext cx="482453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004048" y="6505599"/>
            <a:ext cx="4139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компетенция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«РЕСТОРАННЫЙ СЕРВИС»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3841303"/>
            <a:ext cx="34282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компетенция «ПОВАРСКОЕ ДЕЛО»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Мультимедия\Фото_видео_мероприятий\2015\2015_06_23_Жеребьевка_экзамена_worldskills\DSC_0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952328" cy="19682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82800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624"/>
            <a:ext cx="9144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и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Результаты.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5832647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440160"/>
                <a:gridCol w="1512168"/>
                <a:gridCol w="1656183"/>
              </a:tblGrid>
              <a:tr h="303808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РЕСПУБЛИКАНСКАЯ  ЭКСПЕРИМЕНТАЛЬНАЯ ПЛОЩАДКА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Студентов в проекте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 колледжа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Работодателей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–участников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Педагогов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других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ПОО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496" y="2276872"/>
          <a:ext cx="907199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27"/>
                <a:gridCol w="2951468"/>
                <a:gridCol w="302399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dirty="0"/>
                    </a:p>
                  </a:txBody>
                  <a:tcPr/>
                </a:tc>
              </a:tr>
              <a:tr h="332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учебные планы,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бновление содержания рабочих программ  ПМ, УД;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оценочных средств;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 промежуточной аттестации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ГИА (демонстрационный экзамен,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CIS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–система электронного судейства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балл ГИА  по 100-балльной шкале –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79,9 б. ( Целевой индикатор- от 80 баллов)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Сертификация эксперта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«Поварское дело»;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квалификации педагогов в контексте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Значительное сокращение количества экзаменов;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Быстрое выявление наиболее способных студентов;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Результативность участия в чемпионатах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Несоблюдение регламента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кодекса этики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риск!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Непредсказуемость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компетентности экспертов;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Слабая мотивация педагогов - экспертов;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финансовое обеспечение экзаменов;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 descr="D:\Рабочий_стол\WSR Чемпионат профессий\wsrlogo_w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700808"/>
            <a:ext cx="792088" cy="7744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2286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Байкальский колледж туризма и сервиса-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«Межрегиональная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площадка Сибирского федерального округа по компетенциям Поварское дело, Ресторанный сервис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99592" y="5661248"/>
            <a:ext cx="74168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Тиражирование: РБ, СФО, РФ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гнутая вверх стрелка 16"/>
          <p:cNvSpPr/>
          <p:nvPr/>
        </p:nvSpPr>
        <p:spPr>
          <a:xfrm>
            <a:off x="2555776" y="1412776"/>
            <a:ext cx="2016224" cy="72008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0800000">
            <a:off x="4427984" y="5517232"/>
            <a:ext cx="1872208" cy="646239"/>
          </a:xfrm>
          <a:prstGeom prst="curvedDownArrow">
            <a:avLst>
              <a:gd name="adj1" fmla="val 32516"/>
              <a:gd name="adj2" fmla="val 47192"/>
              <a:gd name="adj3" fmla="val 30549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132856"/>
            <a:ext cx="2016224" cy="330795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КАЧЕСТВА РЕСУРСОВ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27384"/>
            <a:ext cx="9144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СПЕЦИАЛИЗИРОВАННЫЙ ЦЕНТР КОМПЕТЕНЦИЙ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(СЦК)</a:t>
            </a: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036496" cy="504056"/>
          </a:xfrm>
          <a:solidFill>
            <a:schemeClr val="accent6"/>
          </a:solidFill>
          <a:effectLst/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АККРЕДИТАЦИИ СЦК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36096" y="476672"/>
            <a:ext cx="3707904" cy="5553001"/>
          </a:xfrm>
          <a:prstGeom prst="roundRect">
            <a:avLst/>
          </a:prstGeom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Высокая степень оснащенности - учебно-производственной базы    (инфраструктурные листы Чемпионатов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успешный опыт и результативность участия в Чемпионатах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 квалификации преподавателей и качества методического потенциала, в т.ч. наличие экспертов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Сетевое взаимодействие с Межрегиональным центром компетенций;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развитой системы независимой оценки качества профессионального образования.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35896" y="404664"/>
            <a:ext cx="1512168" cy="9807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D:\Рабочий_стол\c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203848" cy="1800200"/>
          </a:xfrm>
          <a:prstGeom prst="rect">
            <a:avLst/>
          </a:prstGeom>
          <a:noFill/>
          <a:effectLst/>
        </p:spPr>
      </p:pic>
      <p:pic>
        <p:nvPicPr>
          <p:cNvPr id="28" name="Picture 3" descr="Z:\anton\WSR Красноярск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149080"/>
            <a:ext cx="3096343" cy="2160240"/>
          </a:xfrm>
          <a:prstGeom prst="rect">
            <a:avLst/>
          </a:prstGeom>
          <a:noFill/>
        </p:spPr>
      </p:pic>
      <p:pic>
        <p:nvPicPr>
          <p:cNvPr id="29" name="Picture 2" descr="D:\Рабочий_стол\nima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149080"/>
            <a:ext cx="1512590" cy="2160240"/>
          </a:xfrm>
          <a:prstGeom prst="rect">
            <a:avLst/>
          </a:prstGeom>
          <a:noFill/>
        </p:spPr>
      </p:pic>
      <p:pic>
        <p:nvPicPr>
          <p:cNvPr id="31" name="Содержимое 3" descr="DSC_135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6512" y="2037518"/>
            <a:ext cx="3240360" cy="2145118"/>
          </a:xfrm>
        </p:spPr>
      </p:pic>
    </p:spTree>
    <p:extLst>
      <p:ext uri="{BB962C8B-B14F-4D97-AF65-F5344CB8AC3E}">
        <p14:creationId xmlns="" xmlns:p14="http://schemas.microsoft.com/office/powerpoint/2010/main" val="23648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ЗАДАЧИ – РЕАЛИЗАЦИЯ  АКТУАЛЬНЫХ  ПРОЕКТОВ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D:\Рабочий_стол\WSR Чемпионат профессий\wsrlogo_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92088" cy="704079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395536" y="1268760"/>
          <a:ext cx="7980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6600" dirty="0"/>
          </a:p>
        </p:txBody>
      </p:sp>
      <p:pic>
        <p:nvPicPr>
          <p:cNvPr id="6" name="Содержимое 3" descr="IMG_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92696"/>
            <a:ext cx="9073008" cy="6120680"/>
          </a:xfrm>
          <a:prstGeom prst="rect">
            <a:avLst/>
          </a:prstGeom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-27384"/>
            <a:ext cx="9144000" cy="158417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Творческого поиска, профессионального роста и новых побед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всему педагогическому сообществу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студентам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ПОО Республики Бурятия!!!!!!!!!!!!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720080"/>
          </a:xfr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сборная Бурятии, 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полуфинал Национального чемпионата «Молодые профессионалы» (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СФО Красноярск- 2016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80112" y="1628800"/>
            <a:ext cx="3384376" cy="1584176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золотых медали,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серебряная медаль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бронзовая медаль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14924</TotalTime>
  <Words>704</Words>
  <Application>Microsoft Office PowerPoint</Application>
  <PresentationFormat>Экран (4:3)</PresentationFormat>
  <Paragraphs>180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Super</cp:lastModifiedBy>
  <cp:revision>419</cp:revision>
  <dcterms:created xsi:type="dcterms:W3CDTF">2016-08-06T06:34:37Z</dcterms:created>
  <dcterms:modified xsi:type="dcterms:W3CDTF">2016-08-29T00:12:03Z</dcterms:modified>
</cp:coreProperties>
</file>