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2543-208C-4C3B-A703-55C672F480FA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D219-4B3B-4E05-8BBF-63210F7F44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CE353-0C5A-4F56-B3A3-9688359C4035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A906-C82E-4D0F-A389-225A40E174FB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AE91-1986-4080-AF17-0EF9C13323FB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11E4-72DE-41F9-8724-0A4CCDF024DC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4CAB-0109-42BD-8993-29326FC904A6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4123-363C-41D2-A5B5-F1ADC6AA80E3}" type="datetime1">
              <a:rPr lang="ru-RU" smtClean="0"/>
              <a:t>14.12.2017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ED13-F08D-4E7E-A246-332F4E51686A}" type="datetime1">
              <a:rPr lang="ru-RU" smtClean="0"/>
              <a:t>14.12.2017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A0CA-6E7C-43CD-A253-88FBC6ACE72C}" type="datetime1">
              <a:rPr lang="ru-RU" smtClean="0"/>
              <a:t>14.12.2017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C6E8-AB4E-4AEB-B109-B6C41DD154CC}" type="datetime1">
              <a:rPr lang="ru-RU" smtClean="0"/>
              <a:t>14.12.2017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E4421-17BB-43F6-8EC5-994F525F0E28}" type="datetime1">
              <a:rPr lang="ru-RU" smtClean="0"/>
              <a:t>14.12.2017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FA37-D008-499A-82B9-0C5F477E33D3}" type="datetime1">
              <a:rPr lang="ru-RU" smtClean="0"/>
              <a:t>14.12.2017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21FE6E3-A672-49AC-B4AE-DD0344B3DED5}" type="datetime1">
              <a:rPr lang="ru-RU" smtClean="0"/>
              <a:t>14.12.2017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изменении в концепции преподавания предметной области «Технология»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9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906" y="404664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Целью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школьный курс обучения основам предпринимательства необходимо включить обязательный блок, посвященный истории предпринимательства в России, традициям благотворительности и гражданственности отечественных предпринимателей, их служения интересам нашего государства.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обучении школьников основам предпринимательства необходимо показывать не только нравственные устои отечественных промышленников, финансистов, купцов прошлых веков, но и приводить примеры, приглашать в школы современных бизнесменов, следующих традициям российского предпринимательства, каких, к счастью, становится все больше. Необходимо, чтобы в процессе обучения основам предпринимательства школьники четко усвоили главный принцип истинного отечественного предпринимателя - приоритет служения Отечеству, процветания и благополучия сограждан над стяжательством и корыстолюбием.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974" y="260648"/>
            <a:ext cx="864096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Calibri"/>
                <a:cs typeface="Times New Roman"/>
              </a:rPr>
              <a:t>Содержание социально-экономического образования может быть реализовано на трех уровнях - базовом, профильном и специализированном.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u="sng" dirty="0">
                <a:latin typeface="Times New Roman"/>
                <a:ea typeface="Calibri"/>
                <a:cs typeface="Times New Roman"/>
              </a:rPr>
              <a:t>Базовый уровень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включает шесть основных содержательных областей (модулей):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институциональная структура экономической системы;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домохозяйство в экономической системе;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предприятие в экономическом кругообороте;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государство в рыночной экономике;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рынок как форма организации экономических отношений;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-· институциональная среда для экономической деятельности.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u="sng" dirty="0">
                <a:latin typeface="Times New Roman"/>
                <a:ea typeface="Calibri"/>
                <a:cs typeface="Times New Roman"/>
              </a:rPr>
              <a:t>На профильном уровне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акцент делается на функциональном аспекте экономики, в связи с чем изучаются модули, отражающие закономерности микро-, макро- и мировой экономики.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>
                <a:latin typeface="Times New Roman"/>
                <a:ea typeface="Calibri"/>
                <a:cs typeface="Times New Roman"/>
              </a:rPr>
              <a:t>Специализированный уровень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представлен комплексом элективных курсов, углубляющих содержание базовых модулей. </a:t>
            </a:r>
            <a:r>
              <a:rPr lang="ru-RU" u="sng" dirty="0">
                <a:latin typeface="Times New Roman"/>
                <a:ea typeface="Calibri"/>
                <a:cs typeface="Times New Roman"/>
              </a:rPr>
              <a:t>При этом вполне обоснованным является предложение школьникам таких элективных курсов, как "Основы финансовой грамотности", "Основы предпринимательской деятельности", "Основы потребительских знаний" и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т.д. Однако структуру содержания каждого из предлагаемых уровней необходимо строить на основе принципа системности.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59" cy="482453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общеобразовательный </a:t>
            </a:r>
            <a:r>
              <a:rPr lang="ru-RU" sz="3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(изучаемый всеми школьниками, начиная с 1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 класс,  и  обеспечивающий  общеобразовательное  понимание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техники и технологии, знакомство с миром профессий и труда,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sz="3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метапредметными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результатами образования на примере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предметно-практической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деятельности); </a:t>
            </a:r>
          </a:p>
          <a:p>
            <a:pPr marL="0" indent="0" algn="just"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профильный  предмет 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(для  разных  профилей  обучения  в  10-11-х  классах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определяющий изучение тех технологий и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технических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систем, которые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свойственны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выбранной сфере профессиональной деятельности); </a:t>
            </a:r>
          </a:p>
          <a:p>
            <a:pPr marL="0" indent="0" algn="just"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1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 и  производственно-технологическая  практика  обучающихся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определяющая  подготовку  школьников  к  реальной  трудовой,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в условиях производства и социальной, в том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волонтерской, практики).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СОВРЕМЕННОМ ПОНИМАНИИ ПРЕДМЕТНАЯ ОБЛАСТЬ «ТЕХНОЛОГИЯ» РАССМАТРИВАЕТСЯ КАК: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5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5" cy="406531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целью  предметной  области  «Технология»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является  формирование  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технологической  культуры,  необходимой  каждому  выпускнику  для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социально-трудовой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адаптации  на  рынке  труда,  получения  профессионального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осуществления  персональной  деятельности  (использовании  современных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техники в личной сфере, потребительских целях).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Задачи 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реализации  предметной  области  «Технология»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раскрывают  процесс 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  технологической  культуры  у  обучающихся  на  разных  уровнях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образования. 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ЗАДАЧИ РЕАЛИЗАЦИИ ПРЕДМЕТНОЙ ОБЛАСТИ «ТЕХНОЛОГИЯ»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5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640959" cy="44644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Модулями, определяющими сквозное содержание учебного материала в предмете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Технология» являются: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Научно-техническая информация и технологическая документация;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Технологические процессы и системы;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Исследование материалов и структур;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Моделирование и конструирование;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Методы решения конструкторских и изобретательских задач;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Высокие технологии;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Управление и контроль за технологиями;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Проектирование и выполнение проектов.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 СОДЕРЖАТЕЛЬНЫЕ  ЛИНИИ  ПРЕДМЕТНОЙ  ОБЛАСТИ 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«ТЕХНОЛОГИЯ»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6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75467"/>
            <a:ext cx="8496943" cy="3450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Основными  направлениями  для  изучения  в  предметной  области  «Технология»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  укрупненно  выделяемые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сферы экономики: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производство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инженерная деятельность);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сельское  хозяйство  (сельскохозяйственная  деятельность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сфера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услуг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сервисная деятельность).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ПРИОРИТЕТНЫЕ НАПРАВЛЕНИЯ, МЕТОДЫ ПРЕПОДАВАНИЯ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7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24744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Исходя  из  этого,  можно  выделить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 приоритетных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направлений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технологической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подготовки  школьников,  ориентированных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изучение: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производства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индустриальных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технологий – инженерно-технологический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(направление);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технологий сельского хозяйства и агрономии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агротехнологический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профиль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направление);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технологий  сферы  услуг  и  сервиса  –  сервис-технологический  профиль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направление);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информационные и мультимедийные технологии,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цифровые технологии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информационно-технологический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профиль;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нанотехнологии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наноматериалы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нанотехнологический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профиль.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9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УЧЕБНЫМИ ПРЕДМЕТАМИ В ТЕХНОЛОГИЧЕСКОЙ ПОДГОТОВКЕ ОБУЧАЮЩИХСЯ ЯВЛЯЮТСЯ: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1" cy="40653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«Технология» как общеобразовательный предмет (с 1-го по 9-й классы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«Черчение и техническое конструирование» (с 7-го по 9-й классы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«Введение  в  профессиональную  деятельность»  как  профильный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(по профилю обучения в 10-11-х классах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 «Технологическая практика» (с 7-го по 10-й классы).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874729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«Формирование предпринимательской грамотности обучающихся 9-11 классов в ОО в рамках введения нового предмета «Предпринимательская деятельность»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9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484" y="112474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современном обществе одной из актуальных задач развития является переход к новым образовательным ориентирам и технологиям, инновационной политике в образовании, одним из приоритетных направлений современного образования является обучение учащихся основам предпринимательства, их адаптация и ориентация в рыночных условиях, формирование экономического мышления, развитие экономической культуры населения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</TotalTime>
  <Words>539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Об изменении в концепции преподавания предметной области «Технология»</vt:lpstr>
      <vt:lpstr>В СОВРЕМЕННОМ ПОНИМАНИИ ПРЕДМЕТНАЯ ОБЛАСТЬ «ТЕХНОЛОГИЯ» РАССМАТРИВАЕТСЯ КАК:</vt:lpstr>
      <vt:lpstr> ЦЕЛИ И ЗАДАЧИ РЕАЛИЗАЦИИ ПРЕДМЕТНОЙ ОБЛАСТИ «ТЕХНОЛОГИЯ»  </vt:lpstr>
      <vt:lpstr>ОСНОВНЫЕ  СОДЕРЖАТЕЛЬНЫЕ  ЛИНИИ  ПРЕДМЕТНОЙ  ОБЛАСТИ  «ТЕХНОЛОГИЯ» </vt:lpstr>
      <vt:lpstr>ПРИОРИТЕТНЫЕ НАПРАВЛЕНИЯ, МЕТОДЫ ПРЕПОДАВАНИЯ </vt:lpstr>
      <vt:lpstr>Презентация PowerPoint</vt:lpstr>
      <vt:lpstr> УЧЕБНЫМИ ПРЕДМЕТАМИ В ТЕХНОЛОГИЧЕСКОЙ ПОДГОТОВКЕ ОБУЧАЮЩИХСЯ ЯВЛЯЮТСЯ: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предпринимательской грамотности обучающихся 9-11 классов в ОО в рамках введения нового предмета «Предпринимательская деятельность»</dc:title>
  <dc:creator>Александра</dc:creator>
  <cp:lastModifiedBy>Александра</cp:lastModifiedBy>
  <cp:revision>10</cp:revision>
  <dcterms:created xsi:type="dcterms:W3CDTF">2017-12-13T17:46:02Z</dcterms:created>
  <dcterms:modified xsi:type="dcterms:W3CDTF">2017-12-13T20:03:54Z</dcterms:modified>
</cp:coreProperties>
</file>