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4DF94-C862-420F-8DB9-9FCC934CAB73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E3A-7170-433F-A82D-C05EB33057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4DF94-C862-420F-8DB9-9FCC934CAB73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E3A-7170-433F-A82D-C05EB33057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4DF94-C862-420F-8DB9-9FCC934CAB73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E3A-7170-433F-A82D-C05EB33057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4DF94-C862-420F-8DB9-9FCC934CAB73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E3A-7170-433F-A82D-C05EB33057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4DF94-C862-420F-8DB9-9FCC934CAB73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E3A-7170-433F-A82D-C05EB33057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4DF94-C862-420F-8DB9-9FCC934CAB73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E3A-7170-433F-A82D-C05EB33057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4DF94-C862-420F-8DB9-9FCC934CAB73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E3A-7170-433F-A82D-C05EB33057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4DF94-C862-420F-8DB9-9FCC934CAB73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E3A-7170-433F-A82D-C05EB33057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4DF94-C862-420F-8DB9-9FCC934CAB73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E3A-7170-433F-A82D-C05EB33057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4DF94-C862-420F-8DB9-9FCC934CAB73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E3A-7170-433F-A82D-C05EB33057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4DF94-C862-420F-8DB9-9FCC934CAB73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E3A-7170-433F-A82D-C05EB33057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4DF94-C862-420F-8DB9-9FCC934CAB73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DCE3A-7170-433F-A82D-C05EB33057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861048"/>
            <a:ext cx="8280920" cy="1944216"/>
          </a:xfrm>
        </p:spPr>
        <p:txBody>
          <a:bodyPr>
            <a:noAutofit/>
          </a:bodyPr>
          <a:lstStyle/>
          <a:p>
            <a:pPr algn="l"/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</a:rPr>
              <a:t>Руководитель: </a:t>
            </a:r>
            <a:endParaRPr lang="ru-RU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r>
              <a:rPr lang="ru-RU" sz="4000" b="1" i="1" dirty="0" smtClean="0">
                <a:solidFill>
                  <a:srgbClr val="FF0000"/>
                </a:solidFill>
              </a:rPr>
              <a:t>Хобраков </a:t>
            </a:r>
            <a:r>
              <a:rPr lang="ru-RU" sz="4000" b="1" i="1" dirty="0" err="1" smtClean="0">
                <a:solidFill>
                  <a:srgbClr val="FF0000"/>
                </a:solidFill>
              </a:rPr>
              <a:t>Солбон</a:t>
            </a:r>
            <a:r>
              <a:rPr lang="ru-RU" sz="4000" b="1" i="1" dirty="0" smtClean="0">
                <a:solidFill>
                  <a:srgbClr val="FF0000"/>
                </a:solidFill>
              </a:rPr>
              <a:t> </a:t>
            </a:r>
            <a:r>
              <a:rPr lang="ru-RU" sz="4000" b="1" i="1" dirty="0" err="1" smtClean="0">
                <a:solidFill>
                  <a:srgbClr val="FF0000"/>
                </a:solidFill>
              </a:rPr>
              <a:t>Цыренжапович</a:t>
            </a:r>
            <a:r>
              <a:rPr lang="ru-RU" sz="4000" b="1" i="1" dirty="0" smtClean="0">
                <a:solidFill>
                  <a:srgbClr val="FF0000"/>
                </a:solidFill>
              </a:rPr>
              <a:t> </a:t>
            </a:r>
            <a:r>
              <a:rPr lang="ru-RU" sz="4000" i="1" dirty="0" smtClean="0">
                <a:solidFill>
                  <a:schemeClr val="accent5">
                    <a:lumMod val="50000"/>
                  </a:schemeClr>
                </a:solidFill>
              </a:rPr>
              <a:t>  </a:t>
            </a:r>
          </a:p>
          <a:p>
            <a:pPr algn="l"/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</a:rPr>
              <a:t>кандидат политических наук 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13" name="Рисунок 12" descr="MUzhHXAbC5Y.jpg"/>
          <p:cNvPicPr>
            <a:picLocks noChangeAspect="1"/>
          </p:cNvPicPr>
          <p:nvPr/>
        </p:nvPicPr>
        <p:blipFill>
          <a:blip r:embed="rId2" cstate="print"/>
          <a:srcRect l="4326" t="16805" r="7476" b="9672"/>
          <a:stretch>
            <a:fillRect/>
          </a:stretch>
        </p:blipFill>
        <p:spPr>
          <a:xfrm>
            <a:off x="0" y="476672"/>
            <a:ext cx="9151708" cy="28599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80920" cy="5040560"/>
          </a:xfrm>
        </p:spPr>
        <p:txBody>
          <a:bodyPr>
            <a:noAutofit/>
          </a:bodyPr>
          <a:lstStyle/>
          <a:p>
            <a:pPr algn="just"/>
            <a:r>
              <a:rPr lang="ru-RU" sz="2400" b="1" i="1" dirty="0" smtClean="0">
                <a:solidFill>
                  <a:srgbClr val="FF0000"/>
                </a:solidFill>
              </a:rPr>
              <a:t>Что такое «</a:t>
            </a:r>
            <a:r>
              <a:rPr lang="en-US" sz="2400" b="1" i="1" dirty="0" err="1" smtClean="0">
                <a:solidFill>
                  <a:srgbClr val="FF0000"/>
                </a:solidFill>
              </a:rPr>
              <a:t>LiveDream</a:t>
            </a:r>
            <a:r>
              <a:rPr lang="ru-RU" sz="2400" b="1" i="1" dirty="0" smtClean="0">
                <a:solidFill>
                  <a:srgbClr val="FF0000"/>
                </a:solidFill>
              </a:rPr>
              <a:t>»? </a:t>
            </a:r>
          </a:p>
          <a:p>
            <a:pPr algn="just"/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</a:rPr>
              <a:t>«</a:t>
            </a:r>
            <a:r>
              <a:rPr lang="ru-RU" sz="2400" b="1" i="1" dirty="0" err="1" smtClean="0">
                <a:solidFill>
                  <a:schemeClr val="accent5">
                    <a:lumMod val="50000"/>
                  </a:schemeClr>
                </a:solidFill>
              </a:rPr>
              <a:t>LiveDream</a:t>
            </a: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</a:rPr>
              <a:t>» 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- это первая бизнес-школа в Бурятии направленная на детей в возрасте от 12 до 17 лет. </a:t>
            </a:r>
          </a:p>
          <a:p>
            <a:pPr algn="just"/>
            <a:r>
              <a:rPr lang="ru-RU" sz="2400" b="1" i="1" dirty="0" smtClean="0">
                <a:solidFill>
                  <a:srgbClr val="FF0000"/>
                </a:solidFill>
              </a:rPr>
              <a:t>Наша задача - </a:t>
            </a:r>
            <a:r>
              <a:rPr lang="ru-RU" sz="2400" i="1" dirty="0" smtClean="0">
                <a:solidFill>
                  <a:srgbClr val="FF0000"/>
                </a:solidFill>
              </a:rPr>
              <a:t>сформировать такую культуру, в которой дети будут мечтать о собственном бизнесе еще со старших классов школы. </a:t>
            </a:r>
          </a:p>
          <a:p>
            <a:pPr algn="just"/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</a:rPr>
              <a:t>Миссия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 «</a:t>
            </a:r>
            <a:r>
              <a:rPr lang="ru-RU" sz="2400" i="1" dirty="0" err="1" smtClean="0">
                <a:solidFill>
                  <a:schemeClr val="accent5">
                    <a:lumMod val="50000"/>
                  </a:schemeClr>
                </a:solidFill>
              </a:rPr>
              <a:t>LiveDream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» - научить детей реализовывать свои идеи, развить способности и навыки, найти и собрать команду единомышленников, обрести уверенность в себе и в своих ценностях и стремиться к лучшей жизни! </a:t>
            </a:r>
          </a:p>
          <a:p>
            <a:pPr algn="just"/>
            <a:r>
              <a:rPr lang="ru-RU" sz="2400" i="1" dirty="0" smtClean="0">
                <a:solidFill>
                  <a:srgbClr val="FF0000"/>
                </a:solidFill>
              </a:rPr>
              <a:t>Мы считаем, что предпринимателями не рождаются, а становятся. </a:t>
            </a:r>
          </a:p>
          <a:p>
            <a:pPr algn="just"/>
            <a:endParaRPr lang="en-US" sz="2400" b="1" i="1" dirty="0" smtClean="0">
              <a:solidFill>
                <a:schemeClr val="tx1"/>
              </a:solidFill>
            </a:endParaRPr>
          </a:p>
        </p:txBody>
      </p:sp>
      <p:pic>
        <p:nvPicPr>
          <p:cNvPr id="14" name="Рисунок 13" descr="MUzhHXAbC5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0"/>
            <a:ext cx="3779912" cy="14170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80920" cy="5040560"/>
          </a:xfrm>
        </p:spPr>
        <p:txBody>
          <a:bodyPr>
            <a:noAutofit/>
          </a:bodyPr>
          <a:lstStyle/>
          <a:p>
            <a:pPr algn="just"/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Бизнес-школа для детей </a:t>
            </a:r>
            <a:r>
              <a:rPr lang="en-US" sz="2400" b="1" i="1" dirty="0" err="1" smtClean="0">
                <a:solidFill>
                  <a:schemeClr val="accent5">
                    <a:lumMod val="50000"/>
                  </a:schemeClr>
                </a:solidFill>
              </a:rPr>
              <a:t>LiveDream</a:t>
            </a:r>
            <a:r>
              <a:rPr lang="en-US" sz="2400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направлена на обучение школьников в развитии собственного бизнеса в возрасте от 12-17 лет.  В программе обучения 7 ступеней, где  теоретическая часть подкрепляется практикой.</a:t>
            </a:r>
          </a:p>
          <a:p>
            <a:pPr algn="l"/>
            <a:r>
              <a:rPr lang="ru-RU" sz="2000" i="1" dirty="0" smtClean="0">
                <a:solidFill>
                  <a:srgbClr val="FF0000"/>
                </a:solidFill>
              </a:rPr>
              <a:t>СОДЕРЖАНИЕ ОБРАЗОВАТЕЛЬНОЙ ПРОГРАММЫ БИЗНЕС-ШКОЛЫ	</a:t>
            </a:r>
          </a:p>
          <a:p>
            <a:pPr algn="l"/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1. Идеи и создание продуктов – 20 часов </a:t>
            </a:r>
            <a:b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2. Маркетинг – 40 часов </a:t>
            </a:r>
            <a:b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3. Реклама и PR-технологии – 20 часов </a:t>
            </a:r>
            <a:b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4. Продажи – 40 часов </a:t>
            </a:r>
            <a:b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5. Персонал – 20 часов </a:t>
            </a:r>
            <a:b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6. Организация – 20 часов </a:t>
            </a:r>
            <a:b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7. Финансы – 20 часов </a:t>
            </a:r>
            <a:r>
              <a:rPr lang="ru-RU" sz="2400" i="1" dirty="0" smtClean="0">
                <a:solidFill>
                  <a:schemeClr val="tx1"/>
                </a:solidFill>
              </a:rPr>
              <a:t/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rgbClr val="FF0000"/>
                </a:solidFill>
              </a:rPr>
              <a:t>Каждая ступень включает </a:t>
            </a:r>
            <a:r>
              <a:rPr lang="ru-RU" sz="2400" i="1" dirty="0" err="1" smtClean="0">
                <a:solidFill>
                  <a:srgbClr val="FF0000"/>
                </a:solidFill>
              </a:rPr>
              <a:t>бизнес-тренинги</a:t>
            </a:r>
            <a:r>
              <a:rPr lang="ru-RU" sz="2400" i="1" dirty="0" smtClean="0">
                <a:solidFill>
                  <a:srgbClr val="FF0000"/>
                </a:solidFill>
              </a:rPr>
              <a:t>. </a:t>
            </a:r>
            <a:endParaRPr lang="en-US" sz="2400" b="1" i="1" dirty="0" smtClean="0">
              <a:solidFill>
                <a:srgbClr val="FF0000"/>
              </a:solidFill>
            </a:endParaRPr>
          </a:p>
        </p:txBody>
      </p:sp>
      <p:pic>
        <p:nvPicPr>
          <p:cNvPr id="14" name="Рисунок 13" descr="MUzhHXAbC5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0"/>
            <a:ext cx="3779912" cy="14170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80920" cy="5040560"/>
          </a:xfrm>
        </p:spPr>
        <p:txBody>
          <a:bodyPr>
            <a:noAutofit/>
          </a:bodyPr>
          <a:lstStyle/>
          <a:p>
            <a:pPr marL="342900" lvl="0" indent="-342900" algn="l">
              <a:defRPr/>
            </a:pPr>
            <a:endParaRPr lang="ru-RU" sz="2400" b="1" i="1" dirty="0" smtClean="0">
              <a:solidFill>
                <a:srgbClr val="FF0000"/>
              </a:solidFill>
            </a:endParaRPr>
          </a:p>
          <a:p>
            <a:pPr marL="342900" lvl="0" indent="-342900" algn="l">
              <a:defRPr/>
            </a:pPr>
            <a:r>
              <a:rPr lang="ru-RU" sz="2400" b="1" i="1" dirty="0" smtClean="0">
                <a:solidFill>
                  <a:srgbClr val="FF0000"/>
                </a:solidFill>
              </a:rPr>
              <a:t>Наши ценности:</a:t>
            </a:r>
          </a:p>
          <a:p>
            <a:pPr marL="342900" lvl="0" indent="-342900" algn="l">
              <a:defRPr/>
            </a:pP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	ИДЕЯ – идеи делают тебя лидером</a:t>
            </a:r>
          </a:p>
          <a:p>
            <a:pPr marL="342900" lvl="0" indent="-342900" algn="l">
              <a:defRPr/>
            </a:pP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	РАЗВИТИЕ – каждому лидеру нужен рост</a:t>
            </a:r>
          </a:p>
          <a:p>
            <a:pPr marL="342900" lvl="0" indent="-342900" algn="l"/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	КОМАНДА –  развивайся вместе с друзьями</a:t>
            </a:r>
          </a:p>
          <a:p>
            <a:pPr marL="342900" lvl="0" indent="-342900" algn="l">
              <a:defRPr/>
            </a:pP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	ЦЕННОСТИ – изменить мир к лучшему</a:t>
            </a:r>
          </a:p>
          <a:p>
            <a:pPr marL="342900" lvl="0" indent="-342900" algn="l">
              <a:defRPr/>
            </a:pPr>
            <a:endParaRPr lang="ru-RU" sz="24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lvl="0" indent="-342900" algn="l">
              <a:defRPr/>
            </a:pPr>
            <a:r>
              <a:rPr lang="ru-RU" sz="2400" b="1" i="1" dirty="0" smtClean="0">
                <a:solidFill>
                  <a:srgbClr val="FF0000"/>
                </a:solidFill>
              </a:rPr>
              <a:t>Наш девиз:</a:t>
            </a:r>
          </a:p>
          <a:p>
            <a:pPr marL="342900" lvl="0" indent="-342900" algn="l">
              <a:defRPr/>
            </a:pP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	Осуществи мечту!</a:t>
            </a:r>
            <a:endParaRPr lang="en-US" sz="2400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4" name="Рисунок 13" descr="MUzhHXAbC5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0"/>
            <a:ext cx="3779912" cy="14170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3600400"/>
          </a:xfrm>
        </p:spPr>
        <p:txBody>
          <a:bodyPr>
            <a:normAutofit/>
          </a:bodyPr>
          <a:lstStyle/>
          <a:p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У тебя есть идеи? </a:t>
            </a:r>
            <a:b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Ты хочешь их реализовать? </a:t>
            </a:r>
            <a:b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Ты хочешь стать лидером?</a:t>
            </a:r>
            <a:b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Ты хочешь найти друзей, которые строят свой бизнес?</a:t>
            </a:r>
            <a:b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Ты хочешь изменить мир к лучшему? </a:t>
            </a:r>
            <a:b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Ты хочешь сам зарабатывать?</a:t>
            </a:r>
            <a:b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Ты живешь мечтой?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b="1" i="1" dirty="0" smtClean="0">
                <a:solidFill>
                  <a:srgbClr val="FF0000"/>
                </a:solidFill>
              </a:rPr>
              <a:t>Осуществляй мечты! </a:t>
            </a:r>
            <a:br>
              <a:rPr lang="ru-RU" sz="2400" b="1" i="1" dirty="0" smtClean="0">
                <a:solidFill>
                  <a:srgbClr val="FF0000"/>
                </a:solidFill>
              </a:rPr>
            </a:br>
            <a:r>
              <a:rPr lang="ru-RU" sz="2400" b="1" i="1" dirty="0" smtClean="0">
                <a:solidFill>
                  <a:srgbClr val="FF0000"/>
                </a:solidFill>
              </a:rPr>
              <a:t>Стремись к лучшей жизни! Вместе с нами!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MUzhHXAbC5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0"/>
            <a:ext cx="3779912" cy="1417014"/>
          </a:xfrm>
          <a:prstGeom prst="rect">
            <a:avLst/>
          </a:prstGeom>
        </p:spPr>
      </p:pic>
      <p:pic>
        <p:nvPicPr>
          <p:cNvPr id="8" name="Рисунок 7" descr="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5301208"/>
            <a:ext cx="4876800" cy="1003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96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У тебя есть идеи?  Ты хочешь их реализовать?  Ты хочешь стать лидером? Ты хочешь найти друзей, которые строят свой бизнес? Ты хочешь изменить мир к лучшему?  Ты хочешь сам зарабатывать? Ты живешь мечтой? Осуществляй мечты!  Стремись к лучшей жизни! Вместе с нами!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администратор</cp:lastModifiedBy>
  <cp:revision>31</cp:revision>
  <dcterms:created xsi:type="dcterms:W3CDTF">2014-12-15T17:37:50Z</dcterms:created>
  <dcterms:modified xsi:type="dcterms:W3CDTF">2017-12-13T12:07:21Z</dcterms:modified>
</cp:coreProperties>
</file>