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57" r:id="rId9"/>
    <p:sldId id="25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A2DB94-2B3A-4921-B00D-1B5CC4A61F34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5CFD6F-1E1D-4971-A1C5-350E699B03F6}">
      <dgm:prSet phldrT="[Текст]" custT="1"/>
      <dgm:spPr/>
      <dgm:t>
        <a:bodyPr/>
        <a:lstStyle/>
        <a:p>
          <a:r>
            <a:rPr lang="ru-RU" sz="2000" b="1" dirty="0" smtClean="0"/>
            <a:t>Требования к психолого-педагогическим условиям</a:t>
          </a:r>
          <a:endParaRPr lang="ru-RU" sz="2000" b="1" dirty="0"/>
        </a:p>
      </dgm:t>
    </dgm:pt>
    <dgm:pt modelId="{451E935F-5E0A-4485-981B-3C185B3575B5}" type="parTrans" cxnId="{B7916BFA-2C5B-4E20-991D-A366BA3AE4B0}">
      <dgm:prSet/>
      <dgm:spPr/>
      <dgm:t>
        <a:bodyPr/>
        <a:lstStyle/>
        <a:p>
          <a:endParaRPr lang="ru-RU"/>
        </a:p>
      </dgm:t>
    </dgm:pt>
    <dgm:pt modelId="{0C4173EC-B6AF-40EC-8D36-6518084D48CE}" type="sibTrans" cxnId="{B7916BFA-2C5B-4E20-991D-A366BA3AE4B0}">
      <dgm:prSet/>
      <dgm:spPr/>
      <dgm:t>
        <a:bodyPr/>
        <a:lstStyle/>
        <a:p>
          <a:endParaRPr lang="ru-RU"/>
        </a:p>
      </dgm:t>
    </dgm:pt>
    <dgm:pt modelId="{C8F5E36F-A892-4345-A282-F52E3FB7659A}">
      <dgm:prSet phldrT="[Текст]" custT="1"/>
      <dgm:spPr/>
      <dgm:t>
        <a:bodyPr/>
        <a:lstStyle/>
        <a:p>
          <a:r>
            <a:rPr lang="ru-RU" sz="2000" b="1" dirty="0" smtClean="0"/>
            <a:t>Требования к кадровому обеспечению</a:t>
          </a:r>
          <a:endParaRPr lang="ru-RU" sz="2000" b="1" dirty="0"/>
        </a:p>
      </dgm:t>
    </dgm:pt>
    <dgm:pt modelId="{5CBCD349-04CF-4CEF-8B66-E2674B347598}" type="parTrans" cxnId="{04635626-9C5F-4188-A989-7D36F73CC9F5}">
      <dgm:prSet/>
      <dgm:spPr/>
      <dgm:t>
        <a:bodyPr/>
        <a:lstStyle/>
        <a:p>
          <a:endParaRPr lang="ru-RU"/>
        </a:p>
      </dgm:t>
    </dgm:pt>
    <dgm:pt modelId="{612ED6C4-A72B-441D-B448-4719EF0848EA}" type="sibTrans" cxnId="{04635626-9C5F-4188-A989-7D36F73CC9F5}">
      <dgm:prSet/>
      <dgm:spPr/>
      <dgm:t>
        <a:bodyPr/>
        <a:lstStyle/>
        <a:p>
          <a:endParaRPr lang="ru-RU"/>
        </a:p>
      </dgm:t>
    </dgm:pt>
    <dgm:pt modelId="{8634D72D-EA77-4537-8376-BBAD9E656CDB}">
      <dgm:prSet phldrT="[Текст]" custT="1"/>
      <dgm:spPr/>
      <dgm:t>
        <a:bodyPr/>
        <a:lstStyle/>
        <a:p>
          <a:r>
            <a:rPr lang="ru-RU" sz="2000" b="1" dirty="0" smtClean="0"/>
            <a:t>Требования к материально-технической базе</a:t>
          </a:r>
          <a:endParaRPr lang="ru-RU" sz="2000" b="1" dirty="0"/>
        </a:p>
      </dgm:t>
    </dgm:pt>
    <dgm:pt modelId="{8922DC43-EABD-4F15-AEB9-EC86C0E55308}" type="parTrans" cxnId="{EDB627B2-95AA-4BDC-B592-064A7BF7D47E}">
      <dgm:prSet/>
      <dgm:spPr/>
      <dgm:t>
        <a:bodyPr/>
        <a:lstStyle/>
        <a:p>
          <a:endParaRPr lang="ru-RU"/>
        </a:p>
      </dgm:t>
    </dgm:pt>
    <dgm:pt modelId="{CBC9452F-2137-4EE9-B8F4-3F6DC4844858}" type="sibTrans" cxnId="{EDB627B2-95AA-4BDC-B592-064A7BF7D47E}">
      <dgm:prSet/>
      <dgm:spPr/>
      <dgm:t>
        <a:bodyPr/>
        <a:lstStyle/>
        <a:p>
          <a:endParaRPr lang="ru-RU"/>
        </a:p>
      </dgm:t>
    </dgm:pt>
    <dgm:pt modelId="{F0F27963-46F0-429A-A0CC-EBFE4AAD5D31}">
      <dgm:prSet phldrT="[Текст]" custT="1"/>
      <dgm:spPr/>
      <dgm:t>
        <a:bodyPr/>
        <a:lstStyle/>
        <a:p>
          <a:r>
            <a:rPr lang="ru-RU" sz="2400" b="1" dirty="0" smtClean="0"/>
            <a:t>Требования к ППРС</a:t>
          </a:r>
          <a:endParaRPr lang="ru-RU" sz="2400" b="1" dirty="0"/>
        </a:p>
      </dgm:t>
    </dgm:pt>
    <dgm:pt modelId="{319C5452-E5AB-4063-A2AA-E6340D139D45}" type="parTrans" cxnId="{5587EB54-19B8-4A19-BF0E-100420A74321}">
      <dgm:prSet/>
      <dgm:spPr/>
      <dgm:t>
        <a:bodyPr/>
        <a:lstStyle/>
        <a:p>
          <a:endParaRPr lang="ru-RU"/>
        </a:p>
      </dgm:t>
    </dgm:pt>
    <dgm:pt modelId="{77940ACF-05BD-4B28-A96F-EF62EC082A25}" type="sibTrans" cxnId="{5587EB54-19B8-4A19-BF0E-100420A74321}">
      <dgm:prSet/>
      <dgm:spPr/>
      <dgm:t>
        <a:bodyPr/>
        <a:lstStyle/>
        <a:p>
          <a:endParaRPr lang="ru-RU"/>
        </a:p>
      </dgm:t>
    </dgm:pt>
    <dgm:pt modelId="{349724D1-885D-4295-ABB2-3303EE8C6210}" type="pres">
      <dgm:prSet presAssocID="{1AA2DB94-2B3A-4921-B00D-1B5CC4A61F3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0B4BBC-09BE-4D85-8AA0-7D68F510528D}" type="pres">
      <dgm:prSet presAssocID="{885CFD6F-1E1D-4971-A1C5-350E699B03F6}" presName="compNode" presStyleCnt="0"/>
      <dgm:spPr/>
    </dgm:pt>
    <dgm:pt modelId="{461C9CB5-450E-4593-9D4C-5BB64F30049D}" type="pres">
      <dgm:prSet presAssocID="{885CFD6F-1E1D-4971-A1C5-350E699B03F6}" presName="pictRect" presStyleLbl="node1" presStyleIdx="0" presStyleCnt="4" custScaleX="126184" custScaleY="174534" custLinFactNeighborX="-27724" custLinFactNeighborY="35868"/>
      <dgm:spPr/>
    </dgm:pt>
    <dgm:pt modelId="{29324E51-D1E2-4D77-AD5D-6E108F7BCDB9}" type="pres">
      <dgm:prSet presAssocID="{885CFD6F-1E1D-4971-A1C5-350E699B03F6}" presName="textRect" presStyleLbl="revTx" presStyleIdx="0" presStyleCnt="4" custScaleX="112961" custScaleY="246186" custLinFactNeighborX="-28189" custLinFactNeighborY="-82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E5635A-322F-4047-ACE7-B58978F41D3D}" type="pres">
      <dgm:prSet presAssocID="{0C4173EC-B6AF-40EC-8D36-6518084D48C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A8325A35-A8B2-460C-9BFB-06A68EC1F725}" type="pres">
      <dgm:prSet presAssocID="{C8F5E36F-A892-4345-A282-F52E3FB7659A}" presName="compNode" presStyleCnt="0"/>
      <dgm:spPr/>
    </dgm:pt>
    <dgm:pt modelId="{1A15D999-180C-478A-833D-D9A26A5F1AC7}" type="pres">
      <dgm:prSet presAssocID="{C8F5E36F-A892-4345-A282-F52E3FB7659A}" presName="pictRect" presStyleLbl="node1" presStyleIdx="1" presStyleCnt="4" custScaleX="123076" custScaleY="192019" custLinFactNeighborX="3533" custLinFactNeighborY="11382"/>
      <dgm:spPr/>
    </dgm:pt>
    <dgm:pt modelId="{CBA0697D-D368-4C01-BE89-F012696E5F78}" type="pres">
      <dgm:prSet presAssocID="{C8F5E36F-A892-4345-A282-F52E3FB7659A}" presName="textRect" presStyleLbl="revTx" presStyleIdx="1" presStyleCnt="4" custScaleX="109640" custScaleY="269897" custLinFactY="-21979" custLinFactNeighborX="414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4C9A1-0EF6-46B8-964C-182A7D0CA249}" type="pres">
      <dgm:prSet presAssocID="{612ED6C4-A72B-441D-B448-4719EF0848E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83F8C1E-DEB1-426E-B877-9D10AF9899F2}" type="pres">
      <dgm:prSet presAssocID="{8634D72D-EA77-4537-8376-BBAD9E656CDB}" presName="compNode" presStyleCnt="0"/>
      <dgm:spPr/>
    </dgm:pt>
    <dgm:pt modelId="{A9FEE76F-6B21-4FA8-B689-7038C09724B5}" type="pres">
      <dgm:prSet presAssocID="{8634D72D-EA77-4537-8376-BBAD9E656CDB}" presName="pictRect" presStyleLbl="node1" presStyleIdx="2" presStyleCnt="4" custScaleX="131321" custScaleY="171825" custLinFactNeighborX="23313" custLinFactNeighborY="35010"/>
      <dgm:spPr/>
    </dgm:pt>
    <dgm:pt modelId="{44A56F5A-CB44-4A17-B4C3-48FCED970B8E}" type="pres">
      <dgm:prSet presAssocID="{8634D72D-EA77-4537-8376-BBAD9E656CDB}" presName="textRect" presStyleLbl="revTx" presStyleIdx="2" presStyleCnt="4" custScaleX="125827" custScaleY="257119" custLinFactNeighborX="27800" custLinFactNeighborY="-71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44BC5F-0D67-40EF-907B-3326724465C7}" type="pres">
      <dgm:prSet presAssocID="{CBC9452F-2137-4EE9-B8F4-3F6DC48448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818ADA8-3F75-4A9B-800E-08AAB5438248}" type="pres">
      <dgm:prSet presAssocID="{F0F27963-46F0-429A-A0CC-EBFE4AAD5D31}" presName="compNode" presStyleCnt="0"/>
      <dgm:spPr/>
    </dgm:pt>
    <dgm:pt modelId="{1DA14096-7BB9-4C60-B916-FD73EBED50D5}" type="pres">
      <dgm:prSet presAssocID="{F0F27963-46F0-429A-A0CC-EBFE4AAD5D31}" presName="pictRect" presStyleLbl="node1" presStyleIdx="3" presStyleCnt="4" custScaleX="182426" custScaleY="142903" custLinFactNeighborX="-183" custLinFactNeighborY="-10718"/>
      <dgm:spPr/>
    </dgm:pt>
    <dgm:pt modelId="{9074B662-5D0C-4374-BA7A-7311A6C269EE}" type="pres">
      <dgm:prSet presAssocID="{F0F27963-46F0-429A-A0CC-EBFE4AAD5D31}" presName="textRect" presStyleLbl="revTx" presStyleIdx="3" presStyleCnt="4" custScaleX="163910" custLinFactY="-93983" custLinFactNeighborX="10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B627B2-95AA-4BDC-B592-064A7BF7D47E}" srcId="{1AA2DB94-2B3A-4921-B00D-1B5CC4A61F34}" destId="{8634D72D-EA77-4537-8376-BBAD9E656CDB}" srcOrd="2" destOrd="0" parTransId="{8922DC43-EABD-4F15-AEB9-EC86C0E55308}" sibTransId="{CBC9452F-2137-4EE9-B8F4-3F6DC4844858}"/>
    <dgm:cxn modelId="{20038EC3-1754-4DD5-8561-B7DB8E589BD4}" type="presOf" srcId="{612ED6C4-A72B-441D-B448-4719EF0848EA}" destId="{3C24C9A1-0EF6-46B8-964C-182A7D0CA249}" srcOrd="0" destOrd="0" presId="urn:microsoft.com/office/officeart/2005/8/layout/pList1"/>
    <dgm:cxn modelId="{B7916BFA-2C5B-4E20-991D-A366BA3AE4B0}" srcId="{1AA2DB94-2B3A-4921-B00D-1B5CC4A61F34}" destId="{885CFD6F-1E1D-4971-A1C5-350E699B03F6}" srcOrd="0" destOrd="0" parTransId="{451E935F-5E0A-4485-981B-3C185B3575B5}" sibTransId="{0C4173EC-B6AF-40EC-8D36-6518084D48CE}"/>
    <dgm:cxn modelId="{D12EAD54-C177-43B1-9E6A-5093C29FEFDF}" type="presOf" srcId="{885CFD6F-1E1D-4971-A1C5-350E699B03F6}" destId="{29324E51-D1E2-4D77-AD5D-6E108F7BCDB9}" srcOrd="0" destOrd="0" presId="urn:microsoft.com/office/officeart/2005/8/layout/pList1"/>
    <dgm:cxn modelId="{04635626-9C5F-4188-A989-7D36F73CC9F5}" srcId="{1AA2DB94-2B3A-4921-B00D-1B5CC4A61F34}" destId="{C8F5E36F-A892-4345-A282-F52E3FB7659A}" srcOrd="1" destOrd="0" parTransId="{5CBCD349-04CF-4CEF-8B66-E2674B347598}" sibTransId="{612ED6C4-A72B-441D-B448-4719EF0848EA}"/>
    <dgm:cxn modelId="{40185F40-06DD-457D-8A62-972C5D91A41B}" type="presOf" srcId="{8634D72D-EA77-4537-8376-BBAD9E656CDB}" destId="{44A56F5A-CB44-4A17-B4C3-48FCED970B8E}" srcOrd="0" destOrd="0" presId="urn:microsoft.com/office/officeart/2005/8/layout/pList1"/>
    <dgm:cxn modelId="{D2EE00E7-24D2-4111-B021-2D1F61A6C0B8}" type="presOf" srcId="{1AA2DB94-2B3A-4921-B00D-1B5CC4A61F34}" destId="{349724D1-885D-4295-ABB2-3303EE8C6210}" srcOrd="0" destOrd="0" presId="urn:microsoft.com/office/officeart/2005/8/layout/pList1"/>
    <dgm:cxn modelId="{895E272C-C2DE-4BB4-9989-4100C8F7DD16}" type="presOf" srcId="{F0F27963-46F0-429A-A0CC-EBFE4AAD5D31}" destId="{9074B662-5D0C-4374-BA7A-7311A6C269EE}" srcOrd="0" destOrd="0" presId="urn:microsoft.com/office/officeart/2005/8/layout/pList1"/>
    <dgm:cxn modelId="{A51AE898-6F26-44D3-9B21-2335A1E7D139}" type="presOf" srcId="{C8F5E36F-A892-4345-A282-F52E3FB7659A}" destId="{CBA0697D-D368-4C01-BE89-F012696E5F78}" srcOrd="0" destOrd="0" presId="urn:microsoft.com/office/officeart/2005/8/layout/pList1"/>
    <dgm:cxn modelId="{06165772-AFAB-4A9B-A6AD-3D43B20409F4}" type="presOf" srcId="{CBC9452F-2137-4EE9-B8F4-3F6DC4844858}" destId="{4E44BC5F-0D67-40EF-907B-3326724465C7}" srcOrd="0" destOrd="0" presId="urn:microsoft.com/office/officeart/2005/8/layout/pList1"/>
    <dgm:cxn modelId="{D55E6BEA-64EB-42C7-9E63-96305817FDFB}" type="presOf" srcId="{0C4173EC-B6AF-40EC-8D36-6518084D48CE}" destId="{7CE5635A-322F-4047-ACE7-B58978F41D3D}" srcOrd="0" destOrd="0" presId="urn:microsoft.com/office/officeart/2005/8/layout/pList1"/>
    <dgm:cxn modelId="{5587EB54-19B8-4A19-BF0E-100420A74321}" srcId="{1AA2DB94-2B3A-4921-B00D-1B5CC4A61F34}" destId="{F0F27963-46F0-429A-A0CC-EBFE4AAD5D31}" srcOrd="3" destOrd="0" parTransId="{319C5452-E5AB-4063-A2AA-E6340D139D45}" sibTransId="{77940ACF-05BD-4B28-A96F-EF62EC082A25}"/>
    <dgm:cxn modelId="{67DB8888-8394-47EF-A2AE-1FFCFB64336F}" type="presParOf" srcId="{349724D1-885D-4295-ABB2-3303EE8C6210}" destId="{AA0B4BBC-09BE-4D85-8AA0-7D68F510528D}" srcOrd="0" destOrd="0" presId="urn:microsoft.com/office/officeart/2005/8/layout/pList1"/>
    <dgm:cxn modelId="{06FDCE25-EEE9-41FB-8370-5F8CBBD09AF4}" type="presParOf" srcId="{AA0B4BBC-09BE-4D85-8AA0-7D68F510528D}" destId="{461C9CB5-450E-4593-9D4C-5BB64F30049D}" srcOrd="0" destOrd="0" presId="urn:microsoft.com/office/officeart/2005/8/layout/pList1"/>
    <dgm:cxn modelId="{C912DCD4-4E4D-4533-9A3A-F540096A264B}" type="presParOf" srcId="{AA0B4BBC-09BE-4D85-8AA0-7D68F510528D}" destId="{29324E51-D1E2-4D77-AD5D-6E108F7BCDB9}" srcOrd="1" destOrd="0" presId="urn:microsoft.com/office/officeart/2005/8/layout/pList1"/>
    <dgm:cxn modelId="{17015CE0-730A-4FA0-9624-40530A3D8116}" type="presParOf" srcId="{349724D1-885D-4295-ABB2-3303EE8C6210}" destId="{7CE5635A-322F-4047-ACE7-B58978F41D3D}" srcOrd="1" destOrd="0" presId="urn:microsoft.com/office/officeart/2005/8/layout/pList1"/>
    <dgm:cxn modelId="{618DBA9C-60D1-418F-B806-EA90A581A8E4}" type="presParOf" srcId="{349724D1-885D-4295-ABB2-3303EE8C6210}" destId="{A8325A35-A8B2-460C-9BFB-06A68EC1F725}" srcOrd="2" destOrd="0" presId="urn:microsoft.com/office/officeart/2005/8/layout/pList1"/>
    <dgm:cxn modelId="{C1EA02E0-6E1D-4CD8-9358-3222A59C4086}" type="presParOf" srcId="{A8325A35-A8B2-460C-9BFB-06A68EC1F725}" destId="{1A15D999-180C-478A-833D-D9A26A5F1AC7}" srcOrd="0" destOrd="0" presId="urn:microsoft.com/office/officeart/2005/8/layout/pList1"/>
    <dgm:cxn modelId="{FFD16A4C-BF3F-47F4-9088-0A928E322FE0}" type="presParOf" srcId="{A8325A35-A8B2-460C-9BFB-06A68EC1F725}" destId="{CBA0697D-D368-4C01-BE89-F012696E5F78}" srcOrd="1" destOrd="0" presId="urn:microsoft.com/office/officeart/2005/8/layout/pList1"/>
    <dgm:cxn modelId="{C50D9FF2-0B01-4490-A30B-279083267729}" type="presParOf" srcId="{349724D1-885D-4295-ABB2-3303EE8C6210}" destId="{3C24C9A1-0EF6-46B8-964C-182A7D0CA249}" srcOrd="3" destOrd="0" presId="urn:microsoft.com/office/officeart/2005/8/layout/pList1"/>
    <dgm:cxn modelId="{CF8E4FF4-46EE-4AD1-B17C-CC74DDE78842}" type="presParOf" srcId="{349724D1-885D-4295-ABB2-3303EE8C6210}" destId="{783F8C1E-DEB1-426E-B877-9D10AF9899F2}" srcOrd="4" destOrd="0" presId="urn:microsoft.com/office/officeart/2005/8/layout/pList1"/>
    <dgm:cxn modelId="{093E0E82-0A27-4EF7-B5BD-858AC0E28E6E}" type="presParOf" srcId="{783F8C1E-DEB1-426E-B877-9D10AF9899F2}" destId="{A9FEE76F-6B21-4FA8-B689-7038C09724B5}" srcOrd="0" destOrd="0" presId="urn:microsoft.com/office/officeart/2005/8/layout/pList1"/>
    <dgm:cxn modelId="{A4ABB5C8-EBDC-4695-8325-81AE68037B42}" type="presParOf" srcId="{783F8C1E-DEB1-426E-B877-9D10AF9899F2}" destId="{44A56F5A-CB44-4A17-B4C3-48FCED970B8E}" srcOrd="1" destOrd="0" presId="urn:microsoft.com/office/officeart/2005/8/layout/pList1"/>
    <dgm:cxn modelId="{03355574-A3C5-4873-8739-7558184BEC3B}" type="presParOf" srcId="{349724D1-885D-4295-ABB2-3303EE8C6210}" destId="{4E44BC5F-0D67-40EF-907B-3326724465C7}" srcOrd="5" destOrd="0" presId="urn:microsoft.com/office/officeart/2005/8/layout/pList1"/>
    <dgm:cxn modelId="{C3C015F9-4A20-45E6-B1F4-47BE6C8A1B08}" type="presParOf" srcId="{349724D1-885D-4295-ABB2-3303EE8C6210}" destId="{4818ADA8-3F75-4A9B-800E-08AAB5438248}" srcOrd="6" destOrd="0" presId="urn:microsoft.com/office/officeart/2005/8/layout/pList1"/>
    <dgm:cxn modelId="{A0C7C2ED-8AAB-48E2-9813-63B24B99EC71}" type="presParOf" srcId="{4818ADA8-3F75-4A9B-800E-08AAB5438248}" destId="{1DA14096-7BB9-4C60-B916-FD73EBED50D5}" srcOrd="0" destOrd="0" presId="urn:microsoft.com/office/officeart/2005/8/layout/pList1"/>
    <dgm:cxn modelId="{40EE5589-FDEE-4AD1-8E30-AB4A13B92B7A}" type="presParOf" srcId="{4818ADA8-3F75-4A9B-800E-08AAB5438248}" destId="{9074B662-5D0C-4374-BA7A-7311A6C269E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56B4AC-1BD8-4A23-9843-E02696DA72C6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C78C7113-E718-4099-9463-7E7E72DA37FF}">
      <dgm:prSet phldrT="[Текст]" custT="1"/>
      <dgm:spPr/>
      <dgm:t>
        <a:bodyPr/>
        <a:lstStyle/>
        <a:p>
          <a:r>
            <a:rPr lang="ru-RU" sz="1800" b="1" dirty="0" smtClean="0"/>
            <a:t>Преобладание медицинского,</a:t>
          </a:r>
          <a:endParaRPr lang="ru-RU" sz="1800" b="1" dirty="0"/>
        </a:p>
      </dgm:t>
    </dgm:pt>
    <dgm:pt modelId="{7F8118EF-DD6A-4002-BF02-69DCC00144BE}" type="parTrans" cxnId="{F3618DCA-EDBA-4677-8526-3C92858997D8}">
      <dgm:prSet/>
      <dgm:spPr/>
      <dgm:t>
        <a:bodyPr/>
        <a:lstStyle/>
        <a:p>
          <a:endParaRPr lang="ru-RU"/>
        </a:p>
      </dgm:t>
    </dgm:pt>
    <dgm:pt modelId="{4F6EB1EB-C358-4032-B255-66F9389C604F}" type="sibTrans" cxnId="{F3618DCA-EDBA-4677-8526-3C92858997D8}">
      <dgm:prSet/>
      <dgm:spPr/>
      <dgm:t>
        <a:bodyPr/>
        <a:lstStyle/>
        <a:p>
          <a:endParaRPr lang="ru-RU"/>
        </a:p>
      </dgm:t>
    </dgm:pt>
    <dgm:pt modelId="{3DE2B459-9657-453E-8034-70B78C7D172E}">
      <dgm:prSet phldrT="[Текст]" custT="1"/>
      <dgm:spPr/>
      <dgm:t>
        <a:bodyPr/>
        <a:lstStyle/>
        <a:p>
          <a:r>
            <a:rPr lang="ru-RU" sz="1800" b="1" dirty="0" smtClean="0"/>
            <a:t>социального сопровождения</a:t>
          </a:r>
          <a:endParaRPr lang="ru-RU" sz="1800" b="1" dirty="0"/>
        </a:p>
      </dgm:t>
    </dgm:pt>
    <dgm:pt modelId="{77FF1F2F-21A4-45C1-BB76-90B0E96807FE}" type="parTrans" cxnId="{2C531D6A-B6BD-4707-B162-D3CDBE0FBF81}">
      <dgm:prSet/>
      <dgm:spPr/>
      <dgm:t>
        <a:bodyPr/>
        <a:lstStyle/>
        <a:p>
          <a:endParaRPr lang="ru-RU"/>
        </a:p>
      </dgm:t>
    </dgm:pt>
    <dgm:pt modelId="{C9684C17-A549-4235-9E4F-C2EFF32F05CB}" type="sibTrans" cxnId="{2C531D6A-B6BD-4707-B162-D3CDBE0FBF81}">
      <dgm:prSet/>
      <dgm:spPr/>
      <dgm:t>
        <a:bodyPr/>
        <a:lstStyle/>
        <a:p>
          <a:endParaRPr lang="ru-RU"/>
        </a:p>
      </dgm:t>
    </dgm:pt>
    <dgm:pt modelId="{D200465F-A5B2-40C9-9976-8D9BD996C60F}">
      <dgm:prSet phldrT="[Текст]" custT="1"/>
      <dgm:spPr/>
      <dgm:t>
        <a:bodyPr/>
        <a:lstStyle/>
        <a:p>
          <a:pPr algn="ctr"/>
          <a:r>
            <a:rPr lang="ru-RU" sz="1800" b="1" dirty="0" smtClean="0"/>
            <a:t>Психолого-педагогическое сопровождение  </a:t>
          </a:r>
          <a:r>
            <a:rPr lang="ru-RU" sz="1800" b="1" dirty="0" smtClean="0">
              <a:solidFill>
                <a:srgbClr val="FFFF00"/>
              </a:solidFill>
            </a:rPr>
            <a:t>семьи</a:t>
          </a:r>
          <a:endParaRPr lang="ru-RU" sz="1800" b="1" dirty="0">
            <a:solidFill>
              <a:srgbClr val="FFFF00"/>
            </a:solidFill>
          </a:endParaRPr>
        </a:p>
      </dgm:t>
    </dgm:pt>
    <dgm:pt modelId="{3CA28B41-DABF-4653-846F-BA4740313184}" type="parTrans" cxnId="{F25BA333-DF55-4476-ABC2-A81F031A2004}">
      <dgm:prSet/>
      <dgm:spPr/>
      <dgm:t>
        <a:bodyPr/>
        <a:lstStyle/>
        <a:p>
          <a:endParaRPr lang="ru-RU"/>
        </a:p>
      </dgm:t>
    </dgm:pt>
    <dgm:pt modelId="{71C01763-0964-477E-8154-C84332B4E137}" type="sibTrans" cxnId="{F25BA333-DF55-4476-ABC2-A81F031A2004}">
      <dgm:prSet/>
      <dgm:spPr/>
      <dgm:t>
        <a:bodyPr/>
        <a:lstStyle/>
        <a:p>
          <a:endParaRPr lang="ru-RU"/>
        </a:p>
      </dgm:t>
    </dgm:pt>
    <dgm:pt modelId="{E6ADBEFE-CADE-40D7-A26E-C41CB9075F01}" type="pres">
      <dgm:prSet presAssocID="{9456B4AC-1BD8-4A23-9843-E02696DA72C6}" presName="diagram" presStyleCnt="0">
        <dgm:presLayoutVars>
          <dgm:dir/>
          <dgm:animLvl val="lvl"/>
          <dgm:resizeHandles val="exact"/>
        </dgm:presLayoutVars>
      </dgm:prSet>
      <dgm:spPr/>
    </dgm:pt>
    <dgm:pt modelId="{C33212B1-7667-45E2-B96F-C2562E2583B1}" type="pres">
      <dgm:prSet presAssocID="{C78C7113-E718-4099-9463-7E7E72DA37FF}" presName="compNode" presStyleCnt="0"/>
      <dgm:spPr/>
    </dgm:pt>
    <dgm:pt modelId="{4A488063-04EF-4E00-AAFA-20C02CC58888}" type="pres">
      <dgm:prSet presAssocID="{C78C7113-E718-4099-9463-7E7E72DA37FF}" presName="childRect" presStyleLbl="bgAcc1" presStyleIdx="0" presStyleCnt="3">
        <dgm:presLayoutVars>
          <dgm:bulletEnabled val="1"/>
        </dgm:presLayoutVars>
      </dgm:prSet>
      <dgm:spPr/>
    </dgm:pt>
    <dgm:pt modelId="{BEDE3602-1111-4AA9-9050-62B69DCC8569}" type="pres">
      <dgm:prSet presAssocID="{C78C7113-E718-4099-9463-7E7E72DA37F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EDF550-BB73-4813-88F1-30F04A853972}" type="pres">
      <dgm:prSet presAssocID="{C78C7113-E718-4099-9463-7E7E72DA37FF}" presName="parentRect" presStyleLbl="alignNode1" presStyleIdx="0" presStyleCnt="3" custScaleX="100084" custScaleY="170354" custLinFactY="-51897" custLinFactNeighborX="199" custLinFactNeighborY="-100000"/>
      <dgm:spPr/>
      <dgm:t>
        <a:bodyPr/>
        <a:lstStyle/>
        <a:p>
          <a:endParaRPr lang="ru-RU"/>
        </a:p>
      </dgm:t>
    </dgm:pt>
    <dgm:pt modelId="{1A76CEEB-410D-4660-89A1-CF844F605AB4}" type="pres">
      <dgm:prSet presAssocID="{C78C7113-E718-4099-9463-7E7E72DA37FF}" presName="adorn" presStyleLbl="fgAccFollowNode1" presStyleIdx="0" presStyleCnt="3"/>
      <dgm:spPr/>
    </dgm:pt>
    <dgm:pt modelId="{35F1C76A-E4C7-42DF-AA8B-D65C7840C9D3}" type="pres">
      <dgm:prSet presAssocID="{4F6EB1EB-C358-4032-B255-66F9389C604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84D2C73-FBE7-4ECF-9172-878A3CB0F53C}" type="pres">
      <dgm:prSet presAssocID="{3DE2B459-9657-453E-8034-70B78C7D172E}" presName="compNode" presStyleCnt="0"/>
      <dgm:spPr/>
    </dgm:pt>
    <dgm:pt modelId="{22E723C4-0835-437F-BF9B-12E1C7619BEB}" type="pres">
      <dgm:prSet presAssocID="{3DE2B459-9657-453E-8034-70B78C7D172E}" presName="childRect" presStyleLbl="bgAcc1" presStyleIdx="1" presStyleCnt="3" custLinFactNeighborX="-20829" custLinFactNeighborY="29650">
        <dgm:presLayoutVars>
          <dgm:bulletEnabled val="1"/>
        </dgm:presLayoutVars>
      </dgm:prSet>
      <dgm:spPr/>
    </dgm:pt>
    <dgm:pt modelId="{02F68158-B8CE-4D51-B89D-E1FEE47F586F}" type="pres">
      <dgm:prSet presAssocID="{3DE2B459-9657-453E-8034-70B78C7D172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62E23-15E8-4E2D-93A9-74AAECEB273F}" type="pres">
      <dgm:prSet presAssocID="{3DE2B459-9657-453E-8034-70B78C7D172E}" presName="parentRect" presStyleLbl="alignNode1" presStyleIdx="1" presStyleCnt="3" custLinFactY="-16720" custLinFactNeighborX="-20829" custLinFactNeighborY="-100000"/>
      <dgm:spPr/>
      <dgm:t>
        <a:bodyPr/>
        <a:lstStyle/>
        <a:p>
          <a:endParaRPr lang="ru-RU"/>
        </a:p>
      </dgm:t>
    </dgm:pt>
    <dgm:pt modelId="{BF7E3164-F788-48DD-889F-2DBA35EA7C70}" type="pres">
      <dgm:prSet presAssocID="{3DE2B459-9657-453E-8034-70B78C7D172E}" presName="adorn" presStyleLbl="fgAccFollowNode1" presStyleIdx="1" presStyleCnt="3" custLinFactNeighborX="-50632" custLinFactNeighborY="13405"/>
      <dgm:spPr/>
    </dgm:pt>
    <dgm:pt modelId="{2D5FD07E-08DB-408C-9CA1-934DA1811AFA}" type="pres">
      <dgm:prSet presAssocID="{C9684C17-A549-4235-9E4F-C2EFF32F05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DD5E916-E4C7-4273-B8FE-CC8128256BDD}" type="pres">
      <dgm:prSet presAssocID="{D200465F-A5B2-40C9-9976-8D9BD996C60F}" presName="compNode" presStyleCnt="0"/>
      <dgm:spPr/>
    </dgm:pt>
    <dgm:pt modelId="{323E7DC7-606B-41D2-883B-F20DFD211FD1}" type="pres">
      <dgm:prSet presAssocID="{D200465F-A5B2-40C9-9976-8D9BD996C60F}" presName="childRect" presStyleLbl="bgAcc1" presStyleIdx="2" presStyleCnt="3">
        <dgm:presLayoutVars>
          <dgm:bulletEnabled val="1"/>
        </dgm:presLayoutVars>
      </dgm:prSet>
      <dgm:spPr/>
    </dgm:pt>
    <dgm:pt modelId="{03B8DE94-A772-46AF-AB5B-CD4EF54C7241}" type="pres">
      <dgm:prSet presAssocID="{D200465F-A5B2-40C9-9976-8D9BD996C60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20AD4-B8B3-4E30-9AA7-E16AB0C51A4F}" type="pres">
      <dgm:prSet presAssocID="{D200465F-A5B2-40C9-9976-8D9BD996C60F}" presName="parentRect" presStyleLbl="alignNode1" presStyleIdx="2" presStyleCnt="3" custScaleY="133635" custLinFactY="-51897" custLinFactNeighborX="148" custLinFactNeighborY="-100000"/>
      <dgm:spPr/>
      <dgm:t>
        <a:bodyPr/>
        <a:lstStyle/>
        <a:p>
          <a:endParaRPr lang="ru-RU"/>
        </a:p>
      </dgm:t>
    </dgm:pt>
    <dgm:pt modelId="{F4F100D2-5804-4441-9D04-64698A0FBDF2}" type="pres">
      <dgm:prSet presAssocID="{D200465F-A5B2-40C9-9976-8D9BD996C60F}" presName="adorn" presStyleLbl="fgAccFollowNode1" presStyleIdx="2" presStyleCnt="3"/>
      <dgm:spPr/>
    </dgm:pt>
  </dgm:ptLst>
  <dgm:cxnLst>
    <dgm:cxn modelId="{F25BA333-DF55-4476-ABC2-A81F031A2004}" srcId="{9456B4AC-1BD8-4A23-9843-E02696DA72C6}" destId="{D200465F-A5B2-40C9-9976-8D9BD996C60F}" srcOrd="2" destOrd="0" parTransId="{3CA28B41-DABF-4653-846F-BA4740313184}" sibTransId="{71C01763-0964-477E-8154-C84332B4E137}"/>
    <dgm:cxn modelId="{CB239ACC-B671-413C-B6D1-E53C8D6C4F73}" type="presOf" srcId="{D200465F-A5B2-40C9-9976-8D9BD996C60F}" destId="{03B8DE94-A772-46AF-AB5B-CD4EF54C7241}" srcOrd="0" destOrd="0" presId="urn:microsoft.com/office/officeart/2005/8/layout/bList2"/>
    <dgm:cxn modelId="{4F5644FF-B9EB-4EBF-87E2-211CD569C4ED}" type="presOf" srcId="{9456B4AC-1BD8-4A23-9843-E02696DA72C6}" destId="{E6ADBEFE-CADE-40D7-A26E-C41CB9075F01}" srcOrd="0" destOrd="0" presId="urn:microsoft.com/office/officeart/2005/8/layout/bList2"/>
    <dgm:cxn modelId="{DBFA76B1-23C2-4248-B49C-23212AEC2D34}" type="presOf" srcId="{D200465F-A5B2-40C9-9976-8D9BD996C60F}" destId="{A3B20AD4-B8B3-4E30-9AA7-E16AB0C51A4F}" srcOrd="1" destOrd="0" presId="urn:microsoft.com/office/officeart/2005/8/layout/bList2"/>
    <dgm:cxn modelId="{58D039D3-2559-4410-8256-E07D9E850623}" type="presOf" srcId="{C78C7113-E718-4099-9463-7E7E72DA37FF}" destId="{C0EDF550-BB73-4813-88F1-30F04A853972}" srcOrd="1" destOrd="0" presId="urn:microsoft.com/office/officeart/2005/8/layout/bList2"/>
    <dgm:cxn modelId="{0A9DF1A2-DBE1-4068-915B-3576275668AB}" type="presOf" srcId="{C78C7113-E718-4099-9463-7E7E72DA37FF}" destId="{BEDE3602-1111-4AA9-9050-62B69DCC8569}" srcOrd="0" destOrd="0" presId="urn:microsoft.com/office/officeart/2005/8/layout/bList2"/>
    <dgm:cxn modelId="{FB3D319C-F1A2-48E5-AB03-CCDC345C35CD}" type="presOf" srcId="{3DE2B459-9657-453E-8034-70B78C7D172E}" destId="{4C762E23-15E8-4E2D-93A9-74AAECEB273F}" srcOrd="1" destOrd="0" presId="urn:microsoft.com/office/officeart/2005/8/layout/bList2"/>
    <dgm:cxn modelId="{0EAB05B8-570D-44E8-B99C-E17B86C37525}" type="presOf" srcId="{3DE2B459-9657-453E-8034-70B78C7D172E}" destId="{02F68158-B8CE-4D51-B89D-E1FEE47F586F}" srcOrd="0" destOrd="0" presId="urn:microsoft.com/office/officeart/2005/8/layout/bList2"/>
    <dgm:cxn modelId="{F089AA61-432B-4E37-AB29-38A2AE067E4B}" type="presOf" srcId="{C9684C17-A549-4235-9E4F-C2EFF32F05CB}" destId="{2D5FD07E-08DB-408C-9CA1-934DA1811AFA}" srcOrd="0" destOrd="0" presId="urn:microsoft.com/office/officeart/2005/8/layout/bList2"/>
    <dgm:cxn modelId="{2C531D6A-B6BD-4707-B162-D3CDBE0FBF81}" srcId="{9456B4AC-1BD8-4A23-9843-E02696DA72C6}" destId="{3DE2B459-9657-453E-8034-70B78C7D172E}" srcOrd="1" destOrd="0" parTransId="{77FF1F2F-21A4-45C1-BB76-90B0E96807FE}" sibTransId="{C9684C17-A549-4235-9E4F-C2EFF32F05CB}"/>
    <dgm:cxn modelId="{24FD1B32-C00E-40CA-8112-0BE1EF93D840}" type="presOf" srcId="{4F6EB1EB-C358-4032-B255-66F9389C604F}" destId="{35F1C76A-E4C7-42DF-AA8B-D65C7840C9D3}" srcOrd="0" destOrd="0" presId="urn:microsoft.com/office/officeart/2005/8/layout/bList2"/>
    <dgm:cxn modelId="{F3618DCA-EDBA-4677-8526-3C92858997D8}" srcId="{9456B4AC-1BD8-4A23-9843-E02696DA72C6}" destId="{C78C7113-E718-4099-9463-7E7E72DA37FF}" srcOrd="0" destOrd="0" parTransId="{7F8118EF-DD6A-4002-BF02-69DCC00144BE}" sibTransId="{4F6EB1EB-C358-4032-B255-66F9389C604F}"/>
    <dgm:cxn modelId="{DAF847AC-E105-4869-B28C-78029E881D3A}" type="presParOf" srcId="{E6ADBEFE-CADE-40D7-A26E-C41CB9075F01}" destId="{C33212B1-7667-45E2-B96F-C2562E2583B1}" srcOrd="0" destOrd="0" presId="urn:microsoft.com/office/officeart/2005/8/layout/bList2"/>
    <dgm:cxn modelId="{41765675-0DE9-40DC-B80D-E0A62042A9E6}" type="presParOf" srcId="{C33212B1-7667-45E2-B96F-C2562E2583B1}" destId="{4A488063-04EF-4E00-AAFA-20C02CC58888}" srcOrd="0" destOrd="0" presId="urn:microsoft.com/office/officeart/2005/8/layout/bList2"/>
    <dgm:cxn modelId="{80C3E93B-1516-41AF-9A45-4260A4FF9F40}" type="presParOf" srcId="{C33212B1-7667-45E2-B96F-C2562E2583B1}" destId="{BEDE3602-1111-4AA9-9050-62B69DCC8569}" srcOrd="1" destOrd="0" presId="urn:microsoft.com/office/officeart/2005/8/layout/bList2"/>
    <dgm:cxn modelId="{56F9939C-B121-49EC-9632-1766E54A50B9}" type="presParOf" srcId="{C33212B1-7667-45E2-B96F-C2562E2583B1}" destId="{C0EDF550-BB73-4813-88F1-30F04A853972}" srcOrd="2" destOrd="0" presId="urn:microsoft.com/office/officeart/2005/8/layout/bList2"/>
    <dgm:cxn modelId="{46B619D5-4B72-4AE9-A10F-17DF3180153D}" type="presParOf" srcId="{C33212B1-7667-45E2-B96F-C2562E2583B1}" destId="{1A76CEEB-410D-4660-89A1-CF844F605AB4}" srcOrd="3" destOrd="0" presId="urn:microsoft.com/office/officeart/2005/8/layout/bList2"/>
    <dgm:cxn modelId="{384EBE9F-BB17-4612-9F47-55B5B45FBE4C}" type="presParOf" srcId="{E6ADBEFE-CADE-40D7-A26E-C41CB9075F01}" destId="{35F1C76A-E4C7-42DF-AA8B-D65C7840C9D3}" srcOrd="1" destOrd="0" presId="urn:microsoft.com/office/officeart/2005/8/layout/bList2"/>
    <dgm:cxn modelId="{4E9826F3-6831-4A4C-A5D9-030A22948290}" type="presParOf" srcId="{E6ADBEFE-CADE-40D7-A26E-C41CB9075F01}" destId="{184D2C73-FBE7-4ECF-9172-878A3CB0F53C}" srcOrd="2" destOrd="0" presId="urn:microsoft.com/office/officeart/2005/8/layout/bList2"/>
    <dgm:cxn modelId="{F602B923-71E6-4B15-80EB-5A6B430AA922}" type="presParOf" srcId="{184D2C73-FBE7-4ECF-9172-878A3CB0F53C}" destId="{22E723C4-0835-437F-BF9B-12E1C7619BEB}" srcOrd="0" destOrd="0" presId="urn:microsoft.com/office/officeart/2005/8/layout/bList2"/>
    <dgm:cxn modelId="{0A1D78DA-DB7F-4119-BBCF-48E00FBE7CE9}" type="presParOf" srcId="{184D2C73-FBE7-4ECF-9172-878A3CB0F53C}" destId="{02F68158-B8CE-4D51-B89D-E1FEE47F586F}" srcOrd="1" destOrd="0" presId="urn:microsoft.com/office/officeart/2005/8/layout/bList2"/>
    <dgm:cxn modelId="{C9D78992-EADB-4A22-815C-19B6D954A85E}" type="presParOf" srcId="{184D2C73-FBE7-4ECF-9172-878A3CB0F53C}" destId="{4C762E23-15E8-4E2D-93A9-74AAECEB273F}" srcOrd="2" destOrd="0" presId="urn:microsoft.com/office/officeart/2005/8/layout/bList2"/>
    <dgm:cxn modelId="{AA2295A9-66A0-4EE2-AF61-A6DFBA589AB3}" type="presParOf" srcId="{184D2C73-FBE7-4ECF-9172-878A3CB0F53C}" destId="{BF7E3164-F788-48DD-889F-2DBA35EA7C70}" srcOrd="3" destOrd="0" presId="urn:microsoft.com/office/officeart/2005/8/layout/bList2"/>
    <dgm:cxn modelId="{477CB475-1723-4ACA-9B33-106C67C0B9B6}" type="presParOf" srcId="{E6ADBEFE-CADE-40D7-A26E-C41CB9075F01}" destId="{2D5FD07E-08DB-408C-9CA1-934DA1811AFA}" srcOrd="3" destOrd="0" presId="urn:microsoft.com/office/officeart/2005/8/layout/bList2"/>
    <dgm:cxn modelId="{4C3320A1-E65D-4F10-95DD-13150960890E}" type="presParOf" srcId="{E6ADBEFE-CADE-40D7-A26E-C41CB9075F01}" destId="{BDD5E916-E4C7-4273-B8FE-CC8128256BDD}" srcOrd="4" destOrd="0" presId="urn:microsoft.com/office/officeart/2005/8/layout/bList2"/>
    <dgm:cxn modelId="{D6D854F8-A94A-43D8-AB9D-59566DD2EA93}" type="presParOf" srcId="{BDD5E916-E4C7-4273-B8FE-CC8128256BDD}" destId="{323E7DC7-606B-41D2-883B-F20DFD211FD1}" srcOrd="0" destOrd="0" presId="urn:microsoft.com/office/officeart/2005/8/layout/bList2"/>
    <dgm:cxn modelId="{32EB0AF2-1A01-488A-88BF-0C037FDC619E}" type="presParOf" srcId="{BDD5E916-E4C7-4273-B8FE-CC8128256BDD}" destId="{03B8DE94-A772-46AF-AB5B-CD4EF54C7241}" srcOrd="1" destOrd="0" presId="urn:microsoft.com/office/officeart/2005/8/layout/bList2"/>
    <dgm:cxn modelId="{1D0EA0EB-34EC-48FD-9792-BBC26FBB9AC1}" type="presParOf" srcId="{BDD5E916-E4C7-4273-B8FE-CC8128256BDD}" destId="{A3B20AD4-B8B3-4E30-9AA7-E16AB0C51A4F}" srcOrd="2" destOrd="0" presId="urn:microsoft.com/office/officeart/2005/8/layout/bList2"/>
    <dgm:cxn modelId="{789C049C-F5B8-43C9-979B-CA4107C6D2A0}" type="presParOf" srcId="{BDD5E916-E4C7-4273-B8FE-CC8128256BDD}" destId="{F4F100D2-5804-4441-9D04-64698A0FBDF2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532E19-4380-4634-BE1C-2CFDDEB21B3D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FECB0EFF-45AF-4B63-A8CC-99127D12B75D}">
      <dgm:prSet phldrT="[Текст]" custT="1"/>
      <dgm:spPr/>
      <dgm:t>
        <a:bodyPr/>
        <a:lstStyle/>
        <a:p>
          <a:pPr algn="l"/>
          <a:r>
            <a:rPr lang="ru-RU" sz="1600" b="1" dirty="0" smtClean="0"/>
            <a:t>Раннее диагностирование, подробное информирование, консультирование специалистов служб сопровождения</a:t>
          </a:r>
          <a:endParaRPr lang="ru-RU" sz="1600" b="1" dirty="0"/>
        </a:p>
      </dgm:t>
    </dgm:pt>
    <dgm:pt modelId="{D8673C20-AA90-4AC4-8F96-CA270490C21F}" type="parTrans" cxnId="{50126924-46DD-4ADB-84F0-984E1A5A5C06}">
      <dgm:prSet/>
      <dgm:spPr/>
      <dgm:t>
        <a:bodyPr/>
        <a:lstStyle/>
        <a:p>
          <a:endParaRPr lang="ru-RU"/>
        </a:p>
      </dgm:t>
    </dgm:pt>
    <dgm:pt modelId="{2913112C-82FD-4DC2-AABF-D436C2C4F961}" type="sibTrans" cxnId="{50126924-46DD-4ADB-84F0-984E1A5A5C06}">
      <dgm:prSet/>
      <dgm:spPr/>
      <dgm:t>
        <a:bodyPr/>
        <a:lstStyle/>
        <a:p>
          <a:endParaRPr lang="ru-RU"/>
        </a:p>
      </dgm:t>
    </dgm:pt>
    <dgm:pt modelId="{515B5C68-192A-4EBA-8BCE-4F68D7142419}">
      <dgm:prSet phldrT="[Текст]" custT="1"/>
      <dgm:spPr/>
      <dgm:t>
        <a:bodyPr/>
        <a:lstStyle/>
        <a:p>
          <a:pPr algn="ctr"/>
          <a:r>
            <a:rPr lang="ru-RU" sz="1600" b="1" dirty="0" smtClean="0"/>
            <a:t>Правовое просвещение, разработка алгоритма взаимодействия служб сопровождения, контроль за созданием оптимальных условий для полноценного развития ребёнка</a:t>
          </a:r>
          <a:endParaRPr lang="ru-RU" sz="1600" b="1" dirty="0"/>
        </a:p>
      </dgm:t>
    </dgm:pt>
    <dgm:pt modelId="{C11E1530-249E-4746-BB5B-9B5554849433}" type="parTrans" cxnId="{E989435B-6DD7-480B-BBE7-4455AF8F6BBD}">
      <dgm:prSet/>
      <dgm:spPr/>
      <dgm:t>
        <a:bodyPr/>
        <a:lstStyle/>
        <a:p>
          <a:endParaRPr lang="ru-RU"/>
        </a:p>
      </dgm:t>
    </dgm:pt>
    <dgm:pt modelId="{B9E27BF0-DCA5-4A71-96C3-BD5FF1B9B02B}" type="sibTrans" cxnId="{E989435B-6DD7-480B-BBE7-4455AF8F6BBD}">
      <dgm:prSet/>
      <dgm:spPr/>
      <dgm:t>
        <a:bodyPr/>
        <a:lstStyle/>
        <a:p>
          <a:endParaRPr lang="ru-RU"/>
        </a:p>
      </dgm:t>
    </dgm:pt>
    <dgm:pt modelId="{197DD8B2-3465-42BE-9551-84EB9E2828BB}">
      <dgm:prSet phldrT="[Текст]" custT="1"/>
      <dgm:spPr/>
      <dgm:t>
        <a:bodyPr/>
        <a:lstStyle/>
        <a:p>
          <a:r>
            <a:rPr lang="ru-RU" sz="1600" b="1" dirty="0" smtClean="0"/>
            <a:t>Диагностирование, консультирование, выявление ресурсных, компенсаторных возможностей, коррекция, разработка индивидуального образовательного маршрута</a:t>
          </a:r>
          <a:endParaRPr lang="ru-RU" sz="1600" b="1" dirty="0"/>
        </a:p>
      </dgm:t>
    </dgm:pt>
    <dgm:pt modelId="{270930AA-715C-4480-9160-D98F45D58A28}" type="parTrans" cxnId="{91D01ADC-14E3-4647-A336-676C84084506}">
      <dgm:prSet/>
      <dgm:spPr/>
      <dgm:t>
        <a:bodyPr/>
        <a:lstStyle/>
        <a:p>
          <a:endParaRPr lang="ru-RU"/>
        </a:p>
      </dgm:t>
    </dgm:pt>
    <dgm:pt modelId="{612FD185-FA68-49A7-904B-41F38B5F32CF}" type="sibTrans" cxnId="{91D01ADC-14E3-4647-A336-676C84084506}">
      <dgm:prSet/>
      <dgm:spPr/>
      <dgm:t>
        <a:bodyPr/>
        <a:lstStyle/>
        <a:p>
          <a:endParaRPr lang="ru-RU"/>
        </a:p>
      </dgm:t>
    </dgm:pt>
    <dgm:pt modelId="{71834486-6892-4D35-AF61-28876ACD6FFE}" type="pres">
      <dgm:prSet presAssocID="{03532E19-4380-4634-BE1C-2CFDDEB21B3D}" presName="diagram" presStyleCnt="0">
        <dgm:presLayoutVars>
          <dgm:dir/>
          <dgm:animLvl val="lvl"/>
          <dgm:resizeHandles val="exact"/>
        </dgm:presLayoutVars>
      </dgm:prSet>
      <dgm:spPr/>
    </dgm:pt>
    <dgm:pt modelId="{CE48A610-62C0-4AC3-BC65-B7A43D59FB7A}" type="pres">
      <dgm:prSet presAssocID="{FECB0EFF-45AF-4B63-A8CC-99127D12B75D}" presName="compNode" presStyleCnt="0"/>
      <dgm:spPr/>
    </dgm:pt>
    <dgm:pt modelId="{AEE3A6DB-7D82-40C3-BBF2-1C005158FA5A}" type="pres">
      <dgm:prSet presAssocID="{FECB0EFF-45AF-4B63-A8CC-99127D12B75D}" presName="childRect" presStyleLbl="bgAcc1" presStyleIdx="0" presStyleCnt="3" custLinFactNeighborX="3543" custLinFactNeighborY="23018">
        <dgm:presLayoutVars>
          <dgm:bulletEnabled val="1"/>
        </dgm:presLayoutVars>
      </dgm:prSet>
      <dgm:spPr/>
    </dgm:pt>
    <dgm:pt modelId="{A07F94D3-998D-44D6-A9E9-093D1B58F78A}" type="pres">
      <dgm:prSet presAssocID="{FECB0EFF-45AF-4B63-A8CC-99127D12B75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DA6E0-B7F7-4B26-B6FD-F531018EE78F}" type="pres">
      <dgm:prSet presAssocID="{FECB0EFF-45AF-4B63-A8CC-99127D12B75D}" presName="parentRect" presStyleLbl="alignNode1" presStyleIdx="0" presStyleCnt="3" custScaleY="348121" custLinFactNeighborX="3608" custLinFactNeighborY="-90101"/>
      <dgm:spPr/>
      <dgm:t>
        <a:bodyPr/>
        <a:lstStyle/>
        <a:p>
          <a:endParaRPr lang="ru-RU"/>
        </a:p>
      </dgm:t>
    </dgm:pt>
    <dgm:pt modelId="{217C352E-BCB1-4775-AD4E-1DD9B57E2E13}" type="pres">
      <dgm:prSet presAssocID="{FECB0EFF-45AF-4B63-A8CC-99127D12B75D}" presName="adorn" presStyleLbl="fgAccFollowNode1" presStyleIdx="0" presStyleCnt="3" custLinFactNeighborX="-1805" custLinFactNeighborY="27810"/>
      <dgm:spPr/>
    </dgm:pt>
    <dgm:pt modelId="{8C2CE39A-9769-4D0A-B78C-80ECF2E557B9}" type="pres">
      <dgm:prSet presAssocID="{2913112C-82FD-4DC2-AABF-D436C2C4F96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D1893A-188E-4C42-96F7-1955D0AD2575}" type="pres">
      <dgm:prSet presAssocID="{515B5C68-192A-4EBA-8BCE-4F68D7142419}" presName="compNode" presStyleCnt="0"/>
      <dgm:spPr/>
    </dgm:pt>
    <dgm:pt modelId="{B8A062F6-1655-432A-A70F-18083CEC0690}" type="pres">
      <dgm:prSet presAssocID="{515B5C68-192A-4EBA-8BCE-4F68D7142419}" presName="childRect" presStyleLbl="bgAcc1" presStyleIdx="1" presStyleCnt="3" custScaleY="87163" custLinFactNeighborX="5135" custLinFactNeighborY="39273">
        <dgm:presLayoutVars>
          <dgm:bulletEnabled val="1"/>
        </dgm:presLayoutVars>
      </dgm:prSet>
      <dgm:spPr/>
    </dgm:pt>
    <dgm:pt modelId="{363FE061-E162-40F1-82CD-3187ED1EB554}" type="pres">
      <dgm:prSet presAssocID="{515B5C68-192A-4EBA-8BCE-4F68D714241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072EE7-A78C-4C8B-ACD5-623751B06B00}" type="pres">
      <dgm:prSet presAssocID="{515B5C68-192A-4EBA-8BCE-4F68D7142419}" presName="parentRect" presStyleLbl="alignNode1" presStyleIdx="1" presStyleCnt="3" custScaleY="383343" custLinFactNeighborX="6174" custLinFactNeighborY="10489"/>
      <dgm:spPr/>
      <dgm:t>
        <a:bodyPr/>
        <a:lstStyle/>
        <a:p>
          <a:endParaRPr lang="ru-RU"/>
        </a:p>
      </dgm:t>
    </dgm:pt>
    <dgm:pt modelId="{57EC4CCB-6A78-4785-AECE-1FA7C5321609}" type="pres">
      <dgm:prSet presAssocID="{515B5C68-192A-4EBA-8BCE-4F68D7142419}" presName="adorn" presStyleLbl="fgAccFollowNode1" presStyleIdx="1" presStyleCnt="3" custScaleY="66056" custLinFactY="30302" custLinFactNeighborX="6709" custLinFactNeighborY="100000"/>
      <dgm:spPr/>
    </dgm:pt>
    <dgm:pt modelId="{9B8E3353-F499-444B-9066-B4C839924786}" type="pres">
      <dgm:prSet presAssocID="{B9E27BF0-DCA5-4A71-96C3-BD5FF1B9B02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9D85306C-A8F3-4B8F-9315-C9E3E51F4280}" type="pres">
      <dgm:prSet presAssocID="{197DD8B2-3465-42BE-9551-84EB9E2828BB}" presName="compNode" presStyleCnt="0"/>
      <dgm:spPr/>
    </dgm:pt>
    <dgm:pt modelId="{5FE8C820-402B-43FE-8F88-142BE56F105C}" type="pres">
      <dgm:prSet presAssocID="{197DD8B2-3465-42BE-9551-84EB9E2828BB}" presName="childRect" presStyleLbl="bgAcc1" presStyleIdx="2" presStyleCnt="3" custLinFactNeighborX="3145" custLinFactNeighborY="19761">
        <dgm:presLayoutVars>
          <dgm:bulletEnabled val="1"/>
        </dgm:presLayoutVars>
      </dgm:prSet>
      <dgm:spPr/>
    </dgm:pt>
    <dgm:pt modelId="{11C8D002-0A63-476E-98AA-7DDFB53A7AA5}" type="pres">
      <dgm:prSet presAssocID="{197DD8B2-3465-42BE-9551-84EB9E2828B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473D0C-A3A8-4110-AF99-F85D493CAF7D}" type="pres">
      <dgm:prSet presAssocID="{197DD8B2-3465-42BE-9551-84EB9E2828BB}" presName="parentRect" presStyleLbl="alignNode1" presStyleIdx="2" presStyleCnt="3" custScaleY="362488" custLinFactNeighborX="3145" custLinFactNeighborY="-57711"/>
      <dgm:spPr/>
      <dgm:t>
        <a:bodyPr/>
        <a:lstStyle/>
        <a:p>
          <a:endParaRPr lang="ru-RU"/>
        </a:p>
      </dgm:t>
    </dgm:pt>
    <dgm:pt modelId="{DE8C8C7F-A7C8-49F9-BB57-7A7CDA6A8980}" type="pres">
      <dgm:prSet presAssocID="{197DD8B2-3465-42BE-9551-84EB9E2828BB}" presName="adorn" presStyleLbl="fgAccFollowNode1" presStyleIdx="2" presStyleCnt="3" custLinFactY="13253" custLinFactNeighborX="36654" custLinFactNeighborY="100000"/>
      <dgm:spPr/>
    </dgm:pt>
  </dgm:ptLst>
  <dgm:cxnLst>
    <dgm:cxn modelId="{54F7536C-EE02-42F3-987B-7B19C3FDE493}" type="presOf" srcId="{515B5C68-192A-4EBA-8BCE-4F68D7142419}" destId="{7E072EE7-A78C-4C8B-ACD5-623751B06B00}" srcOrd="1" destOrd="0" presId="urn:microsoft.com/office/officeart/2005/8/layout/bList2"/>
    <dgm:cxn modelId="{C0CE63B4-BC8B-46C8-BDF3-C94ED7165898}" type="presOf" srcId="{197DD8B2-3465-42BE-9551-84EB9E2828BB}" destId="{39473D0C-A3A8-4110-AF99-F85D493CAF7D}" srcOrd="1" destOrd="0" presId="urn:microsoft.com/office/officeart/2005/8/layout/bList2"/>
    <dgm:cxn modelId="{D1171AB2-0D83-4B21-BC9B-B152A703A646}" type="presOf" srcId="{FECB0EFF-45AF-4B63-A8CC-99127D12B75D}" destId="{CBCDA6E0-B7F7-4B26-B6FD-F531018EE78F}" srcOrd="1" destOrd="0" presId="urn:microsoft.com/office/officeart/2005/8/layout/bList2"/>
    <dgm:cxn modelId="{91D01ADC-14E3-4647-A336-676C84084506}" srcId="{03532E19-4380-4634-BE1C-2CFDDEB21B3D}" destId="{197DD8B2-3465-42BE-9551-84EB9E2828BB}" srcOrd="2" destOrd="0" parTransId="{270930AA-715C-4480-9160-D98F45D58A28}" sibTransId="{612FD185-FA68-49A7-904B-41F38B5F32CF}"/>
    <dgm:cxn modelId="{1F4BE5FA-E4AD-4719-930C-10DADA474AB4}" type="presOf" srcId="{2913112C-82FD-4DC2-AABF-D436C2C4F961}" destId="{8C2CE39A-9769-4D0A-B78C-80ECF2E557B9}" srcOrd="0" destOrd="0" presId="urn:microsoft.com/office/officeart/2005/8/layout/bList2"/>
    <dgm:cxn modelId="{F3B344DB-EE27-486F-829C-A75B5F69D77D}" type="presOf" srcId="{515B5C68-192A-4EBA-8BCE-4F68D7142419}" destId="{363FE061-E162-40F1-82CD-3187ED1EB554}" srcOrd="0" destOrd="0" presId="urn:microsoft.com/office/officeart/2005/8/layout/bList2"/>
    <dgm:cxn modelId="{32FFC128-442F-4F1D-A2C4-FE1F642DAB6A}" type="presOf" srcId="{FECB0EFF-45AF-4B63-A8CC-99127D12B75D}" destId="{A07F94D3-998D-44D6-A9E9-093D1B58F78A}" srcOrd="0" destOrd="0" presId="urn:microsoft.com/office/officeart/2005/8/layout/bList2"/>
    <dgm:cxn modelId="{E989435B-6DD7-480B-BBE7-4455AF8F6BBD}" srcId="{03532E19-4380-4634-BE1C-2CFDDEB21B3D}" destId="{515B5C68-192A-4EBA-8BCE-4F68D7142419}" srcOrd="1" destOrd="0" parTransId="{C11E1530-249E-4746-BB5B-9B5554849433}" sibTransId="{B9E27BF0-DCA5-4A71-96C3-BD5FF1B9B02B}"/>
    <dgm:cxn modelId="{2E6743CB-34E2-4875-8854-226B13A204E6}" type="presOf" srcId="{197DD8B2-3465-42BE-9551-84EB9E2828BB}" destId="{11C8D002-0A63-476E-98AA-7DDFB53A7AA5}" srcOrd="0" destOrd="0" presId="urn:microsoft.com/office/officeart/2005/8/layout/bList2"/>
    <dgm:cxn modelId="{2E091238-9361-4510-A9CD-46EC6014A254}" type="presOf" srcId="{B9E27BF0-DCA5-4A71-96C3-BD5FF1B9B02B}" destId="{9B8E3353-F499-444B-9066-B4C839924786}" srcOrd="0" destOrd="0" presId="urn:microsoft.com/office/officeart/2005/8/layout/bList2"/>
    <dgm:cxn modelId="{50126924-46DD-4ADB-84F0-984E1A5A5C06}" srcId="{03532E19-4380-4634-BE1C-2CFDDEB21B3D}" destId="{FECB0EFF-45AF-4B63-A8CC-99127D12B75D}" srcOrd="0" destOrd="0" parTransId="{D8673C20-AA90-4AC4-8F96-CA270490C21F}" sibTransId="{2913112C-82FD-4DC2-AABF-D436C2C4F961}"/>
    <dgm:cxn modelId="{80141BB2-C439-468E-8ADD-8A6744729F49}" type="presOf" srcId="{03532E19-4380-4634-BE1C-2CFDDEB21B3D}" destId="{71834486-6892-4D35-AF61-28876ACD6FFE}" srcOrd="0" destOrd="0" presId="urn:microsoft.com/office/officeart/2005/8/layout/bList2"/>
    <dgm:cxn modelId="{C69C5629-DC15-4F6C-878A-979D3C06CAB1}" type="presParOf" srcId="{71834486-6892-4D35-AF61-28876ACD6FFE}" destId="{CE48A610-62C0-4AC3-BC65-B7A43D59FB7A}" srcOrd="0" destOrd="0" presId="urn:microsoft.com/office/officeart/2005/8/layout/bList2"/>
    <dgm:cxn modelId="{8ABECA1C-3B77-49A4-B627-B1096EE22CC1}" type="presParOf" srcId="{CE48A610-62C0-4AC3-BC65-B7A43D59FB7A}" destId="{AEE3A6DB-7D82-40C3-BBF2-1C005158FA5A}" srcOrd="0" destOrd="0" presId="urn:microsoft.com/office/officeart/2005/8/layout/bList2"/>
    <dgm:cxn modelId="{889C34D5-4E5C-4E1B-AD0A-B5F0B981697A}" type="presParOf" srcId="{CE48A610-62C0-4AC3-BC65-B7A43D59FB7A}" destId="{A07F94D3-998D-44D6-A9E9-093D1B58F78A}" srcOrd="1" destOrd="0" presId="urn:microsoft.com/office/officeart/2005/8/layout/bList2"/>
    <dgm:cxn modelId="{058FC999-0277-461F-AE8B-6C9A48F1654E}" type="presParOf" srcId="{CE48A610-62C0-4AC3-BC65-B7A43D59FB7A}" destId="{CBCDA6E0-B7F7-4B26-B6FD-F531018EE78F}" srcOrd="2" destOrd="0" presId="urn:microsoft.com/office/officeart/2005/8/layout/bList2"/>
    <dgm:cxn modelId="{2924DE83-8761-4877-A6F7-8AEF896F27C3}" type="presParOf" srcId="{CE48A610-62C0-4AC3-BC65-B7A43D59FB7A}" destId="{217C352E-BCB1-4775-AD4E-1DD9B57E2E13}" srcOrd="3" destOrd="0" presId="urn:microsoft.com/office/officeart/2005/8/layout/bList2"/>
    <dgm:cxn modelId="{AF994C85-298C-4B2C-A1DF-7F8EB78CA633}" type="presParOf" srcId="{71834486-6892-4D35-AF61-28876ACD6FFE}" destId="{8C2CE39A-9769-4D0A-B78C-80ECF2E557B9}" srcOrd="1" destOrd="0" presId="urn:microsoft.com/office/officeart/2005/8/layout/bList2"/>
    <dgm:cxn modelId="{0870EF7F-5DD5-473B-9206-5B5C04796436}" type="presParOf" srcId="{71834486-6892-4D35-AF61-28876ACD6FFE}" destId="{19D1893A-188E-4C42-96F7-1955D0AD2575}" srcOrd="2" destOrd="0" presId="urn:microsoft.com/office/officeart/2005/8/layout/bList2"/>
    <dgm:cxn modelId="{CC9D7DD3-CA40-4C49-8D51-49197307FD86}" type="presParOf" srcId="{19D1893A-188E-4C42-96F7-1955D0AD2575}" destId="{B8A062F6-1655-432A-A70F-18083CEC0690}" srcOrd="0" destOrd="0" presId="urn:microsoft.com/office/officeart/2005/8/layout/bList2"/>
    <dgm:cxn modelId="{2DB56ABC-52C5-49C6-96F2-78C906348985}" type="presParOf" srcId="{19D1893A-188E-4C42-96F7-1955D0AD2575}" destId="{363FE061-E162-40F1-82CD-3187ED1EB554}" srcOrd="1" destOrd="0" presId="urn:microsoft.com/office/officeart/2005/8/layout/bList2"/>
    <dgm:cxn modelId="{95F9A16C-5882-415B-99E1-6786E3AD5A3A}" type="presParOf" srcId="{19D1893A-188E-4C42-96F7-1955D0AD2575}" destId="{7E072EE7-A78C-4C8B-ACD5-623751B06B00}" srcOrd="2" destOrd="0" presId="urn:microsoft.com/office/officeart/2005/8/layout/bList2"/>
    <dgm:cxn modelId="{8A7159DA-4F9D-4344-99E5-34D48C20FB3B}" type="presParOf" srcId="{19D1893A-188E-4C42-96F7-1955D0AD2575}" destId="{57EC4CCB-6A78-4785-AECE-1FA7C5321609}" srcOrd="3" destOrd="0" presId="urn:microsoft.com/office/officeart/2005/8/layout/bList2"/>
    <dgm:cxn modelId="{72CB3311-2C07-43B0-8CC9-FFE2FEFA4272}" type="presParOf" srcId="{71834486-6892-4D35-AF61-28876ACD6FFE}" destId="{9B8E3353-F499-444B-9066-B4C839924786}" srcOrd="3" destOrd="0" presId="urn:microsoft.com/office/officeart/2005/8/layout/bList2"/>
    <dgm:cxn modelId="{749F0C3B-0E71-4CA1-AC28-8897EC0A5331}" type="presParOf" srcId="{71834486-6892-4D35-AF61-28876ACD6FFE}" destId="{9D85306C-A8F3-4B8F-9315-C9E3E51F4280}" srcOrd="4" destOrd="0" presId="urn:microsoft.com/office/officeart/2005/8/layout/bList2"/>
    <dgm:cxn modelId="{828CC123-2870-47C5-820F-80547FBA0310}" type="presParOf" srcId="{9D85306C-A8F3-4B8F-9315-C9E3E51F4280}" destId="{5FE8C820-402B-43FE-8F88-142BE56F105C}" srcOrd="0" destOrd="0" presId="urn:microsoft.com/office/officeart/2005/8/layout/bList2"/>
    <dgm:cxn modelId="{2BA870B2-E419-4E3B-AE93-1A44DED874EC}" type="presParOf" srcId="{9D85306C-A8F3-4B8F-9315-C9E3E51F4280}" destId="{11C8D002-0A63-476E-98AA-7DDFB53A7AA5}" srcOrd="1" destOrd="0" presId="urn:microsoft.com/office/officeart/2005/8/layout/bList2"/>
    <dgm:cxn modelId="{60B8C7E9-B439-48AE-979B-AD0132169DE6}" type="presParOf" srcId="{9D85306C-A8F3-4B8F-9315-C9E3E51F4280}" destId="{39473D0C-A3A8-4110-AF99-F85D493CAF7D}" srcOrd="2" destOrd="0" presId="urn:microsoft.com/office/officeart/2005/8/layout/bList2"/>
    <dgm:cxn modelId="{E038617A-F12C-43BE-B8E1-ED982B55735F}" type="presParOf" srcId="{9D85306C-A8F3-4B8F-9315-C9E3E51F4280}" destId="{DE8C8C7F-A7C8-49F9-BB57-7A7CDA6A898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B1B255-228B-43A2-BC1F-5CB9CD2E706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B4F178-333D-4ECB-89F5-F04CFD881F0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C000"/>
              </a:solidFill>
            </a:rPr>
            <a:t>Общественные организации</a:t>
          </a:r>
          <a:endParaRPr lang="ru-RU" sz="1600" b="1" dirty="0">
            <a:solidFill>
              <a:srgbClr val="FFC000"/>
            </a:solidFill>
          </a:endParaRPr>
        </a:p>
      </dgm:t>
    </dgm:pt>
    <dgm:pt modelId="{0E520263-1FE2-4E7D-9F72-E909F9D3F49E}" type="parTrans" cxnId="{8C753A33-CA75-44AC-B7EE-969085BDC275}">
      <dgm:prSet/>
      <dgm:spPr/>
      <dgm:t>
        <a:bodyPr/>
        <a:lstStyle/>
        <a:p>
          <a:endParaRPr lang="ru-RU"/>
        </a:p>
      </dgm:t>
    </dgm:pt>
    <dgm:pt modelId="{D5DA481D-8851-464D-A938-B810DBD9BBD0}" type="sibTrans" cxnId="{8C753A33-CA75-44AC-B7EE-969085BDC275}">
      <dgm:prSet/>
      <dgm:spPr/>
      <dgm:t>
        <a:bodyPr/>
        <a:lstStyle/>
        <a:p>
          <a:endParaRPr lang="ru-RU"/>
        </a:p>
      </dgm:t>
    </dgm:pt>
    <dgm:pt modelId="{D84D5E2D-B07C-4C2F-80E9-5D38494DA6A1}">
      <dgm:prSet phldrT="[Текст]" phldr="1"/>
      <dgm:spPr/>
      <dgm:t>
        <a:bodyPr/>
        <a:lstStyle/>
        <a:p>
          <a:endParaRPr lang="ru-RU" dirty="0"/>
        </a:p>
      </dgm:t>
    </dgm:pt>
    <dgm:pt modelId="{F56D4DC8-952F-491F-B84D-CF5D0775B40A}" type="parTrans" cxnId="{CE3AE9EF-F7A8-49CA-BE30-7DF7348E2C23}">
      <dgm:prSet/>
      <dgm:spPr/>
      <dgm:t>
        <a:bodyPr/>
        <a:lstStyle/>
        <a:p>
          <a:endParaRPr lang="ru-RU"/>
        </a:p>
      </dgm:t>
    </dgm:pt>
    <dgm:pt modelId="{ED5D8624-94F0-4FA1-BA54-69B447C75928}" type="sibTrans" cxnId="{CE3AE9EF-F7A8-49CA-BE30-7DF7348E2C23}">
      <dgm:prSet/>
      <dgm:spPr/>
      <dgm:t>
        <a:bodyPr/>
        <a:lstStyle/>
        <a:p>
          <a:endParaRPr lang="ru-RU"/>
        </a:p>
      </dgm:t>
    </dgm:pt>
    <dgm:pt modelId="{4E9905AC-C10E-46DF-86E6-A8151D67FF56}">
      <dgm:prSet phldrT="[Текст]" phldr="1"/>
      <dgm:spPr/>
      <dgm:t>
        <a:bodyPr/>
        <a:lstStyle/>
        <a:p>
          <a:endParaRPr lang="ru-RU" dirty="0"/>
        </a:p>
      </dgm:t>
    </dgm:pt>
    <dgm:pt modelId="{75C8F87C-22F1-4FA8-81E9-EE7967F8A2CE}" type="parTrans" cxnId="{974ED496-1683-4B67-A122-FBF29A78EF6F}">
      <dgm:prSet/>
      <dgm:spPr/>
      <dgm:t>
        <a:bodyPr/>
        <a:lstStyle/>
        <a:p>
          <a:endParaRPr lang="ru-RU"/>
        </a:p>
      </dgm:t>
    </dgm:pt>
    <dgm:pt modelId="{89D4E786-96A4-4CD8-8C22-DB3EED237709}" type="sibTrans" cxnId="{974ED496-1683-4B67-A122-FBF29A78EF6F}">
      <dgm:prSet/>
      <dgm:spPr/>
      <dgm:t>
        <a:bodyPr/>
        <a:lstStyle/>
        <a:p>
          <a:r>
            <a:rPr lang="ru-RU" dirty="0" smtClean="0">
              <a:solidFill>
                <a:srgbClr val="FFC000"/>
              </a:solidFill>
            </a:rPr>
            <a:t>Семья</a:t>
          </a:r>
          <a:endParaRPr lang="ru-RU" dirty="0">
            <a:solidFill>
              <a:srgbClr val="FFC000"/>
            </a:solidFill>
          </a:endParaRPr>
        </a:p>
      </dgm:t>
    </dgm:pt>
    <dgm:pt modelId="{5AB80B14-50CA-4438-BCDB-4CF78BAB0F74}">
      <dgm:prSet phldrT="[Текст]" phldr="1"/>
      <dgm:spPr/>
      <dgm:t>
        <a:bodyPr/>
        <a:lstStyle/>
        <a:p>
          <a:endParaRPr lang="ru-RU"/>
        </a:p>
      </dgm:t>
    </dgm:pt>
    <dgm:pt modelId="{DD155AA7-F300-48F3-BCE4-FD3D8C574845}" type="parTrans" cxnId="{26999E0F-BFEA-4AF0-8265-63FEEBBFF7AD}">
      <dgm:prSet/>
      <dgm:spPr/>
      <dgm:t>
        <a:bodyPr/>
        <a:lstStyle/>
        <a:p>
          <a:endParaRPr lang="ru-RU"/>
        </a:p>
      </dgm:t>
    </dgm:pt>
    <dgm:pt modelId="{0BDA55E0-66E0-4813-9970-A29513FF5C97}" type="sibTrans" cxnId="{26999E0F-BFEA-4AF0-8265-63FEEBBFF7AD}">
      <dgm:prSet/>
      <dgm:spPr/>
      <dgm:t>
        <a:bodyPr/>
        <a:lstStyle/>
        <a:p>
          <a:endParaRPr lang="ru-RU"/>
        </a:p>
      </dgm:t>
    </dgm:pt>
    <dgm:pt modelId="{AFAF78D0-AEF5-428C-9A51-330CCBBC3C5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C000"/>
              </a:solidFill>
            </a:rPr>
            <a:t>Образовательные организации</a:t>
          </a:r>
          <a:endParaRPr lang="ru-RU" sz="1600" b="1" dirty="0">
            <a:solidFill>
              <a:srgbClr val="FFC000"/>
            </a:solidFill>
          </a:endParaRPr>
        </a:p>
      </dgm:t>
    </dgm:pt>
    <dgm:pt modelId="{FD5F545D-7777-4FA3-A414-A8A58F630C4C}" type="parTrans" cxnId="{4F4EF322-0ABB-4A21-B78C-41BEBD652FC1}">
      <dgm:prSet/>
      <dgm:spPr/>
      <dgm:t>
        <a:bodyPr/>
        <a:lstStyle/>
        <a:p>
          <a:endParaRPr lang="ru-RU"/>
        </a:p>
      </dgm:t>
    </dgm:pt>
    <dgm:pt modelId="{103EBB20-39BE-4023-8240-B48571BCE706}" type="sibTrans" cxnId="{4F4EF322-0ABB-4A21-B78C-41BEBD652FC1}">
      <dgm:prSet/>
      <dgm:spPr/>
      <dgm:t>
        <a:bodyPr/>
        <a:lstStyle/>
        <a:p>
          <a:endParaRPr lang="ru-RU"/>
        </a:p>
      </dgm:t>
    </dgm:pt>
    <dgm:pt modelId="{BED5A533-BF8D-426F-8AD7-0B4822FC2CE4}">
      <dgm:prSet phldrT="[Текст]" phldr="1"/>
      <dgm:spPr/>
      <dgm:t>
        <a:bodyPr/>
        <a:lstStyle/>
        <a:p>
          <a:endParaRPr lang="ru-RU" dirty="0"/>
        </a:p>
      </dgm:t>
    </dgm:pt>
    <dgm:pt modelId="{C06B1470-11D9-4B30-87DF-4E0173D85784}" type="parTrans" cxnId="{50B2A9C4-7AC8-4B6A-85F7-860433003501}">
      <dgm:prSet/>
      <dgm:spPr/>
      <dgm:t>
        <a:bodyPr/>
        <a:lstStyle/>
        <a:p>
          <a:endParaRPr lang="ru-RU"/>
        </a:p>
      </dgm:t>
    </dgm:pt>
    <dgm:pt modelId="{9E384C39-4A6D-4066-87A0-3EBC393F0EBF}" type="sibTrans" cxnId="{50B2A9C4-7AC8-4B6A-85F7-860433003501}">
      <dgm:prSet/>
      <dgm:spPr/>
      <dgm:t>
        <a:bodyPr/>
        <a:lstStyle/>
        <a:p>
          <a:endParaRPr lang="ru-RU"/>
        </a:p>
      </dgm:t>
    </dgm:pt>
    <dgm:pt modelId="{BD82ECFC-346B-40D1-BAFA-3418C0AA0E9F}" type="pres">
      <dgm:prSet presAssocID="{6EB1B255-228B-43A2-BC1F-5CB9CD2E706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D703778-727B-44E1-A467-C106CE39CEB7}" type="pres">
      <dgm:prSet presAssocID="{18B4F178-333D-4ECB-89F5-F04CFD881F07}" presName="composite" presStyleCnt="0"/>
      <dgm:spPr/>
    </dgm:pt>
    <dgm:pt modelId="{D223E616-4585-4881-8097-1BFEA597F8F9}" type="pres">
      <dgm:prSet presAssocID="{18B4F178-333D-4ECB-89F5-F04CFD881F07}" presName="Parent1" presStyleLbl="node1" presStyleIdx="0" presStyleCnt="6" custLinFactX="-100000" custLinFactNeighborX="-126360" custLinFactNeighborY="52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16B3B3-DFEF-481E-8180-422213DA1D19}" type="pres">
      <dgm:prSet presAssocID="{18B4F178-333D-4ECB-89F5-F04CFD881F07}" presName="Childtext1" presStyleLbl="revTx" presStyleIdx="0" presStyleCnt="3" custScaleX="69993" custLinFactX="-141804" custLinFactNeighborX="-200000" custLinFactNeighborY="126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E8B9E-0316-49B0-A593-0E7D02FA9321}" type="pres">
      <dgm:prSet presAssocID="{18B4F178-333D-4ECB-89F5-F04CFD881F07}" presName="BalanceSpacing" presStyleCnt="0"/>
      <dgm:spPr/>
    </dgm:pt>
    <dgm:pt modelId="{F5813C22-FE23-4CC6-AA99-94C8BA2AAA04}" type="pres">
      <dgm:prSet presAssocID="{18B4F178-333D-4ECB-89F5-F04CFD881F07}" presName="BalanceSpacing1" presStyleCnt="0"/>
      <dgm:spPr/>
    </dgm:pt>
    <dgm:pt modelId="{F5AA2943-980F-47F2-82C0-E43FE6E5E2BE}" type="pres">
      <dgm:prSet presAssocID="{D5DA481D-8851-464D-A938-B810DBD9BBD0}" presName="Accent1Text" presStyleLbl="node1" presStyleIdx="1" presStyleCnt="6" custLinFactX="-100000" custLinFactNeighborX="-114587" custLinFactNeighborY="5262"/>
      <dgm:spPr/>
      <dgm:t>
        <a:bodyPr/>
        <a:lstStyle/>
        <a:p>
          <a:endParaRPr lang="ru-RU"/>
        </a:p>
      </dgm:t>
    </dgm:pt>
    <dgm:pt modelId="{692CC26C-1778-48DD-BE09-0356E7897771}" type="pres">
      <dgm:prSet presAssocID="{D5DA481D-8851-464D-A938-B810DBD9BBD0}" presName="spaceBetweenRectangles" presStyleCnt="0"/>
      <dgm:spPr/>
    </dgm:pt>
    <dgm:pt modelId="{54A10837-37B0-408A-B72B-EEA26A4B5AC9}" type="pres">
      <dgm:prSet presAssocID="{4E9905AC-C10E-46DF-86E6-A8151D67FF56}" presName="composite" presStyleCnt="0"/>
      <dgm:spPr/>
    </dgm:pt>
    <dgm:pt modelId="{01A06A5E-E535-4F0E-B0F8-1DC1A3F798A6}" type="pres">
      <dgm:prSet presAssocID="{4E9905AC-C10E-46DF-86E6-A8151D67FF56}" presName="Parent1" presStyleLbl="node1" presStyleIdx="2" presStyleCnt="6" custLinFactX="-100000" custLinFactNeighborX="-123474" custLinFactNeighborY="-14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DAAA6-3E05-45A6-8DA4-F97B1DAD0FF8}" type="pres">
      <dgm:prSet presAssocID="{4E9905AC-C10E-46DF-86E6-A8151D67FF5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7CC18-7BCD-43EC-B3EC-B3B4FE1291FE}" type="pres">
      <dgm:prSet presAssocID="{4E9905AC-C10E-46DF-86E6-A8151D67FF56}" presName="BalanceSpacing" presStyleCnt="0"/>
      <dgm:spPr/>
    </dgm:pt>
    <dgm:pt modelId="{F64FD72F-0A2B-4CAF-8801-10BC4CE0C37C}" type="pres">
      <dgm:prSet presAssocID="{4E9905AC-C10E-46DF-86E6-A8151D67FF56}" presName="BalanceSpacing1" presStyleCnt="0"/>
      <dgm:spPr/>
    </dgm:pt>
    <dgm:pt modelId="{75E994B3-E3AC-4A8E-9D0D-53D8CD6F2DA2}" type="pres">
      <dgm:prSet presAssocID="{89D4E786-96A4-4CD8-8C22-DB3EED237709}" presName="Accent1Text" presStyleLbl="node1" presStyleIdx="3" presStyleCnt="6" custScaleX="112830" custLinFactX="-100000" custLinFactNeighborX="-128833" custLinFactNeighborY="-1482"/>
      <dgm:spPr/>
      <dgm:t>
        <a:bodyPr/>
        <a:lstStyle/>
        <a:p>
          <a:endParaRPr lang="ru-RU"/>
        </a:p>
      </dgm:t>
    </dgm:pt>
    <dgm:pt modelId="{A924ECAA-EA1D-47B4-868A-0FEBE373192B}" type="pres">
      <dgm:prSet presAssocID="{89D4E786-96A4-4CD8-8C22-DB3EED237709}" presName="spaceBetweenRectangles" presStyleCnt="0"/>
      <dgm:spPr/>
    </dgm:pt>
    <dgm:pt modelId="{6C39E042-2CF9-47C8-A207-A4D49CB9C442}" type="pres">
      <dgm:prSet presAssocID="{AFAF78D0-AEF5-428C-9A51-330CCBBC3C57}" presName="composite" presStyleCnt="0"/>
      <dgm:spPr/>
    </dgm:pt>
    <dgm:pt modelId="{EA4952DC-14AA-4A5F-8805-6ECC3811C9B3}" type="pres">
      <dgm:prSet presAssocID="{AFAF78D0-AEF5-428C-9A51-330CCBBC3C57}" presName="Parent1" presStyleLbl="node1" presStyleIdx="4" presStyleCnt="6" custLinFactX="-100000" custLinFactNeighborX="-132776" custLinFactNeighborY="-82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2F284-60A4-4B0C-85C3-79FB0DC1751C}" type="pres">
      <dgm:prSet presAssocID="{AFAF78D0-AEF5-428C-9A51-330CCBBC3C57}" presName="Childtext1" presStyleLbl="revTx" presStyleIdx="2" presStyleCnt="3" custScaleX="70035" custLinFactX="-146784" custLinFactNeighborX="-200000" custLinFactNeighborY="-98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D10A5F-356C-4337-83AE-AD408688506D}" type="pres">
      <dgm:prSet presAssocID="{AFAF78D0-AEF5-428C-9A51-330CCBBC3C57}" presName="BalanceSpacing" presStyleCnt="0"/>
      <dgm:spPr/>
    </dgm:pt>
    <dgm:pt modelId="{6224FF58-5B36-4C3D-833E-489919FE6991}" type="pres">
      <dgm:prSet presAssocID="{AFAF78D0-AEF5-428C-9A51-330CCBBC3C57}" presName="BalanceSpacing1" presStyleCnt="0"/>
      <dgm:spPr/>
    </dgm:pt>
    <dgm:pt modelId="{6EE7FFFD-3434-4C76-B1B4-D9FCE8D3378E}" type="pres">
      <dgm:prSet presAssocID="{103EBB20-39BE-4023-8240-B48571BCE706}" presName="Accent1Text" presStyleLbl="node1" presStyleIdx="5" presStyleCnt="6" custLinFactX="-100000" custLinFactNeighborX="-121002" custLinFactNeighborY="-8226"/>
      <dgm:spPr/>
      <dgm:t>
        <a:bodyPr/>
        <a:lstStyle/>
        <a:p>
          <a:endParaRPr lang="ru-RU"/>
        </a:p>
      </dgm:t>
    </dgm:pt>
  </dgm:ptLst>
  <dgm:cxnLst>
    <dgm:cxn modelId="{4F4EF322-0ABB-4A21-B78C-41BEBD652FC1}" srcId="{6EB1B255-228B-43A2-BC1F-5CB9CD2E7067}" destId="{AFAF78D0-AEF5-428C-9A51-330CCBBC3C57}" srcOrd="2" destOrd="0" parTransId="{FD5F545D-7777-4FA3-A414-A8A58F630C4C}" sibTransId="{103EBB20-39BE-4023-8240-B48571BCE706}"/>
    <dgm:cxn modelId="{0EFE91CD-58EC-40A0-A2CA-2DAF4E687F92}" type="presOf" srcId="{6EB1B255-228B-43A2-BC1F-5CB9CD2E7067}" destId="{BD82ECFC-346B-40D1-BAFA-3418C0AA0E9F}" srcOrd="0" destOrd="0" presId="urn:microsoft.com/office/officeart/2008/layout/AlternatingHexagons"/>
    <dgm:cxn modelId="{26999E0F-BFEA-4AF0-8265-63FEEBBFF7AD}" srcId="{4E9905AC-C10E-46DF-86E6-A8151D67FF56}" destId="{5AB80B14-50CA-4438-BCDB-4CF78BAB0F74}" srcOrd="0" destOrd="0" parTransId="{DD155AA7-F300-48F3-BCE4-FD3D8C574845}" sibTransId="{0BDA55E0-66E0-4813-9970-A29513FF5C97}"/>
    <dgm:cxn modelId="{CEF4C47F-2B53-4716-A7F0-6353BEBE5B84}" type="presOf" srcId="{103EBB20-39BE-4023-8240-B48571BCE706}" destId="{6EE7FFFD-3434-4C76-B1B4-D9FCE8D3378E}" srcOrd="0" destOrd="0" presId="urn:microsoft.com/office/officeart/2008/layout/AlternatingHexagons"/>
    <dgm:cxn modelId="{FFAFAE42-61A5-4554-A72D-BC3A10DF2E27}" type="presOf" srcId="{D84D5E2D-B07C-4C2F-80E9-5D38494DA6A1}" destId="{A716B3B3-DFEF-481E-8180-422213DA1D19}" srcOrd="0" destOrd="0" presId="urn:microsoft.com/office/officeart/2008/layout/AlternatingHexagons"/>
    <dgm:cxn modelId="{8C753A33-CA75-44AC-B7EE-969085BDC275}" srcId="{6EB1B255-228B-43A2-BC1F-5CB9CD2E7067}" destId="{18B4F178-333D-4ECB-89F5-F04CFD881F07}" srcOrd="0" destOrd="0" parTransId="{0E520263-1FE2-4E7D-9F72-E909F9D3F49E}" sibTransId="{D5DA481D-8851-464D-A938-B810DBD9BBD0}"/>
    <dgm:cxn modelId="{B61C2CC8-DC5E-42EF-A0D3-1B62FBDB13BE}" type="presOf" srcId="{18B4F178-333D-4ECB-89F5-F04CFD881F07}" destId="{D223E616-4585-4881-8097-1BFEA597F8F9}" srcOrd="0" destOrd="0" presId="urn:microsoft.com/office/officeart/2008/layout/AlternatingHexagons"/>
    <dgm:cxn modelId="{50B2A9C4-7AC8-4B6A-85F7-860433003501}" srcId="{AFAF78D0-AEF5-428C-9A51-330CCBBC3C57}" destId="{BED5A533-BF8D-426F-8AD7-0B4822FC2CE4}" srcOrd="0" destOrd="0" parTransId="{C06B1470-11D9-4B30-87DF-4E0173D85784}" sibTransId="{9E384C39-4A6D-4066-87A0-3EBC393F0EBF}"/>
    <dgm:cxn modelId="{250C59B8-A932-4139-A344-03AD6F826B73}" type="presOf" srcId="{5AB80B14-50CA-4438-BCDB-4CF78BAB0F74}" destId="{909DAAA6-3E05-45A6-8DA4-F97B1DAD0FF8}" srcOrd="0" destOrd="0" presId="urn:microsoft.com/office/officeart/2008/layout/AlternatingHexagons"/>
    <dgm:cxn modelId="{F70EAD59-B54F-49B7-96C3-E5E89A95EE72}" type="presOf" srcId="{D5DA481D-8851-464D-A938-B810DBD9BBD0}" destId="{F5AA2943-980F-47F2-82C0-E43FE6E5E2BE}" srcOrd="0" destOrd="0" presId="urn:microsoft.com/office/officeart/2008/layout/AlternatingHexagons"/>
    <dgm:cxn modelId="{7F02465B-AE55-4965-BA31-A40B0691A57C}" type="presOf" srcId="{89D4E786-96A4-4CD8-8C22-DB3EED237709}" destId="{75E994B3-E3AC-4A8E-9D0D-53D8CD6F2DA2}" srcOrd="0" destOrd="0" presId="urn:microsoft.com/office/officeart/2008/layout/AlternatingHexagons"/>
    <dgm:cxn modelId="{58359248-73A3-4010-A950-FFF9C8C6F634}" type="presOf" srcId="{4E9905AC-C10E-46DF-86E6-A8151D67FF56}" destId="{01A06A5E-E535-4F0E-B0F8-1DC1A3F798A6}" srcOrd="0" destOrd="0" presId="urn:microsoft.com/office/officeart/2008/layout/AlternatingHexagons"/>
    <dgm:cxn modelId="{1604AA61-21CC-45C0-84D1-01FFF238F44C}" type="presOf" srcId="{BED5A533-BF8D-426F-8AD7-0B4822FC2CE4}" destId="{C8F2F284-60A4-4B0C-85C3-79FB0DC1751C}" srcOrd="0" destOrd="0" presId="urn:microsoft.com/office/officeart/2008/layout/AlternatingHexagons"/>
    <dgm:cxn modelId="{974ED496-1683-4B67-A122-FBF29A78EF6F}" srcId="{6EB1B255-228B-43A2-BC1F-5CB9CD2E7067}" destId="{4E9905AC-C10E-46DF-86E6-A8151D67FF56}" srcOrd="1" destOrd="0" parTransId="{75C8F87C-22F1-4FA8-81E9-EE7967F8A2CE}" sibTransId="{89D4E786-96A4-4CD8-8C22-DB3EED237709}"/>
    <dgm:cxn modelId="{CE3AE9EF-F7A8-49CA-BE30-7DF7348E2C23}" srcId="{18B4F178-333D-4ECB-89F5-F04CFD881F07}" destId="{D84D5E2D-B07C-4C2F-80E9-5D38494DA6A1}" srcOrd="0" destOrd="0" parTransId="{F56D4DC8-952F-491F-B84D-CF5D0775B40A}" sibTransId="{ED5D8624-94F0-4FA1-BA54-69B447C75928}"/>
    <dgm:cxn modelId="{3BFC29B7-7B55-4C81-AA57-3A4C800137B0}" type="presOf" srcId="{AFAF78D0-AEF5-428C-9A51-330CCBBC3C57}" destId="{EA4952DC-14AA-4A5F-8805-6ECC3811C9B3}" srcOrd="0" destOrd="0" presId="urn:microsoft.com/office/officeart/2008/layout/AlternatingHexagons"/>
    <dgm:cxn modelId="{FB03039E-2DA7-4950-A8F6-5741425D96E3}" type="presParOf" srcId="{BD82ECFC-346B-40D1-BAFA-3418C0AA0E9F}" destId="{ED703778-727B-44E1-A467-C106CE39CEB7}" srcOrd="0" destOrd="0" presId="urn:microsoft.com/office/officeart/2008/layout/AlternatingHexagons"/>
    <dgm:cxn modelId="{C3C4372B-2F5C-40B5-ACA8-BB3C69955BCE}" type="presParOf" srcId="{ED703778-727B-44E1-A467-C106CE39CEB7}" destId="{D223E616-4585-4881-8097-1BFEA597F8F9}" srcOrd="0" destOrd="0" presId="urn:microsoft.com/office/officeart/2008/layout/AlternatingHexagons"/>
    <dgm:cxn modelId="{8FD16EC9-116F-4DBD-A637-7A300170777C}" type="presParOf" srcId="{ED703778-727B-44E1-A467-C106CE39CEB7}" destId="{A716B3B3-DFEF-481E-8180-422213DA1D19}" srcOrd="1" destOrd="0" presId="urn:microsoft.com/office/officeart/2008/layout/AlternatingHexagons"/>
    <dgm:cxn modelId="{9DFDA2B9-1FE7-4021-AE7A-F164404C42C4}" type="presParOf" srcId="{ED703778-727B-44E1-A467-C106CE39CEB7}" destId="{BEBE8B9E-0316-49B0-A593-0E7D02FA9321}" srcOrd="2" destOrd="0" presId="urn:microsoft.com/office/officeart/2008/layout/AlternatingHexagons"/>
    <dgm:cxn modelId="{23F0A79D-6D96-4954-872A-4C2A2A6CA835}" type="presParOf" srcId="{ED703778-727B-44E1-A467-C106CE39CEB7}" destId="{F5813C22-FE23-4CC6-AA99-94C8BA2AAA04}" srcOrd="3" destOrd="0" presId="urn:microsoft.com/office/officeart/2008/layout/AlternatingHexagons"/>
    <dgm:cxn modelId="{B9FFD0FC-DDA2-49D8-AB87-E09E285B4A5F}" type="presParOf" srcId="{ED703778-727B-44E1-A467-C106CE39CEB7}" destId="{F5AA2943-980F-47F2-82C0-E43FE6E5E2BE}" srcOrd="4" destOrd="0" presId="urn:microsoft.com/office/officeart/2008/layout/AlternatingHexagons"/>
    <dgm:cxn modelId="{F531F425-CB5C-44D1-A07E-30AB65A7C5D2}" type="presParOf" srcId="{BD82ECFC-346B-40D1-BAFA-3418C0AA0E9F}" destId="{692CC26C-1778-48DD-BE09-0356E7897771}" srcOrd="1" destOrd="0" presId="urn:microsoft.com/office/officeart/2008/layout/AlternatingHexagons"/>
    <dgm:cxn modelId="{896325F5-AA4B-4070-B232-B6E8DE328B13}" type="presParOf" srcId="{BD82ECFC-346B-40D1-BAFA-3418C0AA0E9F}" destId="{54A10837-37B0-408A-B72B-EEA26A4B5AC9}" srcOrd="2" destOrd="0" presId="urn:microsoft.com/office/officeart/2008/layout/AlternatingHexagons"/>
    <dgm:cxn modelId="{759D1AFE-5212-4BD3-A0BF-8150AF00234F}" type="presParOf" srcId="{54A10837-37B0-408A-B72B-EEA26A4B5AC9}" destId="{01A06A5E-E535-4F0E-B0F8-1DC1A3F798A6}" srcOrd="0" destOrd="0" presId="urn:microsoft.com/office/officeart/2008/layout/AlternatingHexagons"/>
    <dgm:cxn modelId="{EAC93560-65B2-4896-A2B6-04B764B08F38}" type="presParOf" srcId="{54A10837-37B0-408A-B72B-EEA26A4B5AC9}" destId="{909DAAA6-3E05-45A6-8DA4-F97B1DAD0FF8}" srcOrd="1" destOrd="0" presId="urn:microsoft.com/office/officeart/2008/layout/AlternatingHexagons"/>
    <dgm:cxn modelId="{9CCD7E44-0664-48A8-AB8D-B4243BF9BA61}" type="presParOf" srcId="{54A10837-37B0-408A-B72B-EEA26A4B5AC9}" destId="{C187CC18-7BCD-43EC-B3EC-B3B4FE1291FE}" srcOrd="2" destOrd="0" presId="urn:microsoft.com/office/officeart/2008/layout/AlternatingHexagons"/>
    <dgm:cxn modelId="{267B6E01-B7E7-4F4D-84DA-FA5501E1B2D1}" type="presParOf" srcId="{54A10837-37B0-408A-B72B-EEA26A4B5AC9}" destId="{F64FD72F-0A2B-4CAF-8801-10BC4CE0C37C}" srcOrd="3" destOrd="0" presId="urn:microsoft.com/office/officeart/2008/layout/AlternatingHexagons"/>
    <dgm:cxn modelId="{ACC8277C-53FE-4C07-B22B-008B8E3EB684}" type="presParOf" srcId="{54A10837-37B0-408A-B72B-EEA26A4B5AC9}" destId="{75E994B3-E3AC-4A8E-9D0D-53D8CD6F2DA2}" srcOrd="4" destOrd="0" presId="urn:microsoft.com/office/officeart/2008/layout/AlternatingHexagons"/>
    <dgm:cxn modelId="{181A983E-A8C2-4430-AFC0-9A90DC17E640}" type="presParOf" srcId="{BD82ECFC-346B-40D1-BAFA-3418C0AA0E9F}" destId="{A924ECAA-EA1D-47B4-868A-0FEBE373192B}" srcOrd="3" destOrd="0" presId="urn:microsoft.com/office/officeart/2008/layout/AlternatingHexagons"/>
    <dgm:cxn modelId="{7BA76536-B41F-417E-8B29-C35725750923}" type="presParOf" srcId="{BD82ECFC-346B-40D1-BAFA-3418C0AA0E9F}" destId="{6C39E042-2CF9-47C8-A207-A4D49CB9C442}" srcOrd="4" destOrd="0" presId="urn:microsoft.com/office/officeart/2008/layout/AlternatingHexagons"/>
    <dgm:cxn modelId="{40E0AF3D-9F49-4C72-9669-03562AA168CE}" type="presParOf" srcId="{6C39E042-2CF9-47C8-A207-A4D49CB9C442}" destId="{EA4952DC-14AA-4A5F-8805-6ECC3811C9B3}" srcOrd="0" destOrd="0" presId="urn:microsoft.com/office/officeart/2008/layout/AlternatingHexagons"/>
    <dgm:cxn modelId="{0B6BA4CD-9D08-43D7-A876-A17984D47AC7}" type="presParOf" srcId="{6C39E042-2CF9-47C8-A207-A4D49CB9C442}" destId="{C8F2F284-60A4-4B0C-85C3-79FB0DC1751C}" srcOrd="1" destOrd="0" presId="urn:microsoft.com/office/officeart/2008/layout/AlternatingHexagons"/>
    <dgm:cxn modelId="{346C8AEF-F24D-41F8-8D4F-36822AAFC826}" type="presParOf" srcId="{6C39E042-2CF9-47C8-A207-A4D49CB9C442}" destId="{03D10A5F-356C-4337-83AE-AD408688506D}" srcOrd="2" destOrd="0" presId="urn:microsoft.com/office/officeart/2008/layout/AlternatingHexagons"/>
    <dgm:cxn modelId="{A90BEB37-7A41-4F86-8C9F-A2768F7BF608}" type="presParOf" srcId="{6C39E042-2CF9-47C8-A207-A4D49CB9C442}" destId="{6224FF58-5B36-4C3D-833E-489919FE6991}" srcOrd="3" destOrd="0" presId="urn:microsoft.com/office/officeart/2008/layout/AlternatingHexagons"/>
    <dgm:cxn modelId="{5B304DD3-C2EE-4A0F-9FCB-4AB58E3C3BA6}" type="presParOf" srcId="{6C39E042-2CF9-47C8-A207-A4D49CB9C442}" destId="{6EE7FFFD-3434-4C76-B1B4-D9FCE8D3378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C9CB5-450E-4593-9D4C-5BB64F30049D}">
      <dsp:nvSpPr>
        <dsp:cNvPr id="0" name=""/>
        <dsp:cNvSpPr/>
      </dsp:nvSpPr>
      <dsp:spPr>
        <a:xfrm>
          <a:off x="675684" y="451949"/>
          <a:ext cx="1903183" cy="1813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24E51-D1E2-4D77-AD5D-6E108F7BCDB9}">
      <dsp:nvSpPr>
        <dsp:cNvPr id="0" name=""/>
        <dsp:cNvSpPr/>
      </dsp:nvSpPr>
      <dsp:spPr>
        <a:xfrm>
          <a:off x="768389" y="634605"/>
          <a:ext cx="1703745" cy="1377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Требования к психолого-педагогическим условиям</a:t>
          </a:r>
          <a:endParaRPr lang="ru-RU" sz="2000" b="1" kern="1200" dirty="0"/>
        </a:p>
      </dsp:txBody>
      <dsp:txXfrm>
        <a:off x="768389" y="634605"/>
        <a:ext cx="1703745" cy="1377569"/>
      </dsp:txXfrm>
    </dsp:sp>
    <dsp:sp modelId="{1A15D999-180C-478A-833D-D9A26A5F1AC7}">
      <dsp:nvSpPr>
        <dsp:cNvPr id="0" name=""/>
        <dsp:cNvSpPr/>
      </dsp:nvSpPr>
      <dsp:spPr>
        <a:xfrm>
          <a:off x="3201194" y="118898"/>
          <a:ext cx="1856306" cy="19954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A0697D-D368-4C01-BE89-F012696E5F78}">
      <dsp:nvSpPr>
        <dsp:cNvPr id="0" name=""/>
        <dsp:cNvSpPr/>
      </dsp:nvSpPr>
      <dsp:spPr>
        <a:xfrm>
          <a:off x="3311674" y="360042"/>
          <a:ext cx="1653656" cy="151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Требования к кадровому обеспечению</a:t>
          </a:r>
          <a:endParaRPr lang="ru-RU" sz="2000" b="1" kern="1200" dirty="0"/>
        </a:p>
      </dsp:txBody>
      <dsp:txXfrm>
        <a:off x="3311674" y="360042"/>
        <a:ext cx="1653656" cy="1510247"/>
      </dsp:txXfrm>
    </dsp:sp>
    <dsp:sp modelId="{A9FEE76F-6B21-4FA8-B689-7038C09724B5}">
      <dsp:nvSpPr>
        <dsp:cNvPr id="0" name=""/>
        <dsp:cNvSpPr/>
      </dsp:nvSpPr>
      <dsp:spPr>
        <a:xfrm>
          <a:off x="5506723" y="434777"/>
          <a:ext cx="1980662" cy="17855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56F5A-CB44-4A17-B4C3-48FCED970B8E}">
      <dsp:nvSpPr>
        <dsp:cNvPr id="0" name=""/>
        <dsp:cNvSpPr/>
      </dsp:nvSpPr>
      <dsp:spPr>
        <a:xfrm>
          <a:off x="5615831" y="643695"/>
          <a:ext cx="1897798" cy="14387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Требования к материально-технической базе</a:t>
          </a:r>
          <a:endParaRPr lang="ru-RU" sz="2000" b="1" kern="1200" dirty="0"/>
        </a:p>
      </dsp:txBody>
      <dsp:txXfrm>
        <a:off x="5615831" y="643695"/>
        <a:ext cx="1897798" cy="1438746"/>
      </dsp:txXfrm>
    </dsp:sp>
    <dsp:sp modelId="{1DA14096-7BB9-4C60-B916-FD73EBED50D5}">
      <dsp:nvSpPr>
        <dsp:cNvPr id="0" name=""/>
        <dsp:cNvSpPr/>
      </dsp:nvSpPr>
      <dsp:spPr>
        <a:xfrm>
          <a:off x="2736310" y="2592287"/>
          <a:ext cx="2751458" cy="1485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4B662-5D0C-4374-BA7A-7311A6C269EE}">
      <dsp:nvSpPr>
        <dsp:cNvPr id="0" name=""/>
        <dsp:cNvSpPr/>
      </dsp:nvSpPr>
      <dsp:spPr>
        <a:xfrm>
          <a:off x="2880319" y="2880320"/>
          <a:ext cx="2472189" cy="559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Требования к ППРС</a:t>
          </a:r>
          <a:endParaRPr lang="ru-RU" sz="2400" b="1" kern="1200" dirty="0"/>
        </a:p>
      </dsp:txBody>
      <dsp:txXfrm>
        <a:off x="2880319" y="2880320"/>
        <a:ext cx="2472189" cy="559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88063-04EF-4E00-AAFA-20C02CC58888}">
      <dsp:nvSpPr>
        <dsp:cNvPr id="0" name=""/>
        <dsp:cNvSpPr/>
      </dsp:nvSpPr>
      <dsp:spPr>
        <a:xfrm>
          <a:off x="6066" y="849881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DF550-BB73-4813-88F1-30F04A853972}">
      <dsp:nvSpPr>
        <dsp:cNvPr id="0" name=""/>
        <dsp:cNvSpPr/>
      </dsp:nvSpPr>
      <dsp:spPr>
        <a:xfrm>
          <a:off x="9838" y="1200624"/>
          <a:ext cx="2404405" cy="131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Преобладание медицинского,</a:t>
          </a:r>
          <a:endParaRPr lang="ru-RU" sz="1800" b="1" kern="1200" dirty="0"/>
        </a:p>
      </dsp:txBody>
      <dsp:txXfrm>
        <a:off x="9838" y="1200624"/>
        <a:ext cx="1693243" cy="1313655"/>
      </dsp:txXfrm>
    </dsp:sp>
    <dsp:sp modelId="{1A76CEEB-410D-4660-89A1-CF844F605AB4}">
      <dsp:nvSpPr>
        <dsp:cNvPr id="0" name=""/>
        <dsp:cNvSpPr/>
      </dsp:nvSpPr>
      <dsp:spPr>
        <a:xfrm>
          <a:off x="1765848" y="2765700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723C4-0835-437F-BF9B-12E1C7619BEB}">
      <dsp:nvSpPr>
        <dsp:cNvPr id="0" name=""/>
        <dsp:cNvSpPr/>
      </dsp:nvSpPr>
      <dsp:spPr>
        <a:xfrm>
          <a:off x="2314602" y="1421139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762E23-15E8-4E2D-93A9-74AAECEB273F}">
      <dsp:nvSpPr>
        <dsp:cNvPr id="0" name=""/>
        <dsp:cNvSpPr/>
      </dsp:nvSpPr>
      <dsp:spPr>
        <a:xfrm>
          <a:off x="2314602" y="1782682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социального сопровождения</a:t>
          </a:r>
          <a:endParaRPr lang="ru-RU" sz="1800" b="1" kern="1200" dirty="0"/>
        </a:p>
      </dsp:txBody>
      <dsp:txXfrm>
        <a:off x="2314602" y="1782682"/>
        <a:ext cx="1691822" cy="771132"/>
      </dsp:txXfrm>
    </dsp:sp>
    <dsp:sp modelId="{BF7E3164-F788-48DD-889F-2DBA35EA7C70}">
      <dsp:nvSpPr>
        <dsp:cNvPr id="0" name=""/>
        <dsp:cNvSpPr/>
      </dsp:nvSpPr>
      <dsp:spPr>
        <a:xfrm>
          <a:off x="4149045" y="2917949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3E7DC7-606B-41D2-883B-F20DFD211FD1}">
      <dsp:nvSpPr>
        <dsp:cNvPr id="0" name=""/>
        <dsp:cNvSpPr/>
      </dsp:nvSpPr>
      <dsp:spPr>
        <a:xfrm>
          <a:off x="5623924" y="889416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B20AD4-B8B3-4E30-9AA7-E16AB0C51A4F}">
      <dsp:nvSpPr>
        <dsp:cNvPr id="0" name=""/>
        <dsp:cNvSpPr/>
      </dsp:nvSpPr>
      <dsp:spPr>
        <a:xfrm>
          <a:off x="5627480" y="1381735"/>
          <a:ext cx="2402387" cy="10305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Психолого-педагогическое сопровождение  </a:t>
          </a:r>
          <a:r>
            <a:rPr lang="ru-RU" sz="1800" b="1" kern="1200" dirty="0" smtClean="0">
              <a:solidFill>
                <a:srgbClr val="FFFF00"/>
              </a:solidFill>
            </a:rPr>
            <a:t>семьи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5627480" y="1381735"/>
        <a:ext cx="1691822" cy="1030502"/>
      </dsp:txXfrm>
    </dsp:sp>
    <dsp:sp modelId="{F4F100D2-5804-4441-9D04-64698A0FBDF2}">
      <dsp:nvSpPr>
        <dsp:cNvPr id="0" name=""/>
        <dsp:cNvSpPr/>
      </dsp:nvSpPr>
      <dsp:spPr>
        <a:xfrm>
          <a:off x="7383706" y="2805235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3A6DB-7D82-40C3-BBF2-1C005158FA5A}">
      <dsp:nvSpPr>
        <dsp:cNvPr id="0" name=""/>
        <dsp:cNvSpPr/>
      </dsp:nvSpPr>
      <dsp:spPr>
        <a:xfrm>
          <a:off x="90678" y="956477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CDA6E0-B7F7-4B26-B6FD-F531018EE78F}">
      <dsp:nvSpPr>
        <dsp:cNvPr id="0" name=""/>
        <dsp:cNvSpPr/>
      </dsp:nvSpPr>
      <dsp:spPr>
        <a:xfrm>
          <a:off x="92240" y="685551"/>
          <a:ext cx="2402387" cy="26844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Раннее диагностирование, подробное информирование, консультирование специалистов служб сопровождения</a:t>
          </a:r>
          <a:endParaRPr lang="ru-RU" sz="1600" b="1" kern="1200" dirty="0"/>
        </a:p>
      </dsp:txBody>
      <dsp:txXfrm>
        <a:off x="92240" y="685551"/>
        <a:ext cx="1691822" cy="2684474"/>
      </dsp:txXfrm>
    </dsp:sp>
    <dsp:sp modelId="{217C352E-BCB1-4775-AD4E-1DD9B57E2E13}">
      <dsp:nvSpPr>
        <dsp:cNvPr id="0" name=""/>
        <dsp:cNvSpPr/>
      </dsp:nvSpPr>
      <dsp:spPr>
        <a:xfrm>
          <a:off x="1750166" y="269334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A062F6-1655-432A-A70F-18083CEC0690}">
      <dsp:nvSpPr>
        <dsp:cNvPr id="0" name=""/>
        <dsp:cNvSpPr/>
      </dsp:nvSpPr>
      <dsp:spPr>
        <a:xfrm>
          <a:off x="2937853" y="1237634"/>
          <a:ext cx="2402387" cy="156312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072EE7-A78C-4C8B-ACD5-623751B06B00}">
      <dsp:nvSpPr>
        <dsp:cNvPr id="0" name=""/>
        <dsp:cNvSpPr/>
      </dsp:nvSpPr>
      <dsp:spPr>
        <a:xfrm>
          <a:off x="2962814" y="1199974"/>
          <a:ext cx="2402387" cy="29560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Правовое просвещение, разработка алгоритма взаимодействия служб сопровождения, контроль за созданием оптимальных условий для полноценного развития ребёнка</a:t>
          </a:r>
          <a:endParaRPr lang="ru-RU" sz="1600" b="1" kern="1200" dirty="0"/>
        </a:p>
      </dsp:txBody>
      <dsp:txXfrm>
        <a:off x="2962814" y="1199974"/>
        <a:ext cx="1691822" cy="2956082"/>
      </dsp:txXfrm>
    </dsp:sp>
    <dsp:sp modelId="{57EC4CCB-6A78-4785-AECE-1FA7C5321609}">
      <dsp:nvSpPr>
        <dsp:cNvPr id="0" name=""/>
        <dsp:cNvSpPr/>
      </dsp:nvSpPr>
      <dsp:spPr>
        <a:xfrm>
          <a:off x="4630684" y="3572385"/>
          <a:ext cx="840835" cy="555422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E8C820-402B-43FE-8F88-142BE56F105C}">
      <dsp:nvSpPr>
        <dsp:cNvPr id="0" name=""/>
        <dsp:cNvSpPr/>
      </dsp:nvSpPr>
      <dsp:spPr>
        <a:xfrm>
          <a:off x="5698975" y="870371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473D0C-A3A8-4110-AF99-F85D493CAF7D}">
      <dsp:nvSpPr>
        <dsp:cNvPr id="0" name=""/>
        <dsp:cNvSpPr/>
      </dsp:nvSpPr>
      <dsp:spPr>
        <a:xfrm>
          <a:off x="5698975" y="852229"/>
          <a:ext cx="2402387" cy="2795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Диагностирование, консультирование, выявление ресурсных, компенсаторных возможностей, коррекция, разработка индивидуального образовательного маршрута</a:t>
          </a:r>
          <a:endParaRPr lang="ru-RU" sz="1600" b="1" kern="1200" dirty="0"/>
        </a:p>
      </dsp:txBody>
      <dsp:txXfrm>
        <a:off x="5698975" y="852229"/>
        <a:ext cx="1691822" cy="2795262"/>
      </dsp:txXfrm>
    </dsp:sp>
    <dsp:sp modelId="{DE8C8C7F-A7C8-49F9-BB57-7A7CDA6A8980}">
      <dsp:nvSpPr>
        <dsp:cNvPr id="0" name=""/>
        <dsp:cNvSpPr/>
      </dsp:nvSpPr>
      <dsp:spPr>
        <a:xfrm>
          <a:off x="7388764" y="3384081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3E616-4585-4881-8097-1BFEA597F8F9}">
      <dsp:nvSpPr>
        <dsp:cNvPr id="0" name=""/>
        <dsp:cNvSpPr/>
      </dsp:nvSpPr>
      <dsp:spPr>
        <a:xfrm rot="5400000">
          <a:off x="1180338" y="153013"/>
          <a:ext cx="1290204" cy="1122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C000"/>
              </a:solidFill>
            </a:rPr>
            <a:t>Общественные организации</a:t>
          </a:r>
          <a:endParaRPr lang="ru-RU" sz="1600" b="1" kern="1200" dirty="0">
            <a:solidFill>
              <a:srgbClr val="FFC000"/>
            </a:solidFill>
          </a:endParaRPr>
        </a:p>
      </dsp:txBody>
      <dsp:txXfrm rot="-5400000">
        <a:off x="1439120" y="270207"/>
        <a:ext cx="772639" cy="888090"/>
      </dsp:txXfrm>
    </dsp:sp>
    <dsp:sp modelId="{A716B3B3-DFEF-481E-8180-422213DA1D19}">
      <dsp:nvSpPr>
        <dsp:cNvPr id="0" name=""/>
        <dsp:cNvSpPr/>
      </dsp:nvSpPr>
      <dsp:spPr>
        <a:xfrm>
          <a:off x="256085" y="357188"/>
          <a:ext cx="1007806" cy="774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256085" y="357188"/>
        <a:ext cx="1007806" cy="774122"/>
      </dsp:txXfrm>
    </dsp:sp>
    <dsp:sp modelId="{F5AA2943-980F-47F2-82C0-E43FE6E5E2BE}">
      <dsp:nvSpPr>
        <dsp:cNvPr id="0" name=""/>
        <dsp:cNvSpPr/>
      </dsp:nvSpPr>
      <dsp:spPr>
        <a:xfrm rot="5400000">
          <a:off x="100211" y="153013"/>
          <a:ext cx="1290204" cy="1122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358993" y="270207"/>
        <a:ext cx="772639" cy="888090"/>
      </dsp:txXfrm>
    </dsp:sp>
    <dsp:sp modelId="{01A06A5E-E535-4F0E-B0F8-1DC1A3F798A6}">
      <dsp:nvSpPr>
        <dsp:cNvPr id="0" name=""/>
        <dsp:cNvSpPr/>
      </dsp:nvSpPr>
      <dsp:spPr>
        <a:xfrm rot="5400000">
          <a:off x="604272" y="1161127"/>
          <a:ext cx="1290204" cy="1122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863054" y="1278321"/>
        <a:ext cx="772639" cy="888090"/>
      </dsp:txXfrm>
    </dsp:sp>
    <dsp:sp modelId="{909DAAA6-3E05-45A6-8DA4-F97B1DAD0FF8}">
      <dsp:nvSpPr>
        <dsp:cNvPr id="0" name=""/>
        <dsp:cNvSpPr/>
      </dsp:nvSpPr>
      <dsp:spPr>
        <a:xfrm>
          <a:off x="1756713" y="1354426"/>
          <a:ext cx="1393420" cy="774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1756713" y="1354426"/>
        <a:ext cx="1393420" cy="774122"/>
      </dsp:txXfrm>
    </dsp:sp>
    <dsp:sp modelId="{75E994B3-E3AC-4A8E-9D0D-53D8CD6F2DA2}">
      <dsp:nvSpPr>
        <dsp:cNvPr id="0" name=""/>
        <dsp:cNvSpPr/>
      </dsp:nvSpPr>
      <dsp:spPr>
        <a:xfrm rot="5400000">
          <a:off x="1756395" y="1089120"/>
          <a:ext cx="1290204" cy="12664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rgbClr val="FFC000"/>
              </a:solidFill>
            </a:rPr>
            <a:t>Семья</a:t>
          </a:r>
          <a:endParaRPr lang="ru-RU" sz="2500" kern="1200" dirty="0">
            <a:solidFill>
              <a:srgbClr val="FFC000"/>
            </a:solidFill>
          </a:endParaRPr>
        </a:p>
      </dsp:txBody>
      <dsp:txXfrm rot="-5400000">
        <a:off x="1977393" y="1290322"/>
        <a:ext cx="848207" cy="864088"/>
      </dsp:txXfrm>
    </dsp:sp>
    <dsp:sp modelId="{EA4952DC-14AA-4A5F-8805-6ECC3811C9B3}">
      <dsp:nvSpPr>
        <dsp:cNvPr id="0" name=""/>
        <dsp:cNvSpPr/>
      </dsp:nvSpPr>
      <dsp:spPr>
        <a:xfrm rot="5400000">
          <a:off x="1108320" y="2169241"/>
          <a:ext cx="1290204" cy="1122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C000"/>
              </a:solidFill>
            </a:rPr>
            <a:t>Образовательные организации</a:t>
          </a:r>
          <a:endParaRPr lang="ru-RU" sz="1600" b="1" kern="1200" dirty="0">
            <a:solidFill>
              <a:srgbClr val="FFC000"/>
            </a:solidFill>
          </a:endParaRPr>
        </a:p>
      </dsp:txBody>
      <dsp:txXfrm rot="-5400000">
        <a:off x="1367102" y="2286435"/>
        <a:ext cx="772639" cy="888090"/>
      </dsp:txXfrm>
    </dsp:sp>
    <dsp:sp modelId="{C8F2F284-60A4-4B0C-85C3-79FB0DC1751C}">
      <dsp:nvSpPr>
        <dsp:cNvPr id="0" name=""/>
        <dsp:cNvSpPr/>
      </dsp:nvSpPr>
      <dsp:spPr>
        <a:xfrm>
          <a:off x="184077" y="2373408"/>
          <a:ext cx="1008411" cy="774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184077" y="2373408"/>
        <a:ext cx="1008411" cy="774122"/>
      </dsp:txXfrm>
    </dsp:sp>
    <dsp:sp modelId="{6EE7FFFD-3434-4C76-B1B4-D9FCE8D3378E}">
      <dsp:nvSpPr>
        <dsp:cNvPr id="0" name=""/>
        <dsp:cNvSpPr/>
      </dsp:nvSpPr>
      <dsp:spPr>
        <a:xfrm rot="5400000">
          <a:off x="28204" y="2169241"/>
          <a:ext cx="1290204" cy="11224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86986" y="2286435"/>
        <a:ext cx="772639" cy="888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789041"/>
            <a:ext cx="7358063" cy="1568786"/>
          </a:xfrm>
        </p:spPr>
        <p:txBody>
          <a:bodyPr/>
          <a:lstStyle/>
          <a:p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Формы </a:t>
            </a:r>
            <a:r>
              <a:rPr lang="ru-RU" sz="2800" b="1" dirty="0"/>
              <a:t>организации.</a:t>
            </a:r>
            <a:br>
              <a:rPr lang="ru-RU" sz="2800" b="1" dirty="0"/>
            </a:br>
            <a:r>
              <a:rPr lang="ru-RU" sz="2800" b="1" dirty="0"/>
              <a:t>Проблематика.</a:t>
            </a:r>
            <a:br>
              <a:rPr lang="ru-RU" sz="2800" b="1" dirty="0"/>
            </a:br>
            <a:r>
              <a:rPr lang="ru-RU" sz="2800" b="1" dirty="0"/>
              <a:t>Основные направления работы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85728"/>
            <a:ext cx="7400925" cy="1785950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Организация сопровождения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детей дошкольного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возраста с ограниченными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 возможностями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здоровья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425" y="159776"/>
            <a:ext cx="8229600" cy="634082"/>
          </a:xfrm>
        </p:spPr>
        <p:txBody>
          <a:bodyPr/>
          <a:lstStyle/>
          <a:p>
            <a:r>
              <a:rPr lang="ru-RU" sz="3600" b="1" dirty="0" smtClean="0"/>
              <a:t>Формы организации сопровождения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68860"/>
            <a:ext cx="8229600" cy="395730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4005065"/>
            <a:ext cx="547260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Центры психолого-педагогической, медицинской и социальной помощи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8700" y="2168860"/>
            <a:ext cx="324036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Инклюзия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20071" y="2420888"/>
            <a:ext cx="3312369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Интеграция</a:t>
            </a:r>
            <a:endParaRPr lang="ru-RU" sz="4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267744" y="787749"/>
            <a:ext cx="720081" cy="1381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987824" y="764704"/>
            <a:ext cx="2016224" cy="32403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6" idx="0"/>
          </p:cNvCxnSpPr>
          <p:nvPr/>
        </p:nvCxnSpPr>
        <p:spPr>
          <a:xfrm>
            <a:off x="2987824" y="764704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0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4000" b="1" dirty="0" smtClean="0"/>
              <a:t>Нормативные документы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82453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060848"/>
            <a:ext cx="187220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Приказ </a:t>
            </a:r>
            <a:r>
              <a:rPr lang="ru-RU" sz="1600" b="1" dirty="0" err="1" smtClean="0"/>
              <a:t>Минобрнауки</a:t>
            </a:r>
            <a:r>
              <a:rPr lang="ru-RU" sz="1600" b="1" dirty="0" smtClean="0"/>
              <a:t> РФ  «Об утверждении ФГОС образования обучающихся с умственной отсталостью»</a:t>
            </a:r>
            <a:endParaRPr lang="ru-RU" sz="1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2204864"/>
            <a:ext cx="1872208" cy="1706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ФГОС ДО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2348880"/>
            <a:ext cx="172819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/>
              <a:t>Приказ</a:t>
            </a:r>
            <a:r>
              <a:rPr lang="ru-RU" sz="1500" dirty="0" smtClean="0"/>
              <a:t> </a:t>
            </a:r>
            <a:r>
              <a:rPr lang="ru-RU" sz="1500" b="1" dirty="0" err="1" smtClean="0"/>
              <a:t>Минобрнауки</a:t>
            </a:r>
            <a:r>
              <a:rPr lang="ru-RU" sz="1500" b="1" dirty="0" smtClean="0"/>
              <a:t> РФ «Об утверждении ФГОС образования для обучающихся с ОВЗ»</a:t>
            </a:r>
            <a:endParaRPr lang="ru-RU" sz="15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948264" y="2420888"/>
            <a:ext cx="170648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/>
              <a:t>Требования к условиям реализации ООП на основе ФГОС начального общего образования для детей с ОВЗ</a:t>
            </a:r>
            <a:endParaRPr lang="ru-RU" sz="15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077072"/>
            <a:ext cx="187220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Рекомендации по осуществлению контроля качества образования для детей с ОВЗ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4581128"/>
            <a:ext cx="1872208" cy="2066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Проекты адаптированных основных общеобразовательных</a:t>
            </a:r>
          </a:p>
          <a:p>
            <a:pPr algn="ctr"/>
            <a:r>
              <a:rPr lang="ru-RU" b="1" dirty="0" smtClean="0"/>
              <a:t> программ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88024" y="4365104"/>
            <a:ext cx="187220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Письмо </a:t>
            </a:r>
            <a:r>
              <a:rPr lang="ru-RU" b="1" dirty="0" err="1" smtClean="0"/>
              <a:t>Минобрнауки</a:t>
            </a:r>
            <a:r>
              <a:rPr lang="ru-RU" b="1" dirty="0" smtClean="0"/>
              <a:t> «О сохранении системы специализированного коррекционного образования»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04248" y="4405754"/>
            <a:ext cx="1850504" cy="2241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/>
              <a:t>Письмо </a:t>
            </a:r>
            <a:r>
              <a:rPr lang="ru-RU" sz="1500" b="1" dirty="0" err="1" smtClean="0"/>
              <a:t>Минобрнауки</a:t>
            </a:r>
            <a:r>
              <a:rPr lang="ru-RU" sz="1500" b="1" dirty="0" smtClean="0"/>
              <a:t> РФ «О совершенствовании работы центров  психолого-педагогической, медицинской и социальной помощи» </a:t>
            </a:r>
            <a:endParaRPr lang="ru-RU" sz="1500" b="1" dirty="0"/>
          </a:p>
        </p:txBody>
      </p:sp>
    </p:spTree>
    <p:extLst>
      <p:ext uri="{BB962C8B-B14F-4D97-AF65-F5344CB8AC3E}">
        <p14:creationId xmlns:p14="http://schemas.microsoft.com/office/powerpoint/2010/main" val="32222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2400" b="1" dirty="0" smtClean="0"/>
              <a:t>Категории детей с ОВЗ, охваченных ФГОС начального общего образования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— для глухих детей</a:t>
            </a:r>
          </a:p>
          <a:p>
            <a:pPr marL="0" indent="0">
              <a:buNone/>
            </a:pPr>
            <a:r>
              <a:rPr lang="ru-RU" sz="2400" dirty="0"/>
              <a:t>— для слабослышащих и позднооглохших детей</a:t>
            </a:r>
          </a:p>
          <a:p>
            <a:pPr marL="0" indent="0">
              <a:buNone/>
            </a:pPr>
            <a:r>
              <a:rPr lang="ru-RU" sz="2400" dirty="0"/>
              <a:t>— для слепых детей</a:t>
            </a:r>
          </a:p>
          <a:p>
            <a:pPr marL="0" indent="0">
              <a:buNone/>
            </a:pPr>
            <a:r>
              <a:rPr lang="ru-RU" sz="2400" dirty="0"/>
              <a:t>— для слабовидящих детей</a:t>
            </a:r>
          </a:p>
          <a:p>
            <a:pPr marL="0" indent="0">
              <a:buNone/>
            </a:pPr>
            <a:r>
              <a:rPr lang="ru-RU" sz="2400" dirty="0"/>
              <a:t>— для детей с тяжелыми нарушениями речи</a:t>
            </a:r>
          </a:p>
          <a:p>
            <a:pPr marL="0" indent="0">
              <a:buNone/>
            </a:pPr>
            <a:r>
              <a:rPr lang="ru-RU" sz="2400" dirty="0"/>
              <a:t>— для детей с нарушением опорно-двигательного аппарата</a:t>
            </a:r>
          </a:p>
          <a:p>
            <a:pPr marL="0" indent="0">
              <a:buNone/>
            </a:pPr>
            <a:r>
              <a:rPr lang="ru-RU" sz="2400" dirty="0"/>
              <a:t>— для детей с задержкой психического развития</a:t>
            </a:r>
          </a:p>
          <a:p>
            <a:pPr marL="0" indent="0">
              <a:buNone/>
            </a:pPr>
            <a:r>
              <a:rPr lang="ru-RU" sz="2400" dirty="0"/>
              <a:t>— для умственно отсталых детей</a:t>
            </a:r>
          </a:p>
          <a:p>
            <a:pPr marL="0" indent="0">
              <a:buNone/>
            </a:pPr>
            <a:r>
              <a:rPr lang="ru-RU" sz="2400" dirty="0"/>
              <a:t>— для детей с расстройствами аутистического спектра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79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576064"/>
          </a:xfrm>
        </p:spPr>
        <p:txBody>
          <a:bodyPr/>
          <a:lstStyle/>
          <a:p>
            <a:r>
              <a:rPr lang="ru-RU" sz="3200" b="1" dirty="0" smtClean="0"/>
              <a:t>Требования к условиям реализации ООП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035595"/>
              </p:ext>
            </p:extLst>
          </p:nvPr>
        </p:nvGraphicFramePr>
        <p:xfrm>
          <a:off x="467544" y="206084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419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ru-RU" sz="2800" b="1" dirty="0" smtClean="0"/>
              <a:t>Центы психолого-педагогической, медицинской и социальной помощи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194081"/>
              </p:ext>
            </p:extLst>
          </p:nvPr>
        </p:nvGraphicFramePr>
        <p:xfrm>
          <a:off x="457200" y="2133600"/>
          <a:ext cx="8229600" cy="4535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Крест 4"/>
          <p:cNvSpPr/>
          <p:nvPr/>
        </p:nvSpPr>
        <p:spPr>
          <a:xfrm>
            <a:off x="2339752" y="5034880"/>
            <a:ext cx="576064" cy="626368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7812360" y="4975448"/>
            <a:ext cx="827584" cy="7452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4666623" y="5144616"/>
            <a:ext cx="720080" cy="576064"/>
          </a:xfrm>
          <a:prstGeom prst="actionButtonHom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54416" y="216508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Инвалидизация</a:t>
            </a:r>
            <a:r>
              <a:rPr lang="ru-RU" b="1" dirty="0" smtClean="0"/>
              <a:t> сознания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619672" y="2625879"/>
            <a:ext cx="144016" cy="371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691680" y="2625879"/>
            <a:ext cx="1562472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9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ru-RU" sz="2800" b="1" dirty="0" smtClean="0"/>
              <a:t>Создание оптимальных условий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748787"/>
              </p:ext>
            </p:extLst>
          </p:nvPr>
        </p:nvGraphicFramePr>
        <p:xfrm>
          <a:off x="457200" y="1989138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Крест 4"/>
          <p:cNvSpPr/>
          <p:nvPr/>
        </p:nvSpPr>
        <p:spPr>
          <a:xfrm>
            <a:off x="2321367" y="4749741"/>
            <a:ext cx="648072" cy="698376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5087881" y="5398409"/>
            <a:ext cx="720080" cy="776088"/>
          </a:xfrm>
          <a:prstGeom prst="actionButtonHom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7884368" y="5448117"/>
            <a:ext cx="755576" cy="72638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547665" y="2076254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Взаимодействие</a:t>
            </a:r>
            <a:endParaRPr lang="ru-RU" sz="32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747171" y="2539752"/>
            <a:ext cx="623445" cy="121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211960" y="2539752"/>
            <a:ext cx="601217" cy="578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076056" y="2539752"/>
            <a:ext cx="1321296" cy="289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90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000250"/>
            <a:ext cx="8229600" cy="100012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Мы вместе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533937"/>
              </p:ext>
            </p:extLst>
          </p:nvPr>
        </p:nvGraphicFramePr>
        <p:xfrm>
          <a:off x="571500" y="3071813"/>
          <a:ext cx="8158163" cy="348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Крест 2"/>
          <p:cNvSpPr/>
          <p:nvPr/>
        </p:nvSpPr>
        <p:spPr>
          <a:xfrm>
            <a:off x="874440" y="3356992"/>
            <a:ext cx="914400" cy="9144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лыбающееся лицо 3"/>
          <p:cNvSpPr/>
          <p:nvPr/>
        </p:nvSpPr>
        <p:spPr>
          <a:xfrm>
            <a:off x="1331640" y="4349473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73077" y="5370643"/>
            <a:ext cx="945256" cy="936104"/>
          </a:xfrm>
          <a:prstGeom prst="actionButtonHom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619390" y="4253224"/>
            <a:ext cx="978408" cy="11034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597798" y="3424171"/>
            <a:ext cx="4366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Всестороннее гармоничное развитие. СОЦИАЛИЗАЦИЯ.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836712"/>
            <a:ext cx="540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70C0"/>
                </a:solidFill>
              </a:rPr>
              <a:t>Спасибо за внимание.</a:t>
            </a:r>
          </a:p>
          <a:p>
            <a:r>
              <a:rPr lang="ru-RU" sz="6600" b="1" dirty="0" smtClean="0">
                <a:solidFill>
                  <a:srgbClr val="0070C0"/>
                </a:solidFill>
              </a:rPr>
              <a:t>Будьте здоровы!</a:t>
            </a:r>
            <a:endParaRPr lang="ru-RU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231</TotalTime>
  <Words>274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Шаблон 2</vt:lpstr>
      <vt:lpstr> Формы организации. Проблематика. Основные направления работы </vt:lpstr>
      <vt:lpstr>Формы организации сопровождения</vt:lpstr>
      <vt:lpstr>Нормативные документы</vt:lpstr>
      <vt:lpstr>Категории детей с ОВЗ, охваченных ФГОС начального общего образования</vt:lpstr>
      <vt:lpstr>Требования к условиям реализации ООП</vt:lpstr>
      <vt:lpstr>Центы психолого-педагогической, медицинской и социальной помощи</vt:lpstr>
      <vt:lpstr>Создание оптимальных условий</vt:lpstr>
      <vt:lpstr>Мы вместе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Катя</dc:creator>
  <cp:lastModifiedBy>Катя</cp:lastModifiedBy>
  <cp:revision>17</cp:revision>
  <dcterms:created xsi:type="dcterms:W3CDTF">2016-08-26T15:06:13Z</dcterms:created>
  <dcterms:modified xsi:type="dcterms:W3CDTF">2016-08-28T15:45:32Z</dcterms:modified>
</cp:coreProperties>
</file>