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</p:sldIdLst>
  <p:sldSz cx="9144000" cy="6858000" type="screen4x3"/>
  <p:notesSz cx="6805613" cy="994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AC9D-3E3C-48D9-8B37-F23B17E35D44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7729-2153-4BE6-A67D-197004D34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57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3AC9D-3E3C-48D9-8B37-F23B17E35D44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27729-2153-4BE6-A67D-197004D34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18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31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42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40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33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61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70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2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18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80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67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09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07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58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27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solidFill>
                  <a:srgbClr val="FF0000"/>
                </a:solidFill>
              </a:rPr>
              <a:t>Пространственные и временные представления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47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solidFill>
                  <a:srgbClr val="FF0000"/>
                </a:solidFill>
              </a:rPr>
              <a:t>Конструирование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64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49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9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90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20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96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73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82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75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500" b="1" smtClean="0">
                <a:solidFill>
                  <a:srgbClr val="FF0000"/>
                </a:solidFill>
                <a:latin typeface="Trebuchet MS" panose="020B0603020202020204" pitchFamily="34" charset="0"/>
              </a:rPr>
              <a:t>«Зелёная тропинка»</a:t>
            </a:r>
            <a:endParaRPr lang="ru-RU" sz="25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2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500" b="1" smtClean="0">
                <a:solidFill>
                  <a:srgbClr val="FF0000"/>
                </a:solidFill>
                <a:latin typeface="Trebuchet MS" panose="020B0603020202020204" pitchFamily="34" charset="0"/>
              </a:rPr>
              <a:t>«Волшебный мир народного творчества»</a:t>
            </a:r>
            <a:endParaRPr lang="ru-RU" sz="25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07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34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69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24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altLang="ru-RU" sz="2400" b="1" smtClean="0">
                <a:solidFill>
                  <a:srgbClr val="FF0000"/>
                </a:solidFill>
              </a:rPr>
              <a:t>Программа «Радуга»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FF0000"/>
                </a:solidFill>
              </a:rPr>
              <a:t>Справка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1221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0687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71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FF0000"/>
                </a:solidFill>
              </a:rPr>
              <a:t>Основные пособия для детей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42698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FF0000"/>
                </a:solidFill>
              </a:rPr>
              <a:t>Дополнительные пособия для детей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86882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49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82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164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981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414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212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445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0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463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698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585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187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291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045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803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816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962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645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66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377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193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861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04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709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FF0000"/>
                </a:solidFill>
              </a:rPr>
              <a:t>Золотой фонд устного народного творчества и детской литературы</a:t>
            </a:r>
            <a:endParaRPr lang="ru-RU" sz="2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578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988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355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438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357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23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35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542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194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438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501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388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761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728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399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00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0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8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Office PowerPoint</Application>
  <PresentationFormat>Экран (4:3)</PresentationFormat>
  <Paragraphs>9</Paragraphs>
  <Slides>78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83" baseType="lpstr">
      <vt:lpstr>Arial</vt:lpstr>
      <vt:lpstr>Calibri</vt:lpstr>
      <vt:lpstr>Calibri Light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Пространственные и временные представления </vt:lpstr>
      <vt:lpstr>Конструирование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«Зелёная тропинка»</vt:lpstr>
      <vt:lpstr>«Волшебный мир народного творчества»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«Радуга»</vt:lpstr>
      <vt:lpstr>Справка</vt:lpstr>
      <vt:lpstr>Презентация PowerPoint</vt:lpstr>
      <vt:lpstr>Основные пособия для детей</vt:lpstr>
      <vt:lpstr>Дополнительные пособия для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Золотой фонд устного народного творчества и детской литературы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Колосова Марина Валерьевна</dc:creator>
  <cp:lastModifiedBy>Колосова Марина Валерьевна</cp:lastModifiedBy>
  <cp:revision>1</cp:revision>
  <dcterms:created xsi:type="dcterms:W3CDTF">2017-03-29T13:31:01Z</dcterms:created>
  <dcterms:modified xsi:type="dcterms:W3CDTF">2017-03-29T13:31:02Z</dcterms:modified>
</cp:coreProperties>
</file>