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10693400" cy="7561263"/>
  <p:notesSz cx="6718300" cy="98679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F6CA-DD2D-4355-B74B-225DE5D4C06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396F9-0967-40E3-87C8-6DDCE16A8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352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171" y="402568"/>
            <a:ext cx="9223058" cy="146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171" y="2012836"/>
            <a:ext cx="9223058" cy="479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171" y="7008171"/>
            <a:ext cx="240601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8F6CA-DD2D-4355-B74B-225DE5D4C06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2189" y="7008171"/>
            <a:ext cx="3609023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2214" y="7008171"/>
            <a:ext cx="240601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396F9-0967-40E3-87C8-6DDCE16A8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19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802020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505" indent="-200505" algn="l" defTabSz="802020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51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52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53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54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55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56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57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58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101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202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303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404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505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606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707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808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82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17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32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69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85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66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40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28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08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00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99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77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42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62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79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35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01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3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74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74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4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37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66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68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7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22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00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8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21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55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09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68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53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339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554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486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893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604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266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143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506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093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471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98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331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064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57150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953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790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97867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992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004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954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042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84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600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781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080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124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166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333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343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24331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83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40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24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Произвольный</PresentationFormat>
  <Paragraphs>0</Paragraphs>
  <Slides>66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Колосова Марина Валерьевна</dc:creator>
  <cp:lastModifiedBy>Колосова Марина Валерьевна</cp:lastModifiedBy>
  <cp:revision>1</cp:revision>
  <dcterms:created xsi:type="dcterms:W3CDTF">2017-03-29T13:34:32Z</dcterms:created>
  <dcterms:modified xsi:type="dcterms:W3CDTF">2017-03-29T13:34:32Z</dcterms:modified>
</cp:coreProperties>
</file>