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5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6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  <p:sldId id="373" r:id="rId108"/>
    <p:sldId id="374" r:id="rId109"/>
    <p:sldId id="375" r:id="rId110"/>
    <p:sldId id="376" r:id="rId111"/>
    <p:sldId id="377" r:id="rId112"/>
    <p:sldId id="378" r:id="rId113"/>
    <p:sldId id="379" r:id="rId114"/>
    <p:sldId id="380" r:id="rId115"/>
    <p:sldId id="381" r:id="rId116"/>
    <p:sldId id="382" r:id="rId117"/>
    <p:sldId id="383" r:id="rId118"/>
    <p:sldId id="384" r:id="rId119"/>
    <p:sldId id="385" r:id="rId120"/>
    <p:sldId id="386" r:id="rId121"/>
    <p:sldId id="387" r:id="rId122"/>
    <p:sldId id="388" r:id="rId123"/>
    <p:sldId id="389" r:id="rId124"/>
    <p:sldId id="390" r:id="rId125"/>
    <p:sldId id="391" r:id="rId126"/>
    <p:sldId id="392" r:id="rId127"/>
    <p:sldId id="393" r:id="rId128"/>
    <p:sldId id="394" r:id="rId129"/>
    <p:sldId id="396" r:id="rId130"/>
    <p:sldId id="397" r:id="rId131"/>
    <p:sldId id="398" r:id="rId132"/>
    <p:sldId id="399" r:id="rId133"/>
    <p:sldId id="400" r:id="rId134"/>
    <p:sldId id="401" r:id="rId135"/>
    <p:sldId id="402" r:id="rId136"/>
    <p:sldId id="403" r:id="rId137"/>
    <p:sldId id="404" r:id="rId138"/>
    <p:sldId id="405" r:id="rId139"/>
    <p:sldId id="406" r:id="rId140"/>
    <p:sldId id="407" r:id="rId141"/>
    <p:sldId id="408" r:id="rId142"/>
    <p:sldId id="409" r:id="rId143"/>
    <p:sldId id="410" r:id="rId144"/>
    <p:sldId id="411" r:id="rId145"/>
    <p:sldId id="414" r:id="rId146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2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2F6A-584C-47C5-B96C-39383A7BD53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E287-D2F9-4F11-BB0E-EBF5E5B6C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9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52F6A-584C-47C5-B96C-39383A7BD53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E287-D2F9-4F11-BB0E-EBF5E5B6C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75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81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324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307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5309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391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26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904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191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29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611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918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55629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537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831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1148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257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149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662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224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766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50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827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4920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61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54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8521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188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2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76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330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5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1735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6266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72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0353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4689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3733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076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46844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824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360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5071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4517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812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0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1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281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1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27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28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Объект и предмет оценки метапредметных результатов</a:t>
            </a:r>
            <a:br>
              <a:rPr lang="ru-RU" sz="28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7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43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24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2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7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50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9169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34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1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55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46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9930"/>
      </p:ext>
    </p:extLst>
  </p:cSld>
  <p:clrMapOvr>
    <a:masterClrMapping/>
  </p:clrMapOvr>
  <p:transition advTm="49139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8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30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71205"/>
      </p:ext>
    </p:extLst>
  </p:cSld>
  <p:clrMapOvr>
    <a:masterClrMapping/>
  </p:clrMapOvr>
  <p:transition advTm="49139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45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57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6124"/>
      </p:ext>
    </p:extLst>
  </p:cSld>
  <p:clrMapOvr>
    <a:masterClrMapping/>
  </p:clrMapOvr>
  <p:transition advTm="49139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3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419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7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82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0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70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05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9421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2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62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28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265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44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78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60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89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78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64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9869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УМК «Школа России» </a:t>
            </a:r>
            <a:endParaRPr lang="ru-RU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618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6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91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95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96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712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115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10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06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smtClean="0">
                <a:solidFill>
                  <a:srgbClr val="FF0000"/>
                </a:solidFill>
              </a:rPr>
              <a:t>ДО – НОО</a:t>
            </a:r>
            <a:br>
              <a:rPr lang="ru-RU" sz="3600" b="1" smtClean="0">
                <a:solidFill>
                  <a:srgbClr val="FF0000"/>
                </a:solidFill>
              </a:rPr>
            </a:br>
            <a:r>
              <a:rPr lang="ru-RU" sz="3600" b="1" smtClean="0">
                <a:solidFill>
                  <a:srgbClr val="FF0000"/>
                </a:solidFill>
              </a:rPr>
              <a:t>Преемственная линия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FF0000"/>
                </a:solidFill>
                <a:latin typeface="Trebuchet MS" pitchFamily="34" charset="0"/>
                <a:ea typeface="+mn-ea"/>
                <a:cs typeface="+mn-cs"/>
              </a:rPr>
              <a:t>Модули подготовки к обучению</a:t>
            </a:r>
            <a:br>
              <a:rPr lang="ru-RU" sz="2400" b="1" smtClean="0">
                <a:solidFill>
                  <a:srgbClr val="FF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ru-RU" sz="2400" b="1" smtClean="0">
                <a:solidFill>
                  <a:srgbClr val="FF0000"/>
                </a:solidFill>
                <a:latin typeface="Trebuchet MS" pitchFamily="34" charset="0"/>
                <a:ea typeface="+mn-ea"/>
                <a:cs typeface="+mn-cs"/>
              </a:rPr>
              <a:t> охватывают все образовательные области ДО </a:t>
            </a:r>
            <a:endParaRPr lang="ru-RU" sz="2400" b="1" dirty="0">
              <a:solidFill>
                <a:srgbClr val="FF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400" b="1" smtClean="0">
                <a:solidFill>
                  <a:srgbClr val="FF0000"/>
                </a:solidFill>
                <a:latin typeface="Trebuchet MS" panose="020B0603020202020204" pitchFamily="34" charset="0"/>
              </a:rPr>
              <a:t>ПМК «Преемственность»</a:t>
            </a:r>
            <a:br>
              <a:rPr lang="ru-RU" sz="2400" b="1" smtClean="0">
                <a:solidFill>
                  <a:srgbClr val="FF0000"/>
                </a:solidFill>
                <a:latin typeface="Trebuchet MS" panose="020B0603020202020204" pitchFamily="34" charset="0"/>
              </a:rPr>
            </a:br>
            <a:r>
              <a:rPr lang="ru-RU" sz="1200" b="1" smtClean="0">
                <a:solidFill>
                  <a:srgbClr val="657375"/>
                </a:solidFill>
                <a:latin typeface="Trebuchet MS" panose="020B0603020202020204" pitchFamily="34" charset="0"/>
              </a:rPr>
              <a:t>Парциальная программа для подготовки к школе детей 5-7 лет.</a:t>
            </a:r>
            <a:br>
              <a:rPr lang="ru-RU" sz="1200" b="1" smtClean="0">
                <a:solidFill>
                  <a:srgbClr val="657375"/>
                </a:solidFill>
                <a:latin typeface="Trebuchet MS" panose="020B0603020202020204" pitchFamily="34" charset="0"/>
              </a:rPr>
            </a:br>
            <a:r>
              <a:rPr lang="ru-RU" sz="1200" b="1" smtClean="0">
                <a:solidFill>
                  <a:srgbClr val="657375"/>
                </a:solidFill>
                <a:latin typeface="Trebuchet MS" panose="020B0603020202020204" pitchFamily="34" charset="0"/>
              </a:rPr>
              <a:t> Соответствует ФГОС ДО и учитывает ФГОС НОО</a:t>
            </a:r>
            <a:endParaRPr lang="ru-RU" sz="1200" b="1" dirty="0">
              <a:solidFill>
                <a:srgbClr val="657375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  <a:latin typeface="Trebuchet MS" panose="020B0603020202020204" pitchFamily="34" charset="0"/>
              </a:rPr>
              <a:t>Подробности здесь: </a:t>
            </a:r>
            <a:r>
              <a:rPr lang="en-US" sz="2800" b="1" smtClean="0">
                <a:solidFill>
                  <a:srgbClr val="FF0000"/>
                </a:solidFill>
                <a:latin typeface="Trebuchet MS" panose="020B0603020202020204" pitchFamily="34" charset="0"/>
              </a:rPr>
              <a:t>http://do.prosv.ru/</a:t>
            </a:r>
            <a:endParaRPr lang="ru-RU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chemeClr val="accent6">
                    <a:lumMod val="75000"/>
                  </a:schemeClr>
                </a:solidFill>
              </a:rPr>
              <a:t>УМК «Перспектива»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324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762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315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809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9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162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61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65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080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565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24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07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35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05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56803"/>
      </p:ext>
    </p:extLst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4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561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476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938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238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078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909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696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06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0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33</Words>
  <Application>Microsoft Office PowerPoint</Application>
  <PresentationFormat>Экран (4:3)</PresentationFormat>
  <Paragraphs>7</Paragraphs>
  <Slides>145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145</vt:i4>
      </vt:variant>
    </vt:vector>
  </HeadingPairs>
  <TitlesOfParts>
    <vt:vector size="150" baseType="lpstr">
      <vt:lpstr>Arial</vt:lpstr>
      <vt:lpstr>Calibri</vt:lpstr>
      <vt:lpstr>Calibri Light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Объект и предмет оценки метапредметных результатов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 «Школа России»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– НОО Преемственная линия</vt:lpstr>
      <vt:lpstr>Модули подготовки к обучению  охватывают все образовательные области ДО </vt:lpstr>
      <vt:lpstr>ПМК «Преемственность» Парциальная программа для подготовки к школе детей 5-7 лет.  Соответствует ФГОС ДО и учитывает ФГОС НОО</vt:lpstr>
      <vt:lpstr>Подробности здесь: http://do.prosv.ru/</vt:lpstr>
      <vt:lpstr>УМК «Перспектива»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Колосова Марина Валерьевна</dc:creator>
  <cp:lastModifiedBy>Колосова Марина Валерьевна</cp:lastModifiedBy>
  <cp:revision>3</cp:revision>
  <dcterms:created xsi:type="dcterms:W3CDTF">2017-03-29T13:35:43Z</dcterms:created>
  <dcterms:modified xsi:type="dcterms:W3CDTF">2017-03-29T13:43:34Z</dcterms:modified>
</cp:coreProperties>
</file>