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84" r:id="rId4"/>
    <p:sldId id="259" r:id="rId5"/>
    <p:sldId id="262" r:id="rId6"/>
    <p:sldId id="263" r:id="rId7"/>
    <p:sldId id="260" r:id="rId8"/>
    <p:sldId id="261" r:id="rId9"/>
    <p:sldId id="267" r:id="rId10"/>
    <p:sldId id="268" r:id="rId11"/>
    <p:sldId id="270" r:id="rId12"/>
    <p:sldId id="269" r:id="rId13"/>
    <p:sldId id="282" r:id="rId14"/>
    <p:sldId id="280" r:id="rId15"/>
    <p:sldId id="281" r:id="rId16"/>
    <p:sldId id="271" r:id="rId17"/>
    <p:sldId id="272" r:id="rId18"/>
    <p:sldId id="277" r:id="rId19"/>
    <p:sldId id="278" r:id="rId20"/>
    <p:sldId id="273" r:id="rId21"/>
    <p:sldId id="274" r:id="rId22"/>
    <p:sldId id="276" r:id="rId23"/>
    <p:sldId id="26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CC7FDA-D957-4B54-A381-A4558CA9AB0B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4989B912-CAE6-4D4D-9847-F2C168A7597B}">
      <dgm:prSet phldrT="[Текст]"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</a:rPr>
            <a:t>стимулы</a:t>
          </a:r>
          <a:endParaRPr lang="ru-RU" b="1" dirty="0">
            <a:solidFill>
              <a:srgbClr val="002060"/>
            </a:solidFill>
          </a:endParaRPr>
        </a:p>
      </dgm:t>
    </dgm:pt>
    <dgm:pt modelId="{512B1803-7C68-43EC-8B35-C41FDCEFFA69}" type="parTrans" cxnId="{F35CA79C-A92D-45F5-A9A2-E8D3B9E12776}">
      <dgm:prSet/>
      <dgm:spPr/>
      <dgm:t>
        <a:bodyPr/>
        <a:lstStyle/>
        <a:p>
          <a:endParaRPr lang="ru-RU"/>
        </a:p>
      </dgm:t>
    </dgm:pt>
    <dgm:pt modelId="{E23D1D6D-2D43-49A4-83CC-17909BD605EF}" type="sibTrans" cxnId="{F35CA79C-A92D-45F5-A9A2-E8D3B9E12776}">
      <dgm:prSet/>
      <dgm:spPr/>
      <dgm:t>
        <a:bodyPr/>
        <a:lstStyle/>
        <a:p>
          <a:endParaRPr lang="ru-RU"/>
        </a:p>
      </dgm:t>
    </dgm:pt>
    <dgm:pt modelId="{082486BE-87E7-4B6D-A26D-597FF9D6F9D0}">
      <dgm:prSet phldrT="[Текст]"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</a:rPr>
            <a:t>мотивы</a:t>
          </a:r>
          <a:endParaRPr lang="ru-RU" b="1" dirty="0">
            <a:solidFill>
              <a:srgbClr val="002060"/>
            </a:solidFill>
          </a:endParaRPr>
        </a:p>
      </dgm:t>
    </dgm:pt>
    <dgm:pt modelId="{EEB041A3-6047-4D79-96FC-0DD37D4DC10D}" type="parTrans" cxnId="{B7C14F98-92E7-442E-8479-80D118BC2700}">
      <dgm:prSet/>
      <dgm:spPr/>
      <dgm:t>
        <a:bodyPr/>
        <a:lstStyle/>
        <a:p>
          <a:endParaRPr lang="ru-RU"/>
        </a:p>
      </dgm:t>
    </dgm:pt>
    <dgm:pt modelId="{CB0E8F0D-7F14-4EC3-855F-788C63C94A1E}" type="sibTrans" cxnId="{B7C14F98-92E7-442E-8479-80D118BC2700}">
      <dgm:prSet/>
      <dgm:spPr/>
      <dgm:t>
        <a:bodyPr/>
        <a:lstStyle/>
        <a:p>
          <a:endParaRPr lang="ru-RU"/>
        </a:p>
      </dgm:t>
    </dgm:pt>
    <dgm:pt modelId="{7154F021-8DA4-4BAA-AC3D-C531E41B9382}">
      <dgm:prSet phldrT="[Текст]"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</a:rPr>
            <a:t>потребности</a:t>
          </a:r>
          <a:endParaRPr lang="ru-RU" b="1" dirty="0">
            <a:solidFill>
              <a:srgbClr val="002060"/>
            </a:solidFill>
          </a:endParaRPr>
        </a:p>
      </dgm:t>
    </dgm:pt>
    <dgm:pt modelId="{8D4D7988-DDE5-4E40-8B03-D7EA8C617C79}" type="parTrans" cxnId="{77D10CA8-4311-457D-9D5F-7B80A69FF64D}">
      <dgm:prSet/>
      <dgm:spPr/>
      <dgm:t>
        <a:bodyPr/>
        <a:lstStyle/>
        <a:p>
          <a:endParaRPr lang="ru-RU"/>
        </a:p>
      </dgm:t>
    </dgm:pt>
    <dgm:pt modelId="{B854F4A0-5B30-40B9-8EAC-823A3370671F}" type="sibTrans" cxnId="{77D10CA8-4311-457D-9D5F-7B80A69FF64D}">
      <dgm:prSet/>
      <dgm:spPr/>
      <dgm:t>
        <a:bodyPr/>
        <a:lstStyle/>
        <a:p>
          <a:endParaRPr lang="ru-RU"/>
        </a:p>
      </dgm:t>
    </dgm:pt>
    <dgm:pt modelId="{49FF5E02-AE71-4C18-89CC-F08C2CE9C486}">
      <dgm:prSet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</a:rPr>
            <a:t>интересы</a:t>
          </a:r>
          <a:endParaRPr lang="ru-RU" b="1" dirty="0">
            <a:solidFill>
              <a:srgbClr val="002060"/>
            </a:solidFill>
          </a:endParaRPr>
        </a:p>
      </dgm:t>
    </dgm:pt>
    <dgm:pt modelId="{3E071613-B520-4DA1-B94F-9F5E0DAEAE0D}" type="parTrans" cxnId="{9CEB1666-7BA6-402F-A840-84A88EB51FC8}">
      <dgm:prSet/>
      <dgm:spPr/>
      <dgm:t>
        <a:bodyPr/>
        <a:lstStyle/>
        <a:p>
          <a:endParaRPr lang="ru-RU"/>
        </a:p>
      </dgm:t>
    </dgm:pt>
    <dgm:pt modelId="{8A7B6200-A043-4992-9307-AAF7E61F467C}" type="sibTrans" cxnId="{9CEB1666-7BA6-402F-A840-84A88EB51FC8}">
      <dgm:prSet/>
      <dgm:spPr/>
      <dgm:t>
        <a:bodyPr/>
        <a:lstStyle/>
        <a:p>
          <a:endParaRPr lang="ru-RU"/>
        </a:p>
      </dgm:t>
    </dgm:pt>
    <dgm:pt modelId="{6F9D0535-280E-4F3B-92FF-76CE397B9AA0}" type="pres">
      <dgm:prSet presAssocID="{B8CC7FDA-D957-4B54-A381-A4558CA9AB0B}" presName="compositeShape" presStyleCnt="0">
        <dgm:presLayoutVars>
          <dgm:dir/>
          <dgm:resizeHandles/>
        </dgm:presLayoutVars>
      </dgm:prSet>
      <dgm:spPr/>
    </dgm:pt>
    <dgm:pt modelId="{A0855E01-1AC0-4570-BB56-38F464A1A041}" type="pres">
      <dgm:prSet presAssocID="{B8CC7FDA-D957-4B54-A381-A4558CA9AB0B}" presName="pyramid" presStyleLbl="node1" presStyleIdx="0" presStyleCnt="1"/>
      <dgm:spPr/>
    </dgm:pt>
    <dgm:pt modelId="{411BC160-89CA-4E44-B852-6B37BBA29CA7}" type="pres">
      <dgm:prSet presAssocID="{B8CC7FDA-D957-4B54-A381-A4558CA9AB0B}" presName="theList" presStyleCnt="0"/>
      <dgm:spPr/>
    </dgm:pt>
    <dgm:pt modelId="{91E76005-76E1-4A35-B92E-57DE08D70EDB}" type="pres">
      <dgm:prSet presAssocID="{4989B912-CAE6-4D4D-9847-F2C168A7597B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B129E-6BE1-4264-9B1E-325ED528581C}" type="pres">
      <dgm:prSet presAssocID="{4989B912-CAE6-4D4D-9847-F2C168A7597B}" presName="aSpace" presStyleCnt="0"/>
      <dgm:spPr/>
    </dgm:pt>
    <dgm:pt modelId="{49405687-5F21-4BAA-B5C8-F8A019B0CA02}" type="pres">
      <dgm:prSet presAssocID="{082486BE-87E7-4B6D-A26D-597FF9D6F9D0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41903-E59A-4748-98F3-A77ECB3E6FFE}" type="pres">
      <dgm:prSet presAssocID="{082486BE-87E7-4B6D-A26D-597FF9D6F9D0}" presName="aSpace" presStyleCnt="0"/>
      <dgm:spPr/>
    </dgm:pt>
    <dgm:pt modelId="{7469B524-3286-49EE-A90A-AF327294F177}" type="pres">
      <dgm:prSet presAssocID="{7154F021-8DA4-4BAA-AC3D-C531E41B9382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FFBB2-FE17-4CC8-8996-377D1E5A1347}" type="pres">
      <dgm:prSet presAssocID="{7154F021-8DA4-4BAA-AC3D-C531E41B9382}" presName="aSpace" presStyleCnt="0"/>
      <dgm:spPr/>
    </dgm:pt>
    <dgm:pt modelId="{0256FDED-B20F-4427-B507-7C2ACE333377}" type="pres">
      <dgm:prSet presAssocID="{49FF5E02-AE71-4C18-89CC-F08C2CE9C486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1E607-CA5B-4350-A6FD-4C9A7BD15306}" type="pres">
      <dgm:prSet presAssocID="{49FF5E02-AE71-4C18-89CC-F08C2CE9C486}" presName="aSpace" presStyleCnt="0"/>
      <dgm:spPr/>
    </dgm:pt>
  </dgm:ptLst>
  <dgm:cxnLst>
    <dgm:cxn modelId="{B772B6B6-A74B-4F3C-A4C7-BDF7412B5604}" type="presOf" srcId="{082486BE-87E7-4B6D-A26D-597FF9D6F9D0}" destId="{49405687-5F21-4BAA-B5C8-F8A019B0CA02}" srcOrd="0" destOrd="0" presId="urn:microsoft.com/office/officeart/2005/8/layout/pyramid2"/>
    <dgm:cxn modelId="{B7C14F98-92E7-442E-8479-80D118BC2700}" srcId="{B8CC7FDA-D957-4B54-A381-A4558CA9AB0B}" destId="{082486BE-87E7-4B6D-A26D-597FF9D6F9D0}" srcOrd="1" destOrd="0" parTransId="{EEB041A3-6047-4D79-96FC-0DD37D4DC10D}" sibTransId="{CB0E8F0D-7F14-4EC3-855F-788C63C94A1E}"/>
    <dgm:cxn modelId="{77D10CA8-4311-457D-9D5F-7B80A69FF64D}" srcId="{B8CC7FDA-D957-4B54-A381-A4558CA9AB0B}" destId="{7154F021-8DA4-4BAA-AC3D-C531E41B9382}" srcOrd="2" destOrd="0" parTransId="{8D4D7988-DDE5-4E40-8B03-D7EA8C617C79}" sibTransId="{B854F4A0-5B30-40B9-8EAC-823A3370671F}"/>
    <dgm:cxn modelId="{F215863B-3B1E-480E-892D-E077AC3F7189}" type="presOf" srcId="{49FF5E02-AE71-4C18-89CC-F08C2CE9C486}" destId="{0256FDED-B20F-4427-B507-7C2ACE333377}" srcOrd="0" destOrd="0" presId="urn:microsoft.com/office/officeart/2005/8/layout/pyramid2"/>
    <dgm:cxn modelId="{9CEB1666-7BA6-402F-A840-84A88EB51FC8}" srcId="{B8CC7FDA-D957-4B54-A381-A4558CA9AB0B}" destId="{49FF5E02-AE71-4C18-89CC-F08C2CE9C486}" srcOrd="3" destOrd="0" parTransId="{3E071613-B520-4DA1-B94F-9F5E0DAEAE0D}" sibTransId="{8A7B6200-A043-4992-9307-AAF7E61F467C}"/>
    <dgm:cxn modelId="{674DF7DA-A17A-48EF-B31D-5A11E56C9DCE}" type="presOf" srcId="{B8CC7FDA-D957-4B54-A381-A4558CA9AB0B}" destId="{6F9D0535-280E-4F3B-92FF-76CE397B9AA0}" srcOrd="0" destOrd="0" presId="urn:microsoft.com/office/officeart/2005/8/layout/pyramid2"/>
    <dgm:cxn modelId="{F35CA79C-A92D-45F5-A9A2-E8D3B9E12776}" srcId="{B8CC7FDA-D957-4B54-A381-A4558CA9AB0B}" destId="{4989B912-CAE6-4D4D-9847-F2C168A7597B}" srcOrd="0" destOrd="0" parTransId="{512B1803-7C68-43EC-8B35-C41FDCEFFA69}" sibTransId="{E23D1D6D-2D43-49A4-83CC-17909BD605EF}"/>
    <dgm:cxn modelId="{EF6C5B49-EDA6-4E90-A4D8-E511D63D9375}" type="presOf" srcId="{4989B912-CAE6-4D4D-9847-F2C168A7597B}" destId="{91E76005-76E1-4A35-B92E-57DE08D70EDB}" srcOrd="0" destOrd="0" presId="urn:microsoft.com/office/officeart/2005/8/layout/pyramid2"/>
    <dgm:cxn modelId="{9C3B692D-B9F3-4651-8206-296A78C9E9C4}" type="presOf" srcId="{7154F021-8DA4-4BAA-AC3D-C531E41B9382}" destId="{7469B524-3286-49EE-A90A-AF327294F177}" srcOrd="0" destOrd="0" presId="urn:microsoft.com/office/officeart/2005/8/layout/pyramid2"/>
    <dgm:cxn modelId="{98BCD951-AB5B-45F7-BAF6-4A4FFEC7EFFC}" type="presParOf" srcId="{6F9D0535-280E-4F3B-92FF-76CE397B9AA0}" destId="{A0855E01-1AC0-4570-BB56-38F464A1A041}" srcOrd="0" destOrd="0" presId="urn:microsoft.com/office/officeart/2005/8/layout/pyramid2"/>
    <dgm:cxn modelId="{2408E396-5CDC-468D-8082-CCFA983787C7}" type="presParOf" srcId="{6F9D0535-280E-4F3B-92FF-76CE397B9AA0}" destId="{411BC160-89CA-4E44-B852-6B37BBA29CA7}" srcOrd="1" destOrd="0" presId="urn:microsoft.com/office/officeart/2005/8/layout/pyramid2"/>
    <dgm:cxn modelId="{641816A5-9994-4AAA-805B-E40B66A43BFE}" type="presParOf" srcId="{411BC160-89CA-4E44-B852-6B37BBA29CA7}" destId="{91E76005-76E1-4A35-B92E-57DE08D70EDB}" srcOrd="0" destOrd="0" presId="urn:microsoft.com/office/officeart/2005/8/layout/pyramid2"/>
    <dgm:cxn modelId="{851A00D1-64F1-44AE-B3C7-AF9249E09C40}" type="presParOf" srcId="{411BC160-89CA-4E44-B852-6B37BBA29CA7}" destId="{57CB129E-6BE1-4264-9B1E-325ED528581C}" srcOrd="1" destOrd="0" presId="urn:microsoft.com/office/officeart/2005/8/layout/pyramid2"/>
    <dgm:cxn modelId="{A8B3BD57-247E-48E8-9867-E13DF10F92B8}" type="presParOf" srcId="{411BC160-89CA-4E44-B852-6B37BBA29CA7}" destId="{49405687-5F21-4BAA-B5C8-F8A019B0CA02}" srcOrd="2" destOrd="0" presId="urn:microsoft.com/office/officeart/2005/8/layout/pyramid2"/>
    <dgm:cxn modelId="{CDFBB52D-ECAA-4424-859F-D281EA4F519F}" type="presParOf" srcId="{411BC160-89CA-4E44-B852-6B37BBA29CA7}" destId="{12F41903-E59A-4748-98F3-A77ECB3E6FFE}" srcOrd="3" destOrd="0" presId="urn:microsoft.com/office/officeart/2005/8/layout/pyramid2"/>
    <dgm:cxn modelId="{DCF9C8F0-3EF5-4705-BF76-E129E33AA8E5}" type="presParOf" srcId="{411BC160-89CA-4E44-B852-6B37BBA29CA7}" destId="{7469B524-3286-49EE-A90A-AF327294F177}" srcOrd="4" destOrd="0" presId="urn:microsoft.com/office/officeart/2005/8/layout/pyramid2"/>
    <dgm:cxn modelId="{AA3E0549-AECF-44B3-B276-2B32D71EC2AB}" type="presParOf" srcId="{411BC160-89CA-4E44-B852-6B37BBA29CA7}" destId="{CA4FFBB2-FE17-4CC8-8996-377D1E5A1347}" srcOrd="5" destOrd="0" presId="urn:microsoft.com/office/officeart/2005/8/layout/pyramid2"/>
    <dgm:cxn modelId="{AD7E5FBA-3D0D-44AF-83C0-5EC2F29B6DFD}" type="presParOf" srcId="{411BC160-89CA-4E44-B852-6B37BBA29CA7}" destId="{0256FDED-B20F-4427-B507-7C2ACE333377}" srcOrd="6" destOrd="0" presId="urn:microsoft.com/office/officeart/2005/8/layout/pyramid2"/>
    <dgm:cxn modelId="{D3A663F1-024D-423A-87A9-DE7C9E620805}" type="presParOf" srcId="{411BC160-89CA-4E44-B852-6B37BBA29CA7}" destId="{E2D1E607-CA5B-4350-A6FD-4C9A7BD1530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0B771E-AFE5-477D-823A-48045061DDC1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13B0FCE-4A54-4CB9-9D73-FFFED4C26E50}">
      <dgm:prSet phldrT="[Текст]" custT="1"/>
      <dgm:spPr/>
      <dgm:t>
        <a:bodyPr/>
        <a:lstStyle/>
        <a:p>
          <a:r>
            <a:rPr lang="ru-RU" sz="2400" b="1" smtClean="0"/>
            <a:t>Стратегия действий, ориентированных на создание условий:</a:t>
          </a:r>
          <a:endParaRPr lang="ru-RU" sz="2400" dirty="0"/>
        </a:p>
      </dgm:t>
    </dgm:pt>
    <dgm:pt modelId="{E889A242-417B-4EBD-BAE8-F397EC8DB4DF}" type="parTrans" cxnId="{760E0F1B-F6F3-465E-A130-9EDBEE1AB069}">
      <dgm:prSet/>
      <dgm:spPr/>
      <dgm:t>
        <a:bodyPr/>
        <a:lstStyle/>
        <a:p>
          <a:endParaRPr lang="ru-RU"/>
        </a:p>
      </dgm:t>
    </dgm:pt>
    <dgm:pt modelId="{F1EC8550-65BD-460A-A71D-64242750C179}" type="sibTrans" cxnId="{760E0F1B-F6F3-465E-A130-9EDBEE1AB069}">
      <dgm:prSet/>
      <dgm:spPr/>
      <dgm:t>
        <a:bodyPr/>
        <a:lstStyle/>
        <a:p>
          <a:endParaRPr lang="ru-RU"/>
        </a:p>
      </dgm:t>
    </dgm:pt>
    <dgm:pt modelId="{614AB7CE-29AD-491D-85DF-4314C941D839}">
      <dgm:prSet phldrT="[Текст]" custT="1"/>
      <dgm:spPr/>
      <dgm:t>
        <a:bodyPr/>
        <a:lstStyle/>
        <a:p>
          <a:r>
            <a:rPr lang="ru-RU" sz="1800" b="1" i="1" smtClean="0"/>
            <a:t>формирование фондов</a:t>
          </a:r>
          <a:endParaRPr lang="ru-RU" sz="1800" b="1" dirty="0"/>
        </a:p>
      </dgm:t>
    </dgm:pt>
    <dgm:pt modelId="{895462B5-409C-4CEE-97C6-11CC5B5429AF}" type="parTrans" cxnId="{A2D9BC22-0386-4EDD-ACA0-8FEAC46139AC}">
      <dgm:prSet/>
      <dgm:spPr/>
      <dgm:t>
        <a:bodyPr/>
        <a:lstStyle/>
        <a:p>
          <a:endParaRPr lang="ru-RU"/>
        </a:p>
      </dgm:t>
    </dgm:pt>
    <dgm:pt modelId="{EB1FB1ED-2A04-475C-A502-751882489D78}" type="sibTrans" cxnId="{A2D9BC22-0386-4EDD-ACA0-8FEAC46139AC}">
      <dgm:prSet/>
      <dgm:spPr/>
      <dgm:t>
        <a:bodyPr/>
        <a:lstStyle/>
        <a:p>
          <a:endParaRPr lang="ru-RU"/>
        </a:p>
      </dgm:t>
    </dgm:pt>
    <dgm:pt modelId="{AD6814B4-BECB-4F59-A8EA-8D1041E825F0}">
      <dgm:prSet phldrT="[Текст]" custT="1"/>
      <dgm:spPr/>
      <dgm:t>
        <a:bodyPr/>
        <a:lstStyle/>
        <a:p>
          <a:r>
            <a:rPr lang="ru-RU" sz="1800" b="1" i="1" smtClean="0"/>
            <a:t>комфортная и современная библиотечная среда</a:t>
          </a:r>
          <a:endParaRPr lang="ru-RU" sz="1800" b="1" dirty="0"/>
        </a:p>
      </dgm:t>
    </dgm:pt>
    <dgm:pt modelId="{DC32A829-D209-4E5D-B0CB-0A0E9CF908D3}" type="parTrans" cxnId="{ECF40DCF-79DF-48F5-8833-B5263E838A18}">
      <dgm:prSet/>
      <dgm:spPr/>
      <dgm:t>
        <a:bodyPr/>
        <a:lstStyle/>
        <a:p>
          <a:endParaRPr lang="ru-RU"/>
        </a:p>
      </dgm:t>
    </dgm:pt>
    <dgm:pt modelId="{64D13AF0-5BD5-47E2-B419-74B36E52F2E7}" type="sibTrans" cxnId="{ECF40DCF-79DF-48F5-8833-B5263E838A18}">
      <dgm:prSet/>
      <dgm:spPr/>
      <dgm:t>
        <a:bodyPr/>
        <a:lstStyle/>
        <a:p>
          <a:endParaRPr lang="ru-RU"/>
        </a:p>
      </dgm:t>
    </dgm:pt>
    <dgm:pt modelId="{A29F531C-DCE6-4906-9860-846CD468493D}">
      <dgm:prSet phldrT="[Текст]"/>
      <dgm:spPr/>
      <dgm:t>
        <a:bodyPr/>
        <a:lstStyle/>
        <a:p>
          <a:r>
            <a:rPr lang="ru-RU" b="1" smtClean="0"/>
            <a:t>Стратегия действий, ориентированных на результат: </a:t>
          </a:r>
          <a:endParaRPr lang="ru-RU" dirty="0"/>
        </a:p>
      </dgm:t>
    </dgm:pt>
    <dgm:pt modelId="{8E152ED2-497F-4E3B-A9FC-E47DFBEB6E63}" type="parTrans" cxnId="{2AACD10A-7F31-4C76-BB6D-E9DE9C50CCAD}">
      <dgm:prSet/>
      <dgm:spPr/>
      <dgm:t>
        <a:bodyPr/>
        <a:lstStyle/>
        <a:p>
          <a:endParaRPr lang="ru-RU"/>
        </a:p>
      </dgm:t>
    </dgm:pt>
    <dgm:pt modelId="{D1434CCE-9B55-462E-9649-3819BE550CF8}" type="sibTrans" cxnId="{2AACD10A-7F31-4C76-BB6D-E9DE9C50CCAD}">
      <dgm:prSet/>
      <dgm:spPr/>
      <dgm:t>
        <a:bodyPr/>
        <a:lstStyle/>
        <a:p>
          <a:endParaRPr lang="ru-RU"/>
        </a:p>
      </dgm:t>
    </dgm:pt>
    <dgm:pt modelId="{5F77462E-C59C-43A2-B379-C7F3267428C2}">
      <dgm:prSet phldrT="[Текст]" custT="1"/>
      <dgm:spPr/>
      <dgm:t>
        <a:bodyPr/>
        <a:lstStyle/>
        <a:p>
          <a:r>
            <a:rPr lang="ru-RU" sz="1600" b="1" i="1" smtClean="0"/>
            <a:t>включение в практику работы библиотеки эффективных  технологий</a:t>
          </a:r>
          <a:endParaRPr lang="ru-RU" sz="1600" b="1" dirty="0"/>
        </a:p>
      </dgm:t>
    </dgm:pt>
    <dgm:pt modelId="{C8879E2E-E134-47F9-BA3D-DDD8A300034A}" type="parTrans" cxnId="{ABB3C53B-8310-44BA-A965-3525B7433216}">
      <dgm:prSet/>
      <dgm:spPr/>
      <dgm:t>
        <a:bodyPr/>
        <a:lstStyle/>
        <a:p>
          <a:endParaRPr lang="ru-RU"/>
        </a:p>
      </dgm:t>
    </dgm:pt>
    <dgm:pt modelId="{BFE0B898-0BF9-4610-ABF4-4ED32D0B2A6A}" type="sibTrans" cxnId="{ABB3C53B-8310-44BA-A965-3525B7433216}">
      <dgm:prSet/>
      <dgm:spPr/>
      <dgm:t>
        <a:bodyPr/>
        <a:lstStyle/>
        <a:p>
          <a:endParaRPr lang="ru-RU"/>
        </a:p>
      </dgm:t>
    </dgm:pt>
    <dgm:pt modelId="{55F6CE3C-431E-43E6-8F8A-B7CBEF453D4B}">
      <dgm:prSet phldrT="[Текст]" custT="1"/>
      <dgm:spPr/>
      <dgm:t>
        <a:bodyPr/>
        <a:lstStyle/>
        <a:p>
          <a:r>
            <a:rPr lang="ru-RU" sz="1600" b="1" i="1" smtClean="0"/>
            <a:t>сотрудничество с педагогами</a:t>
          </a:r>
          <a:endParaRPr lang="ru-RU" sz="1600" b="1" dirty="0"/>
        </a:p>
      </dgm:t>
    </dgm:pt>
    <dgm:pt modelId="{5A49A09B-43D5-4C5E-AC8A-ED3FB19DCC8B}" type="parTrans" cxnId="{5AEA5E86-F3DC-4B90-AF99-11DD071636D2}">
      <dgm:prSet/>
      <dgm:spPr/>
      <dgm:t>
        <a:bodyPr/>
        <a:lstStyle/>
        <a:p>
          <a:endParaRPr lang="ru-RU"/>
        </a:p>
      </dgm:t>
    </dgm:pt>
    <dgm:pt modelId="{617EF14E-F2ED-4074-820F-A4FA4B4AC154}" type="sibTrans" cxnId="{5AEA5E86-F3DC-4B90-AF99-11DD071636D2}">
      <dgm:prSet/>
      <dgm:spPr/>
      <dgm:t>
        <a:bodyPr/>
        <a:lstStyle/>
        <a:p>
          <a:endParaRPr lang="ru-RU"/>
        </a:p>
      </dgm:t>
    </dgm:pt>
    <dgm:pt modelId="{6A4AD958-2126-478C-8591-E63E390F1C6F}">
      <dgm:prSet phldrT="[Текст]"/>
      <dgm:spPr/>
      <dgm:t>
        <a:bodyPr/>
        <a:lstStyle/>
        <a:p>
          <a:r>
            <a:rPr lang="ru-RU" b="1" smtClean="0"/>
            <a:t>Стратегия  информационного обеспечения:</a:t>
          </a:r>
          <a:endParaRPr lang="ru-RU" dirty="0"/>
        </a:p>
      </dgm:t>
    </dgm:pt>
    <dgm:pt modelId="{4919BE2F-A69A-4450-B8B3-E9227CF28724}" type="parTrans" cxnId="{433F5A2F-3377-4C2F-AC5D-5B6FAE64FE79}">
      <dgm:prSet/>
      <dgm:spPr/>
      <dgm:t>
        <a:bodyPr/>
        <a:lstStyle/>
        <a:p>
          <a:endParaRPr lang="ru-RU"/>
        </a:p>
      </dgm:t>
    </dgm:pt>
    <dgm:pt modelId="{DF60F6F8-95FD-4AEA-8AF0-854B02DC3F55}" type="sibTrans" cxnId="{433F5A2F-3377-4C2F-AC5D-5B6FAE64FE79}">
      <dgm:prSet/>
      <dgm:spPr/>
      <dgm:t>
        <a:bodyPr/>
        <a:lstStyle/>
        <a:p>
          <a:endParaRPr lang="ru-RU"/>
        </a:p>
      </dgm:t>
    </dgm:pt>
    <dgm:pt modelId="{683F67BC-3174-48BA-856E-6E7CF8BC7A12}">
      <dgm:prSet phldrT="[Текст]" custT="1"/>
      <dgm:spPr/>
      <dgm:t>
        <a:bodyPr/>
        <a:lstStyle/>
        <a:p>
          <a:r>
            <a:rPr lang="ru-RU" sz="1600" b="1" i="1" smtClean="0"/>
            <a:t>изучение информационных потребностей педагогов, учеников, родителей</a:t>
          </a:r>
          <a:endParaRPr lang="ru-RU" sz="1600" b="1" dirty="0"/>
        </a:p>
      </dgm:t>
    </dgm:pt>
    <dgm:pt modelId="{9D8DC3C2-716A-441A-A040-CAEA5CAEFDB2}" type="parTrans" cxnId="{F2A4ABC4-2FD0-4FE2-B6D0-DACF54890978}">
      <dgm:prSet/>
      <dgm:spPr/>
      <dgm:t>
        <a:bodyPr/>
        <a:lstStyle/>
        <a:p>
          <a:endParaRPr lang="ru-RU"/>
        </a:p>
      </dgm:t>
    </dgm:pt>
    <dgm:pt modelId="{5C64574F-5096-4EF9-8472-894EA6A9325B}" type="sibTrans" cxnId="{F2A4ABC4-2FD0-4FE2-B6D0-DACF54890978}">
      <dgm:prSet/>
      <dgm:spPr/>
      <dgm:t>
        <a:bodyPr/>
        <a:lstStyle/>
        <a:p>
          <a:endParaRPr lang="ru-RU"/>
        </a:p>
      </dgm:t>
    </dgm:pt>
    <dgm:pt modelId="{AA637A8E-E3B4-4664-8DE9-C98160201525}">
      <dgm:prSet phldrT="[Текст]" custT="1"/>
      <dgm:spPr/>
      <dgm:t>
        <a:bodyPr/>
        <a:lstStyle/>
        <a:p>
          <a:r>
            <a:rPr lang="ru-RU" sz="1600" b="1" i="1" smtClean="0"/>
            <a:t>накопление информационных ресурсов </a:t>
          </a:r>
          <a:r>
            <a:rPr lang="ru-RU" sz="1200" b="1" i="1" smtClean="0"/>
            <a:t>(фонды, базы данных)</a:t>
          </a:r>
          <a:endParaRPr lang="ru-RU" sz="1200" b="1" dirty="0"/>
        </a:p>
      </dgm:t>
    </dgm:pt>
    <dgm:pt modelId="{D7E48801-0ED7-456F-87D3-0304EA5E3195}" type="parTrans" cxnId="{835F7EBD-99F6-4D58-BC07-2307AA06EC86}">
      <dgm:prSet/>
      <dgm:spPr/>
      <dgm:t>
        <a:bodyPr/>
        <a:lstStyle/>
        <a:p>
          <a:endParaRPr lang="ru-RU"/>
        </a:p>
      </dgm:t>
    </dgm:pt>
    <dgm:pt modelId="{8D2895D6-D6EE-4F30-BB80-44090753BCA2}" type="sibTrans" cxnId="{835F7EBD-99F6-4D58-BC07-2307AA06EC86}">
      <dgm:prSet/>
      <dgm:spPr/>
      <dgm:t>
        <a:bodyPr/>
        <a:lstStyle/>
        <a:p>
          <a:endParaRPr lang="ru-RU"/>
        </a:p>
      </dgm:t>
    </dgm:pt>
    <dgm:pt modelId="{3001A073-7659-4DF4-9C3D-9E34902BD038}">
      <dgm:prSet custT="1"/>
      <dgm:spPr/>
      <dgm:t>
        <a:bodyPr/>
        <a:lstStyle/>
        <a:p>
          <a:r>
            <a:rPr lang="ru-RU" sz="1400" b="1" i="1" smtClean="0"/>
            <a:t>совершенствование информационной компетенции учащихся и педагогов</a:t>
          </a:r>
          <a:endParaRPr lang="ru-RU" sz="1400" b="1" dirty="0"/>
        </a:p>
      </dgm:t>
    </dgm:pt>
    <dgm:pt modelId="{0E38F8AE-07C8-45E1-BBBE-E6C62FE92B3F}" type="parTrans" cxnId="{BC9ED3B9-67CA-4CFE-9DD2-DFDD049D471F}">
      <dgm:prSet/>
      <dgm:spPr/>
      <dgm:t>
        <a:bodyPr/>
        <a:lstStyle/>
        <a:p>
          <a:endParaRPr lang="ru-RU"/>
        </a:p>
      </dgm:t>
    </dgm:pt>
    <dgm:pt modelId="{476A656F-1B04-43C8-926B-C82FF67E7B5F}" type="sibTrans" cxnId="{BC9ED3B9-67CA-4CFE-9DD2-DFDD049D471F}">
      <dgm:prSet/>
      <dgm:spPr/>
      <dgm:t>
        <a:bodyPr/>
        <a:lstStyle/>
        <a:p>
          <a:endParaRPr lang="ru-RU"/>
        </a:p>
      </dgm:t>
    </dgm:pt>
    <dgm:pt modelId="{EAAB36CF-CEBF-479C-BD60-D8B3810C7B18}" type="pres">
      <dgm:prSet presAssocID="{240B771E-AFE5-477D-823A-48045061DD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CEA7D2-EB40-4353-BC77-2BA06A8259B8}" type="pres">
      <dgm:prSet presAssocID="{6A4AD958-2126-478C-8591-E63E390F1C6F}" presName="boxAndChildren" presStyleCnt="0"/>
      <dgm:spPr/>
      <dgm:t>
        <a:bodyPr/>
        <a:lstStyle/>
        <a:p>
          <a:endParaRPr lang="ru-RU"/>
        </a:p>
      </dgm:t>
    </dgm:pt>
    <dgm:pt modelId="{4A8FBBD6-C553-44C5-9426-5C02D458B8E1}" type="pres">
      <dgm:prSet presAssocID="{6A4AD958-2126-478C-8591-E63E390F1C6F}" presName="parentTextBox" presStyleLbl="node1" presStyleIdx="0" presStyleCnt="3"/>
      <dgm:spPr/>
      <dgm:t>
        <a:bodyPr/>
        <a:lstStyle/>
        <a:p>
          <a:endParaRPr lang="ru-RU"/>
        </a:p>
      </dgm:t>
    </dgm:pt>
    <dgm:pt modelId="{E40844FB-D395-49AC-8131-8CAB74EB722A}" type="pres">
      <dgm:prSet presAssocID="{6A4AD958-2126-478C-8591-E63E390F1C6F}" presName="entireBox" presStyleLbl="node1" presStyleIdx="0" presStyleCnt="3"/>
      <dgm:spPr/>
      <dgm:t>
        <a:bodyPr/>
        <a:lstStyle/>
        <a:p>
          <a:endParaRPr lang="ru-RU"/>
        </a:p>
      </dgm:t>
    </dgm:pt>
    <dgm:pt modelId="{2DF8EEFF-DE65-48E1-9BA4-74714EB01A4A}" type="pres">
      <dgm:prSet presAssocID="{6A4AD958-2126-478C-8591-E63E390F1C6F}" presName="descendantBox" presStyleCnt="0"/>
      <dgm:spPr/>
      <dgm:t>
        <a:bodyPr/>
        <a:lstStyle/>
        <a:p>
          <a:endParaRPr lang="ru-RU"/>
        </a:p>
      </dgm:t>
    </dgm:pt>
    <dgm:pt modelId="{D1005AB1-E8BA-4093-98E9-9B3CFD9066EB}" type="pres">
      <dgm:prSet presAssocID="{683F67BC-3174-48BA-856E-6E7CF8BC7A12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7C66F-A98B-4AAE-9C1F-47491CE4EF6D}" type="pres">
      <dgm:prSet presAssocID="{AA637A8E-E3B4-4664-8DE9-C98160201525}" presName="childTextBox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BD62A-F79B-479A-A973-BD30F0855B5B}" type="pres">
      <dgm:prSet presAssocID="{3001A073-7659-4DF4-9C3D-9E34902BD038}" presName="childTextBox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C0BB1-FE19-4ABE-865E-E8BF1AB86F5E}" type="pres">
      <dgm:prSet presAssocID="{D1434CCE-9B55-462E-9649-3819BE550CF8}" presName="sp" presStyleCnt="0"/>
      <dgm:spPr/>
      <dgm:t>
        <a:bodyPr/>
        <a:lstStyle/>
        <a:p>
          <a:endParaRPr lang="ru-RU"/>
        </a:p>
      </dgm:t>
    </dgm:pt>
    <dgm:pt modelId="{803124AC-9847-4EC3-95A7-22261D39372D}" type="pres">
      <dgm:prSet presAssocID="{A29F531C-DCE6-4906-9860-846CD468493D}" presName="arrowAndChildren" presStyleCnt="0"/>
      <dgm:spPr/>
      <dgm:t>
        <a:bodyPr/>
        <a:lstStyle/>
        <a:p>
          <a:endParaRPr lang="ru-RU"/>
        </a:p>
      </dgm:t>
    </dgm:pt>
    <dgm:pt modelId="{805347D6-9361-405E-B129-772B1AC3E532}" type="pres">
      <dgm:prSet presAssocID="{A29F531C-DCE6-4906-9860-846CD468493D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C92AC375-6FD8-43BF-AB39-FE75EB1D249D}" type="pres">
      <dgm:prSet presAssocID="{A29F531C-DCE6-4906-9860-846CD468493D}" presName="arrow" presStyleLbl="node1" presStyleIdx="1" presStyleCnt="3"/>
      <dgm:spPr/>
      <dgm:t>
        <a:bodyPr/>
        <a:lstStyle/>
        <a:p>
          <a:endParaRPr lang="ru-RU"/>
        </a:p>
      </dgm:t>
    </dgm:pt>
    <dgm:pt modelId="{24285E15-FDFF-48C4-B7A0-48DBC62A958E}" type="pres">
      <dgm:prSet presAssocID="{A29F531C-DCE6-4906-9860-846CD468493D}" presName="descendantArrow" presStyleCnt="0"/>
      <dgm:spPr/>
      <dgm:t>
        <a:bodyPr/>
        <a:lstStyle/>
        <a:p>
          <a:endParaRPr lang="ru-RU"/>
        </a:p>
      </dgm:t>
    </dgm:pt>
    <dgm:pt modelId="{C1222228-2C43-4F54-8187-84714434392E}" type="pres">
      <dgm:prSet presAssocID="{5F77462E-C59C-43A2-B379-C7F3267428C2}" presName="childTextArrow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73AE9-3832-4FA0-ACAA-0116BEE2277C}" type="pres">
      <dgm:prSet presAssocID="{55F6CE3C-431E-43E6-8F8A-B7CBEF453D4B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9E5F5-6E2D-4645-91CF-D1D23AA5185C}" type="pres">
      <dgm:prSet presAssocID="{F1EC8550-65BD-460A-A71D-64242750C179}" presName="sp" presStyleCnt="0"/>
      <dgm:spPr/>
      <dgm:t>
        <a:bodyPr/>
        <a:lstStyle/>
        <a:p>
          <a:endParaRPr lang="ru-RU"/>
        </a:p>
      </dgm:t>
    </dgm:pt>
    <dgm:pt modelId="{9EDE0400-2105-4995-8EBF-E732126A10A7}" type="pres">
      <dgm:prSet presAssocID="{E13B0FCE-4A54-4CB9-9D73-FFFED4C26E50}" presName="arrowAndChildren" presStyleCnt="0"/>
      <dgm:spPr/>
      <dgm:t>
        <a:bodyPr/>
        <a:lstStyle/>
        <a:p>
          <a:endParaRPr lang="ru-RU"/>
        </a:p>
      </dgm:t>
    </dgm:pt>
    <dgm:pt modelId="{D51E735D-1826-4C6D-A0F3-C573A89C32B8}" type="pres">
      <dgm:prSet presAssocID="{E13B0FCE-4A54-4CB9-9D73-FFFED4C26E50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947CD514-0F6D-4BC1-AF55-56D5C8EA87A4}" type="pres">
      <dgm:prSet presAssocID="{E13B0FCE-4A54-4CB9-9D73-FFFED4C26E50}" presName="arrow" presStyleLbl="node1" presStyleIdx="2" presStyleCnt="3"/>
      <dgm:spPr/>
      <dgm:t>
        <a:bodyPr/>
        <a:lstStyle/>
        <a:p>
          <a:endParaRPr lang="ru-RU"/>
        </a:p>
      </dgm:t>
    </dgm:pt>
    <dgm:pt modelId="{567C6E6D-544D-4C3A-A4E5-FD34E9410883}" type="pres">
      <dgm:prSet presAssocID="{E13B0FCE-4A54-4CB9-9D73-FFFED4C26E50}" presName="descendantArrow" presStyleCnt="0"/>
      <dgm:spPr/>
      <dgm:t>
        <a:bodyPr/>
        <a:lstStyle/>
        <a:p>
          <a:endParaRPr lang="ru-RU"/>
        </a:p>
      </dgm:t>
    </dgm:pt>
    <dgm:pt modelId="{688545F7-DC42-4BC3-8293-9C699518AFEE}" type="pres">
      <dgm:prSet presAssocID="{614AB7CE-29AD-491D-85DF-4314C941D839}" presName="childTextArrow" presStyleLbl="fgAccFollowNode1" presStyleIdx="5" presStyleCnt="7" custScaleX="90577" custLinFactNeighborX="-43" custLinFactNeighborY="6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B91E5-4069-40FB-9DC1-FDC68BBA3BFD}" type="pres">
      <dgm:prSet presAssocID="{AD6814B4-BECB-4F59-A8EA-8D1041E825F0}" presName="childTextArrow" presStyleLbl="fgAccFollowNode1" presStyleIdx="6" presStyleCnt="7" custScaleX="93509" custLinFactNeighborX="1466" custLinFactNeighborY="6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EA4C64-286B-42F3-892A-519A59CCDBC9}" type="presOf" srcId="{E13B0FCE-4A54-4CB9-9D73-FFFED4C26E50}" destId="{947CD514-0F6D-4BC1-AF55-56D5C8EA87A4}" srcOrd="1" destOrd="0" presId="urn:microsoft.com/office/officeart/2005/8/layout/process4"/>
    <dgm:cxn modelId="{5AEA5E86-F3DC-4B90-AF99-11DD071636D2}" srcId="{A29F531C-DCE6-4906-9860-846CD468493D}" destId="{55F6CE3C-431E-43E6-8F8A-B7CBEF453D4B}" srcOrd="1" destOrd="0" parTransId="{5A49A09B-43D5-4C5E-AC8A-ED3FB19DCC8B}" sibTransId="{617EF14E-F2ED-4074-820F-A4FA4B4AC154}"/>
    <dgm:cxn modelId="{5E4B96F0-73F2-4F83-A6AF-983A10429462}" type="presOf" srcId="{AA637A8E-E3B4-4664-8DE9-C98160201525}" destId="{45D7C66F-A98B-4AAE-9C1F-47491CE4EF6D}" srcOrd="0" destOrd="0" presId="urn:microsoft.com/office/officeart/2005/8/layout/process4"/>
    <dgm:cxn modelId="{997C08CE-4C49-4669-9F1C-E875D31B3B2F}" type="presOf" srcId="{6A4AD958-2126-478C-8591-E63E390F1C6F}" destId="{4A8FBBD6-C553-44C5-9426-5C02D458B8E1}" srcOrd="0" destOrd="0" presId="urn:microsoft.com/office/officeart/2005/8/layout/process4"/>
    <dgm:cxn modelId="{2AACD10A-7F31-4C76-BB6D-E9DE9C50CCAD}" srcId="{240B771E-AFE5-477D-823A-48045061DDC1}" destId="{A29F531C-DCE6-4906-9860-846CD468493D}" srcOrd="1" destOrd="0" parTransId="{8E152ED2-497F-4E3B-A9FC-E47DFBEB6E63}" sibTransId="{D1434CCE-9B55-462E-9649-3819BE550CF8}"/>
    <dgm:cxn modelId="{A2D9BC22-0386-4EDD-ACA0-8FEAC46139AC}" srcId="{E13B0FCE-4A54-4CB9-9D73-FFFED4C26E50}" destId="{614AB7CE-29AD-491D-85DF-4314C941D839}" srcOrd="0" destOrd="0" parTransId="{895462B5-409C-4CEE-97C6-11CC5B5429AF}" sibTransId="{EB1FB1ED-2A04-475C-A502-751882489D78}"/>
    <dgm:cxn modelId="{835F7EBD-99F6-4D58-BC07-2307AA06EC86}" srcId="{6A4AD958-2126-478C-8591-E63E390F1C6F}" destId="{AA637A8E-E3B4-4664-8DE9-C98160201525}" srcOrd="1" destOrd="0" parTransId="{D7E48801-0ED7-456F-87D3-0304EA5E3195}" sibTransId="{8D2895D6-D6EE-4F30-BB80-44090753BCA2}"/>
    <dgm:cxn modelId="{D102A849-8161-463F-9CC0-96BAC4341659}" type="presOf" srcId="{240B771E-AFE5-477D-823A-48045061DDC1}" destId="{EAAB36CF-CEBF-479C-BD60-D8B3810C7B18}" srcOrd="0" destOrd="0" presId="urn:microsoft.com/office/officeart/2005/8/layout/process4"/>
    <dgm:cxn modelId="{7AE654FF-14FB-466D-B61C-E4F9971970CB}" type="presOf" srcId="{614AB7CE-29AD-491D-85DF-4314C941D839}" destId="{688545F7-DC42-4BC3-8293-9C699518AFEE}" srcOrd="0" destOrd="0" presId="urn:microsoft.com/office/officeart/2005/8/layout/process4"/>
    <dgm:cxn modelId="{59826055-B4A4-400A-9BEF-5FD5882BDC9A}" type="presOf" srcId="{55F6CE3C-431E-43E6-8F8A-B7CBEF453D4B}" destId="{5E473AE9-3832-4FA0-ACAA-0116BEE2277C}" srcOrd="0" destOrd="0" presId="urn:microsoft.com/office/officeart/2005/8/layout/process4"/>
    <dgm:cxn modelId="{8FC07D1F-DF0A-4F5D-AFE6-55C874265335}" type="presOf" srcId="{A29F531C-DCE6-4906-9860-846CD468493D}" destId="{C92AC375-6FD8-43BF-AB39-FE75EB1D249D}" srcOrd="1" destOrd="0" presId="urn:microsoft.com/office/officeart/2005/8/layout/process4"/>
    <dgm:cxn modelId="{ECF40DCF-79DF-48F5-8833-B5263E838A18}" srcId="{E13B0FCE-4A54-4CB9-9D73-FFFED4C26E50}" destId="{AD6814B4-BECB-4F59-A8EA-8D1041E825F0}" srcOrd="1" destOrd="0" parTransId="{DC32A829-D209-4E5D-B0CB-0A0E9CF908D3}" sibTransId="{64D13AF0-5BD5-47E2-B419-74B36E52F2E7}"/>
    <dgm:cxn modelId="{760E0F1B-F6F3-465E-A130-9EDBEE1AB069}" srcId="{240B771E-AFE5-477D-823A-48045061DDC1}" destId="{E13B0FCE-4A54-4CB9-9D73-FFFED4C26E50}" srcOrd="0" destOrd="0" parTransId="{E889A242-417B-4EBD-BAE8-F397EC8DB4DF}" sibTransId="{F1EC8550-65BD-460A-A71D-64242750C179}"/>
    <dgm:cxn modelId="{C427A3AC-C99B-4A8D-A172-62BDF44032A7}" type="presOf" srcId="{6A4AD958-2126-478C-8591-E63E390F1C6F}" destId="{E40844FB-D395-49AC-8131-8CAB74EB722A}" srcOrd="1" destOrd="0" presId="urn:microsoft.com/office/officeart/2005/8/layout/process4"/>
    <dgm:cxn modelId="{EE0FC793-F182-4DD7-8F12-94100ECCF60A}" type="presOf" srcId="{A29F531C-DCE6-4906-9860-846CD468493D}" destId="{805347D6-9361-405E-B129-772B1AC3E532}" srcOrd="0" destOrd="0" presId="urn:microsoft.com/office/officeart/2005/8/layout/process4"/>
    <dgm:cxn modelId="{B40AD21F-A0BF-42D2-B491-00ED197514CB}" type="presOf" srcId="{E13B0FCE-4A54-4CB9-9D73-FFFED4C26E50}" destId="{D51E735D-1826-4C6D-A0F3-C573A89C32B8}" srcOrd="0" destOrd="0" presId="urn:microsoft.com/office/officeart/2005/8/layout/process4"/>
    <dgm:cxn modelId="{BC9ED3B9-67CA-4CFE-9DD2-DFDD049D471F}" srcId="{6A4AD958-2126-478C-8591-E63E390F1C6F}" destId="{3001A073-7659-4DF4-9C3D-9E34902BD038}" srcOrd="2" destOrd="0" parTransId="{0E38F8AE-07C8-45E1-BBBE-E6C62FE92B3F}" sibTransId="{476A656F-1B04-43C8-926B-C82FF67E7B5F}"/>
    <dgm:cxn modelId="{FB5B13D5-16EE-4081-A5EE-3C5389A631E8}" type="presOf" srcId="{3001A073-7659-4DF4-9C3D-9E34902BD038}" destId="{D15BD62A-F79B-479A-A973-BD30F0855B5B}" srcOrd="0" destOrd="0" presId="urn:microsoft.com/office/officeart/2005/8/layout/process4"/>
    <dgm:cxn modelId="{ABB3C53B-8310-44BA-A965-3525B7433216}" srcId="{A29F531C-DCE6-4906-9860-846CD468493D}" destId="{5F77462E-C59C-43A2-B379-C7F3267428C2}" srcOrd="0" destOrd="0" parTransId="{C8879E2E-E134-47F9-BA3D-DDD8A300034A}" sibTransId="{BFE0B898-0BF9-4610-ABF4-4ED32D0B2A6A}"/>
    <dgm:cxn modelId="{433F5A2F-3377-4C2F-AC5D-5B6FAE64FE79}" srcId="{240B771E-AFE5-477D-823A-48045061DDC1}" destId="{6A4AD958-2126-478C-8591-E63E390F1C6F}" srcOrd="2" destOrd="0" parTransId="{4919BE2F-A69A-4450-B8B3-E9227CF28724}" sibTransId="{DF60F6F8-95FD-4AEA-8AF0-854B02DC3F55}"/>
    <dgm:cxn modelId="{F2A4ABC4-2FD0-4FE2-B6D0-DACF54890978}" srcId="{6A4AD958-2126-478C-8591-E63E390F1C6F}" destId="{683F67BC-3174-48BA-856E-6E7CF8BC7A12}" srcOrd="0" destOrd="0" parTransId="{9D8DC3C2-716A-441A-A040-CAEA5CAEFDB2}" sibTransId="{5C64574F-5096-4EF9-8472-894EA6A9325B}"/>
    <dgm:cxn modelId="{1237BCF2-EACE-48F4-862D-78B0996D7A83}" type="presOf" srcId="{AD6814B4-BECB-4F59-A8EA-8D1041E825F0}" destId="{840B91E5-4069-40FB-9DC1-FDC68BBA3BFD}" srcOrd="0" destOrd="0" presId="urn:microsoft.com/office/officeart/2005/8/layout/process4"/>
    <dgm:cxn modelId="{F87739CE-3C1C-4014-A0F6-67320844B7C1}" type="presOf" srcId="{683F67BC-3174-48BA-856E-6E7CF8BC7A12}" destId="{D1005AB1-E8BA-4093-98E9-9B3CFD9066EB}" srcOrd="0" destOrd="0" presId="urn:microsoft.com/office/officeart/2005/8/layout/process4"/>
    <dgm:cxn modelId="{2028F678-67F1-4F33-85C2-0457C537D6C1}" type="presOf" srcId="{5F77462E-C59C-43A2-B379-C7F3267428C2}" destId="{C1222228-2C43-4F54-8187-84714434392E}" srcOrd="0" destOrd="0" presId="urn:microsoft.com/office/officeart/2005/8/layout/process4"/>
    <dgm:cxn modelId="{575FD677-4835-4D84-865C-23A96919F5CE}" type="presParOf" srcId="{EAAB36CF-CEBF-479C-BD60-D8B3810C7B18}" destId="{22CEA7D2-EB40-4353-BC77-2BA06A8259B8}" srcOrd="0" destOrd="0" presId="urn:microsoft.com/office/officeart/2005/8/layout/process4"/>
    <dgm:cxn modelId="{AD9D51BC-438C-4461-BBC3-1803B2F99247}" type="presParOf" srcId="{22CEA7D2-EB40-4353-BC77-2BA06A8259B8}" destId="{4A8FBBD6-C553-44C5-9426-5C02D458B8E1}" srcOrd="0" destOrd="0" presId="urn:microsoft.com/office/officeart/2005/8/layout/process4"/>
    <dgm:cxn modelId="{2D47AB27-4504-4DE7-AA48-D05D11A65B58}" type="presParOf" srcId="{22CEA7D2-EB40-4353-BC77-2BA06A8259B8}" destId="{E40844FB-D395-49AC-8131-8CAB74EB722A}" srcOrd="1" destOrd="0" presId="urn:microsoft.com/office/officeart/2005/8/layout/process4"/>
    <dgm:cxn modelId="{84374D41-2EBC-43B6-B349-6E091802BB9A}" type="presParOf" srcId="{22CEA7D2-EB40-4353-BC77-2BA06A8259B8}" destId="{2DF8EEFF-DE65-48E1-9BA4-74714EB01A4A}" srcOrd="2" destOrd="0" presId="urn:microsoft.com/office/officeart/2005/8/layout/process4"/>
    <dgm:cxn modelId="{6403A859-8030-4980-9473-3048835C70EB}" type="presParOf" srcId="{2DF8EEFF-DE65-48E1-9BA4-74714EB01A4A}" destId="{D1005AB1-E8BA-4093-98E9-9B3CFD9066EB}" srcOrd="0" destOrd="0" presId="urn:microsoft.com/office/officeart/2005/8/layout/process4"/>
    <dgm:cxn modelId="{0F90A1D8-AE00-4181-B694-3E220EEE51FE}" type="presParOf" srcId="{2DF8EEFF-DE65-48E1-9BA4-74714EB01A4A}" destId="{45D7C66F-A98B-4AAE-9C1F-47491CE4EF6D}" srcOrd="1" destOrd="0" presId="urn:microsoft.com/office/officeart/2005/8/layout/process4"/>
    <dgm:cxn modelId="{50AB194B-F5DB-4D51-AB76-26D8B30F1CBC}" type="presParOf" srcId="{2DF8EEFF-DE65-48E1-9BA4-74714EB01A4A}" destId="{D15BD62A-F79B-479A-A973-BD30F0855B5B}" srcOrd="2" destOrd="0" presId="urn:microsoft.com/office/officeart/2005/8/layout/process4"/>
    <dgm:cxn modelId="{DA99DEDE-A60C-4BA0-B9CB-2BDFA7B1B5DB}" type="presParOf" srcId="{EAAB36CF-CEBF-479C-BD60-D8B3810C7B18}" destId="{59DC0BB1-FE19-4ABE-865E-E8BF1AB86F5E}" srcOrd="1" destOrd="0" presId="urn:microsoft.com/office/officeart/2005/8/layout/process4"/>
    <dgm:cxn modelId="{888C1959-CE5B-409D-8FB3-C0BD96B3211C}" type="presParOf" srcId="{EAAB36CF-CEBF-479C-BD60-D8B3810C7B18}" destId="{803124AC-9847-4EC3-95A7-22261D39372D}" srcOrd="2" destOrd="0" presId="urn:microsoft.com/office/officeart/2005/8/layout/process4"/>
    <dgm:cxn modelId="{E2D95330-06C1-429D-8038-8E74389E5CB6}" type="presParOf" srcId="{803124AC-9847-4EC3-95A7-22261D39372D}" destId="{805347D6-9361-405E-B129-772B1AC3E532}" srcOrd="0" destOrd="0" presId="urn:microsoft.com/office/officeart/2005/8/layout/process4"/>
    <dgm:cxn modelId="{09B9B868-D0F5-4505-B12E-FE322B7626DA}" type="presParOf" srcId="{803124AC-9847-4EC3-95A7-22261D39372D}" destId="{C92AC375-6FD8-43BF-AB39-FE75EB1D249D}" srcOrd="1" destOrd="0" presId="urn:microsoft.com/office/officeart/2005/8/layout/process4"/>
    <dgm:cxn modelId="{3A33B77C-F931-44CA-B8A5-1FCBFBC8594A}" type="presParOf" srcId="{803124AC-9847-4EC3-95A7-22261D39372D}" destId="{24285E15-FDFF-48C4-B7A0-48DBC62A958E}" srcOrd="2" destOrd="0" presId="urn:microsoft.com/office/officeart/2005/8/layout/process4"/>
    <dgm:cxn modelId="{751ACCCC-2F0E-499F-B47E-649C617142FC}" type="presParOf" srcId="{24285E15-FDFF-48C4-B7A0-48DBC62A958E}" destId="{C1222228-2C43-4F54-8187-84714434392E}" srcOrd="0" destOrd="0" presId="urn:microsoft.com/office/officeart/2005/8/layout/process4"/>
    <dgm:cxn modelId="{05CA00CD-EB7C-48B2-8F6D-1737F99D4D88}" type="presParOf" srcId="{24285E15-FDFF-48C4-B7A0-48DBC62A958E}" destId="{5E473AE9-3832-4FA0-ACAA-0116BEE2277C}" srcOrd="1" destOrd="0" presId="urn:microsoft.com/office/officeart/2005/8/layout/process4"/>
    <dgm:cxn modelId="{F835192D-63F4-447E-9D9D-7C9D0F5E679A}" type="presParOf" srcId="{EAAB36CF-CEBF-479C-BD60-D8B3810C7B18}" destId="{1CC9E5F5-6E2D-4645-91CF-D1D23AA5185C}" srcOrd="3" destOrd="0" presId="urn:microsoft.com/office/officeart/2005/8/layout/process4"/>
    <dgm:cxn modelId="{5FE24E1E-1DF9-47FE-AB0E-D2CFF5AFD032}" type="presParOf" srcId="{EAAB36CF-CEBF-479C-BD60-D8B3810C7B18}" destId="{9EDE0400-2105-4995-8EBF-E732126A10A7}" srcOrd="4" destOrd="0" presId="urn:microsoft.com/office/officeart/2005/8/layout/process4"/>
    <dgm:cxn modelId="{0F2E9B3D-A37C-49DE-BDC1-52BE1A9DC9AB}" type="presParOf" srcId="{9EDE0400-2105-4995-8EBF-E732126A10A7}" destId="{D51E735D-1826-4C6D-A0F3-C573A89C32B8}" srcOrd="0" destOrd="0" presId="urn:microsoft.com/office/officeart/2005/8/layout/process4"/>
    <dgm:cxn modelId="{9FA951FF-9FE9-443B-BD40-A325237FB9DA}" type="presParOf" srcId="{9EDE0400-2105-4995-8EBF-E732126A10A7}" destId="{947CD514-0F6D-4BC1-AF55-56D5C8EA87A4}" srcOrd="1" destOrd="0" presId="urn:microsoft.com/office/officeart/2005/8/layout/process4"/>
    <dgm:cxn modelId="{FE0D0A1D-C0CA-4F8E-A581-95940C150BC4}" type="presParOf" srcId="{9EDE0400-2105-4995-8EBF-E732126A10A7}" destId="{567C6E6D-544D-4C3A-A4E5-FD34E9410883}" srcOrd="2" destOrd="0" presId="urn:microsoft.com/office/officeart/2005/8/layout/process4"/>
    <dgm:cxn modelId="{B143E685-25C7-49FF-8337-0D1836F87E0E}" type="presParOf" srcId="{567C6E6D-544D-4C3A-A4E5-FD34E9410883}" destId="{688545F7-DC42-4BC3-8293-9C699518AFEE}" srcOrd="0" destOrd="0" presId="urn:microsoft.com/office/officeart/2005/8/layout/process4"/>
    <dgm:cxn modelId="{11E61D90-5E03-415D-971C-376879BB8707}" type="presParOf" srcId="{567C6E6D-544D-4C3A-A4E5-FD34E9410883}" destId="{840B91E5-4069-40FB-9DC1-FDC68BBA3BF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11191B-52A6-4F3E-9BB7-4FA2D8EBAA7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F5578C-F91F-42E3-A9B7-B0FAD1C446BE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000" i="1" dirty="0" smtClean="0">
              <a:solidFill>
                <a:srgbClr val="002060"/>
              </a:solidFill>
              <a:latin typeface="Arial" pitchFamily="34" charset="0"/>
              <a:cs typeface="Times New Roman" pitchFamily="18" charset="0"/>
            </a:rPr>
            <a:t>Формирование у младших школьников позитивного отношения к процессу чтения как интеллектуально-эмоциональному творчеству</a:t>
          </a:r>
          <a:endParaRPr lang="ru-RU" sz="2000" b="1" dirty="0">
            <a:solidFill>
              <a:srgbClr val="C00000"/>
            </a:solidFill>
          </a:endParaRPr>
        </a:p>
      </dgm:t>
    </dgm:pt>
    <dgm:pt modelId="{EBC509AC-27AF-4189-AEF3-A638BE51C910}" type="parTrans" cxnId="{0D90648D-BE6C-418B-8C2E-061C4E299EEF}">
      <dgm:prSet/>
      <dgm:spPr/>
      <dgm:t>
        <a:bodyPr/>
        <a:lstStyle/>
        <a:p>
          <a:endParaRPr lang="ru-RU"/>
        </a:p>
      </dgm:t>
    </dgm:pt>
    <dgm:pt modelId="{223D65AB-2798-4D39-81EA-10F0F4F3C221}" type="sibTrans" cxnId="{0D90648D-BE6C-418B-8C2E-061C4E299EEF}">
      <dgm:prSet/>
      <dgm:spPr/>
      <dgm:t>
        <a:bodyPr/>
        <a:lstStyle/>
        <a:p>
          <a:endParaRPr lang="ru-RU"/>
        </a:p>
      </dgm:t>
    </dgm:pt>
    <dgm:pt modelId="{567CF0ED-8AF6-4454-94B2-A4A3C608D360}" type="asst">
      <dgm:prSet phldrT="[Текст]" custT="1"/>
      <dgm:spPr>
        <a:solidFill>
          <a:srgbClr val="FF9999"/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1 класс</a:t>
          </a:r>
        </a:p>
        <a:p>
          <a:r>
            <a:rPr lang="ru-RU" sz="1800" b="1" dirty="0" smtClean="0">
              <a:solidFill>
                <a:srgbClr val="0000FF"/>
              </a:solidFill>
            </a:rPr>
            <a:t>эмоциональность</a:t>
          </a:r>
          <a:endParaRPr lang="ru-RU" sz="1800" b="1" dirty="0">
            <a:solidFill>
              <a:srgbClr val="0000FF"/>
            </a:solidFill>
          </a:endParaRPr>
        </a:p>
      </dgm:t>
    </dgm:pt>
    <dgm:pt modelId="{53BB8499-426D-4472-AD2E-CF584C6652E2}" type="parTrans" cxnId="{51F478F6-961A-4E73-A3EC-C23E0E1324D7}">
      <dgm:prSet/>
      <dgm:spPr/>
      <dgm:t>
        <a:bodyPr/>
        <a:lstStyle/>
        <a:p>
          <a:endParaRPr lang="ru-RU"/>
        </a:p>
      </dgm:t>
    </dgm:pt>
    <dgm:pt modelId="{768A42A9-6622-4605-88A9-36C1CC3E8690}" type="sibTrans" cxnId="{51F478F6-961A-4E73-A3EC-C23E0E1324D7}">
      <dgm:prSet/>
      <dgm:spPr/>
      <dgm:t>
        <a:bodyPr/>
        <a:lstStyle/>
        <a:p>
          <a:endParaRPr lang="ru-RU"/>
        </a:p>
      </dgm:t>
    </dgm:pt>
    <dgm:pt modelId="{6D4CD23E-AEBC-4E90-A3F6-8EA6A4A88B76}">
      <dgm:prSet phldrT="[Текст]" custT="1"/>
      <dgm:spPr>
        <a:solidFill>
          <a:srgbClr val="FFCC00"/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2 класс</a:t>
          </a:r>
        </a:p>
        <a:p>
          <a:r>
            <a:rPr lang="ru-RU" sz="1600" b="1" dirty="0" smtClean="0">
              <a:solidFill>
                <a:srgbClr val="0000FF"/>
              </a:solidFill>
            </a:rPr>
            <a:t> формирование навыков чтения</a:t>
          </a:r>
          <a:endParaRPr lang="ru-RU" sz="1600" b="1" dirty="0">
            <a:solidFill>
              <a:srgbClr val="0000FF"/>
            </a:solidFill>
          </a:endParaRPr>
        </a:p>
      </dgm:t>
    </dgm:pt>
    <dgm:pt modelId="{D8C6A8E9-0642-4592-A01A-25C3F69ADFDE}" type="parTrans" cxnId="{73FD292B-3877-498B-8A8B-B59DA4F65B95}">
      <dgm:prSet/>
      <dgm:spPr/>
      <dgm:t>
        <a:bodyPr/>
        <a:lstStyle/>
        <a:p>
          <a:endParaRPr lang="ru-RU"/>
        </a:p>
      </dgm:t>
    </dgm:pt>
    <dgm:pt modelId="{1C87B47D-51FC-4A5F-9F77-BDA62D5ECC0F}" type="sibTrans" cxnId="{73FD292B-3877-498B-8A8B-B59DA4F65B95}">
      <dgm:prSet/>
      <dgm:spPr/>
      <dgm:t>
        <a:bodyPr/>
        <a:lstStyle/>
        <a:p>
          <a:endParaRPr lang="ru-RU"/>
        </a:p>
      </dgm:t>
    </dgm:pt>
    <dgm:pt modelId="{F446FAAB-162B-4B8B-B76A-219C78341B17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3 класс</a:t>
          </a:r>
        </a:p>
        <a:p>
          <a:r>
            <a:rPr lang="ru-RU" sz="1600" b="1" dirty="0" smtClean="0">
              <a:solidFill>
                <a:srgbClr val="002060"/>
              </a:solidFill>
            </a:rPr>
            <a:t> </a:t>
          </a:r>
          <a:r>
            <a:rPr lang="ru-RU" sz="1600" b="1" dirty="0" smtClean="0">
              <a:solidFill>
                <a:srgbClr val="0000FF"/>
              </a:solidFill>
            </a:rPr>
            <a:t>погружение в текст</a:t>
          </a:r>
          <a:endParaRPr lang="ru-RU" sz="1600" b="1" dirty="0">
            <a:solidFill>
              <a:srgbClr val="0000FF"/>
            </a:solidFill>
          </a:endParaRPr>
        </a:p>
      </dgm:t>
    </dgm:pt>
    <dgm:pt modelId="{46B93E3A-3114-4E36-83E1-94B153A77BF9}" type="parTrans" cxnId="{12AE8C9F-E34E-4C87-A6D9-2BF6A4D1182D}">
      <dgm:prSet/>
      <dgm:spPr/>
      <dgm:t>
        <a:bodyPr/>
        <a:lstStyle/>
        <a:p>
          <a:endParaRPr lang="ru-RU"/>
        </a:p>
      </dgm:t>
    </dgm:pt>
    <dgm:pt modelId="{176B3973-D9D3-4362-B86D-53290E4A12BE}" type="sibTrans" cxnId="{12AE8C9F-E34E-4C87-A6D9-2BF6A4D1182D}">
      <dgm:prSet/>
      <dgm:spPr/>
      <dgm:t>
        <a:bodyPr/>
        <a:lstStyle/>
        <a:p>
          <a:endParaRPr lang="ru-RU"/>
        </a:p>
      </dgm:t>
    </dgm:pt>
    <dgm:pt modelId="{5063F178-5AF0-4DA8-AAF4-5F978D0FCE05}">
      <dgm:prSet phldrT="[Текст]" custT="1"/>
      <dgm:spPr>
        <a:solidFill>
          <a:srgbClr val="E2A700"/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4 класс</a:t>
          </a:r>
        </a:p>
        <a:p>
          <a:r>
            <a:rPr lang="ru-RU" sz="1600" b="1" dirty="0" smtClean="0">
              <a:solidFill>
                <a:srgbClr val="0000FF"/>
              </a:solidFill>
            </a:rPr>
            <a:t>развитие творческих способностей</a:t>
          </a:r>
          <a:endParaRPr lang="ru-RU" sz="1600" b="1" dirty="0">
            <a:solidFill>
              <a:srgbClr val="0000FF"/>
            </a:solidFill>
          </a:endParaRPr>
        </a:p>
      </dgm:t>
    </dgm:pt>
    <dgm:pt modelId="{C87F5F14-2E63-4648-BEC0-081FA1A1E0AA}" type="parTrans" cxnId="{1D63BA4E-0405-4820-83AF-3CF2FFC6B3F6}">
      <dgm:prSet/>
      <dgm:spPr/>
      <dgm:t>
        <a:bodyPr/>
        <a:lstStyle/>
        <a:p>
          <a:endParaRPr lang="ru-RU"/>
        </a:p>
      </dgm:t>
    </dgm:pt>
    <dgm:pt modelId="{B84EE167-B3D9-429D-8A71-37F7991FAE6C}" type="sibTrans" cxnId="{1D63BA4E-0405-4820-83AF-3CF2FFC6B3F6}">
      <dgm:prSet/>
      <dgm:spPr/>
      <dgm:t>
        <a:bodyPr/>
        <a:lstStyle/>
        <a:p>
          <a:endParaRPr lang="ru-RU"/>
        </a:p>
      </dgm:t>
    </dgm:pt>
    <dgm:pt modelId="{250A9D20-9E38-4912-B9FC-6E15B90F15A1}" type="asst">
      <dgm:prSet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9676C36B-0FCC-4F6A-844F-1B3B5FD99F0E}" type="parTrans" cxnId="{D520582F-9DBC-4428-9311-843578A438C2}">
      <dgm:prSet/>
      <dgm:spPr/>
      <dgm:t>
        <a:bodyPr/>
        <a:lstStyle/>
        <a:p>
          <a:endParaRPr lang="ru-RU"/>
        </a:p>
      </dgm:t>
    </dgm:pt>
    <dgm:pt modelId="{E7AE3411-8BAE-4776-B433-BA8F36D75C47}" type="sibTrans" cxnId="{D520582F-9DBC-4428-9311-843578A438C2}">
      <dgm:prSet/>
      <dgm:spPr/>
      <dgm:t>
        <a:bodyPr/>
        <a:lstStyle/>
        <a:p>
          <a:endParaRPr lang="ru-RU"/>
        </a:p>
      </dgm:t>
    </dgm:pt>
    <dgm:pt modelId="{22E7BD68-DC6D-414B-A69A-18AF6C410E03}" type="pres">
      <dgm:prSet presAssocID="{7711191B-52A6-4F3E-9BB7-4FA2D8EBAA7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59AEB5-DDFF-4C4B-AD80-D7EDAA3186FD}" type="pres">
      <dgm:prSet presAssocID="{43F5578C-F91F-42E3-A9B7-B0FAD1C446BE}" presName="hierRoot1" presStyleCnt="0">
        <dgm:presLayoutVars>
          <dgm:hierBranch val="init"/>
        </dgm:presLayoutVars>
      </dgm:prSet>
      <dgm:spPr/>
    </dgm:pt>
    <dgm:pt modelId="{EFEC9DCD-18A8-45D7-A53D-41625FA0FC57}" type="pres">
      <dgm:prSet presAssocID="{43F5578C-F91F-42E3-A9B7-B0FAD1C446BE}" presName="rootComposite1" presStyleCnt="0"/>
      <dgm:spPr/>
    </dgm:pt>
    <dgm:pt modelId="{E57B0CD5-3908-415A-8157-D8EB6E3DFFA3}" type="pres">
      <dgm:prSet presAssocID="{43F5578C-F91F-42E3-A9B7-B0FAD1C446BE}" presName="rootText1" presStyleLbl="node0" presStyleIdx="0" presStyleCnt="1" custScaleX="263345" custScaleY="1458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6604C9-E73C-496A-8CBF-405D6A9DD3CA}" type="pres">
      <dgm:prSet presAssocID="{43F5578C-F91F-42E3-A9B7-B0FAD1C446B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DE0E549-7657-435A-8641-DB39846ABAB9}" type="pres">
      <dgm:prSet presAssocID="{43F5578C-F91F-42E3-A9B7-B0FAD1C446BE}" presName="hierChild2" presStyleCnt="0"/>
      <dgm:spPr/>
    </dgm:pt>
    <dgm:pt modelId="{25E346BC-A8D2-461A-B2E1-D999156F8183}" type="pres">
      <dgm:prSet presAssocID="{D8C6A8E9-0642-4592-A01A-25C3F69ADFDE}" presName="Name37" presStyleLbl="parChTrans1D2" presStyleIdx="0" presStyleCnt="5"/>
      <dgm:spPr/>
      <dgm:t>
        <a:bodyPr/>
        <a:lstStyle/>
        <a:p>
          <a:endParaRPr lang="ru-RU"/>
        </a:p>
      </dgm:t>
    </dgm:pt>
    <dgm:pt modelId="{DD21A4EE-5CB3-485A-8738-8F2C042E697D}" type="pres">
      <dgm:prSet presAssocID="{6D4CD23E-AEBC-4E90-A3F6-8EA6A4A88B76}" presName="hierRoot2" presStyleCnt="0">
        <dgm:presLayoutVars>
          <dgm:hierBranch val="init"/>
        </dgm:presLayoutVars>
      </dgm:prSet>
      <dgm:spPr/>
    </dgm:pt>
    <dgm:pt modelId="{236A6DED-6E77-4E96-903D-51C55C364EB5}" type="pres">
      <dgm:prSet presAssocID="{6D4CD23E-AEBC-4E90-A3F6-8EA6A4A88B76}" presName="rootComposite" presStyleCnt="0"/>
      <dgm:spPr/>
    </dgm:pt>
    <dgm:pt modelId="{A16AD7EE-C9FC-4B6A-B005-34224CFE57FB}" type="pres">
      <dgm:prSet presAssocID="{6D4CD23E-AEBC-4E90-A3F6-8EA6A4A88B7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567BAD-4FE7-4C3D-A03C-55FC9CAC7CE8}" type="pres">
      <dgm:prSet presAssocID="{6D4CD23E-AEBC-4E90-A3F6-8EA6A4A88B76}" presName="rootConnector" presStyleLbl="node2" presStyleIdx="0" presStyleCnt="3"/>
      <dgm:spPr/>
      <dgm:t>
        <a:bodyPr/>
        <a:lstStyle/>
        <a:p>
          <a:endParaRPr lang="ru-RU"/>
        </a:p>
      </dgm:t>
    </dgm:pt>
    <dgm:pt modelId="{C9C78A38-7497-4F62-A116-184D5F4128CA}" type="pres">
      <dgm:prSet presAssocID="{6D4CD23E-AEBC-4E90-A3F6-8EA6A4A88B76}" presName="hierChild4" presStyleCnt="0"/>
      <dgm:spPr/>
    </dgm:pt>
    <dgm:pt modelId="{E3DC2743-D48F-498F-91C6-1A82B27D0A9B}" type="pres">
      <dgm:prSet presAssocID="{6D4CD23E-AEBC-4E90-A3F6-8EA6A4A88B76}" presName="hierChild5" presStyleCnt="0"/>
      <dgm:spPr/>
    </dgm:pt>
    <dgm:pt modelId="{8FA606D4-AF43-4DC5-9E7E-DD22FA099FE6}" type="pres">
      <dgm:prSet presAssocID="{46B93E3A-3114-4E36-83E1-94B153A77BF9}" presName="Name37" presStyleLbl="parChTrans1D2" presStyleIdx="1" presStyleCnt="5"/>
      <dgm:spPr/>
      <dgm:t>
        <a:bodyPr/>
        <a:lstStyle/>
        <a:p>
          <a:endParaRPr lang="ru-RU"/>
        </a:p>
      </dgm:t>
    </dgm:pt>
    <dgm:pt modelId="{FF18B957-F5E0-413C-B5A5-80D45D525F06}" type="pres">
      <dgm:prSet presAssocID="{F446FAAB-162B-4B8B-B76A-219C78341B17}" presName="hierRoot2" presStyleCnt="0">
        <dgm:presLayoutVars>
          <dgm:hierBranch val="init"/>
        </dgm:presLayoutVars>
      </dgm:prSet>
      <dgm:spPr/>
    </dgm:pt>
    <dgm:pt modelId="{403120F5-8A26-4F1C-9D74-9873D2AD6687}" type="pres">
      <dgm:prSet presAssocID="{F446FAAB-162B-4B8B-B76A-219C78341B17}" presName="rootComposite" presStyleCnt="0"/>
      <dgm:spPr/>
    </dgm:pt>
    <dgm:pt modelId="{C894EC14-ECD7-41D5-A6FC-02C034FA1080}" type="pres">
      <dgm:prSet presAssocID="{F446FAAB-162B-4B8B-B76A-219C78341B1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B28674-F216-432B-B2A8-6AB6A8708266}" type="pres">
      <dgm:prSet presAssocID="{F446FAAB-162B-4B8B-B76A-219C78341B17}" presName="rootConnector" presStyleLbl="node2" presStyleIdx="1" presStyleCnt="3"/>
      <dgm:spPr/>
      <dgm:t>
        <a:bodyPr/>
        <a:lstStyle/>
        <a:p>
          <a:endParaRPr lang="ru-RU"/>
        </a:p>
      </dgm:t>
    </dgm:pt>
    <dgm:pt modelId="{710159F6-F17E-49BF-BEF3-14512699B609}" type="pres">
      <dgm:prSet presAssocID="{F446FAAB-162B-4B8B-B76A-219C78341B17}" presName="hierChild4" presStyleCnt="0"/>
      <dgm:spPr/>
    </dgm:pt>
    <dgm:pt modelId="{A6907D19-1288-40C9-8AE1-647BBEDCD735}" type="pres">
      <dgm:prSet presAssocID="{F446FAAB-162B-4B8B-B76A-219C78341B17}" presName="hierChild5" presStyleCnt="0"/>
      <dgm:spPr/>
    </dgm:pt>
    <dgm:pt modelId="{72DAA60E-0D57-4622-B37D-571ACB0BEEC0}" type="pres">
      <dgm:prSet presAssocID="{C87F5F14-2E63-4648-BEC0-081FA1A1E0AA}" presName="Name37" presStyleLbl="parChTrans1D2" presStyleIdx="2" presStyleCnt="5"/>
      <dgm:spPr/>
      <dgm:t>
        <a:bodyPr/>
        <a:lstStyle/>
        <a:p>
          <a:endParaRPr lang="ru-RU"/>
        </a:p>
      </dgm:t>
    </dgm:pt>
    <dgm:pt modelId="{7B937107-6C82-4225-95ED-B48E539C0653}" type="pres">
      <dgm:prSet presAssocID="{5063F178-5AF0-4DA8-AAF4-5F978D0FCE05}" presName="hierRoot2" presStyleCnt="0">
        <dgm:presLayoutVars>
          <dgm:hierBranch val="init"/>
        </dgm:presLayoutVars>
      </dgm:prSet>
      <dgm:spPr/>
    </dgm:pt>
    <dgm:pt modelId="{EBD6A216-EEB8-4FF4-A04C-68829A720545}" type="pres">
      <dgm:prSet presAssocID="{5063F178-5AF0-4DA8-AAF4-5F978D0FCE05}" presName="rootComposite" presStyleCnt="0"/>
      <dgm:spPr/>
    </dgm:pt>
    <dgm:pt modelId="{B4449B7C-78F6-4105-8CD2-5CC3EAA43394}" type="pres">
      <dgm:prSet presAssocID="{5063F178-5AF0-4DA8-AAF4-5F978D0FCE0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87E0BC-B082-44EE-AB21-C0A4DBA53764}" type="pres">
      <dgm:prSet presAssocID="{5063F178-5AF0-4DA8-AAF4-5F978D0FCE05}" presName="rootConnector" presStyleLbl="node2" presStyleIdx="2" presStyleCnt="3"/>
      <dgm:spPr/>
      <dgm:t>
        <a:bodyPr/>
        <a:lstStyle/>
        <a:p>
          <a:endParaRPr lang="ru-RU"/>
        </a:p>
      </dgm:t>
    </dgm:pt>
    <dgm:pt modelId="{A73F8B07-549F-453C-968C-80567C37153B}" type="pres">
      <dgm:prSet presAssocID="{5063F178-5AF0-4DA8-AAF4-5F978D0FCE05}" presName="hierChild4" presStyleCnt="0"/>
      <dgm:spPr/>
    </dgm:pt>
    <dgm:pt modelId="{20FC0C11-A318-4FC7-B57A-63576BF30340}" type="pres">
      <dgm:prSet presAssocID="{5063F178-5AF0-4DA8-AAF4-5F978D0FCE05}" presName="hierChild5" presStyleCnt="0"/>
      <dgm:spPr/>
    </dgm:pt>
    <dgm:pt modelId="{3F3E081D-C89A-4B42-B91A-FF3474C1C584}" type="pres">
      <dgm:prSet presAssocID="{43F5578C-F91F-42E3-A9B7-B0FAD1C446BE}" presName="hierChild3" presStyleCnt="0"/>
      <dgm:spPr/>
    </dgm:pt>
    <dgm:pt modelId="{18194860-FE3B-4CC7-AE91-8C51E631899D}" type="pres">
      <dgm:prSet presAssocID="{53BB8499-426D-4472-AD2E-CF584C6652E2}" presName="Name111" presStyleLbl="parChTrans1D2" presStyleIdx="3" presStyleCnt="5"/>
      <dgm:spPr/>
      <dgm:t>
        <a:bodyPr/>
        <a:lstStyle/>
        <a:p>
          <a:endParaRPr lang="ru-RU"/>
        </a:p>
      </dgm:t>
    </dgm:pt>
    <dgm:pt modelId="{03CA04B5-0DBC-4B28-A3FC-6E7E37ED8521}" type="pres">
      <dgm:prSet presAssocID="{567CF0ED-8AF6-4454-94B2-A4A3C608D360}" presName="hierRoot3" presStyleCnt="0">
        <dgm:presLayoutVars>
          <dgm:hierBranch val="init"/>
        </dgm:presLayoutVars>
      </dgm:prSet>
      <dgm:spPr/>
    </dgm:pt>
    <dgm:pt modelId="{66055930-CDB6-4D97-9409-98B58D7A8ACF}" type="pres">
      <dgm:prSet presAssocID="{567CF0ED-8AF6-4454-94B2-A4A3C608D360}" presName="rootComposite3" presStyleCnt="0"/>
      <dgm:spPr/>
    </dgm:pt>
    <dgm:pt modelId="{DB66643C-6182-4524-93E4-C2D46D233989}" type="pres">
      <dgm:prSet presAssocID="{567CF0ED-8AF6-4454-94B2-A4A3C608D360}" presName="rootText3" presStyleLbl="asst1" presStyleIdx="0" presStyleCnt="2" custLinFactNeighborX="6070" custLinFactNeighborY="-1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E4AEC1-72C7-4803-BF26-53E5E2D83F84}" type="pres">
      <dgm:prSet presAssocID="{567CF0ED-8AF6-4454-94B2-A4A3C608D360}" presName="rootConnector3" presStyleLbl="asst1" presStyleIdx="0" presStyleCnt="2"/>
      <dgm:spPr/>
      <dgm:t>
        <a:bodyPr/>
        <a:lstStyle/>
        <a:p>
          <a:endParaRPr lang="ru-RU"/>
        </a:p>
      </dgm:t>
    </dgm:pt>
    <dgm:pt modelId="{79A3304F-19CE-4B16-90C5-313F2DF5383E}" type="pres">
      <dgm:prSet presAssocID="{567CF0ED-8AF6-4454-94B2-A4A3C608D360}" presName="hierChild6" presStyleCnt="0"/>
      <dgm:spPr/>
    </dgm:pt>
    <dgm:pt modelId="{3D8800F7-4256-4EE1-AB16-3914B35F98B7}" type="pres">
      <dgm:prSet presAssocID="{567CF0ED-8AF6-4454-94B2-A4A3C608D360}" presName="hierChild7" presStyleCnt="0"/>
      <dgm:spPr/>
    </dgm:pt>
    <dgm:pt modelId="{254F2823-D094-4076-9D0D-9422419DB8A1}" type="pres">
      <dgm:prSet presAssocID="{9676C36B-0FCC-4F6A-844F-1B3B5FD99F0E}" presName="Name111" presStyleLbl="parChTrans1D2" presStyleIdx="4" presStyleCnt="5"/>
      <dgm:spPr/>
      <dgm:t>
        <a:bodyPr/>
        <a:lstStyle/>
        <a:p>
          <a:endParaRPr lang="ru-RU"/>
        </a:p>
      </dgm:t>
    </dgm:pt>
    <dgm:pt modelId="{D1A46900-4946-4779-B008-8910B7FFA622}" type="pres">
      <dgm:prSet presAssocID="{250A9D20-9E38-4912-B9FC-6E15B90F15A1}" presName="hierRoot3" presStyleCnt="0">
        <dgm:presLayoutVars>
          <dgm:hierBranch val="init"/>
        </dgm:presLayoutVars>
      </dgm:prSet>
      <dgm:spPr/>
    </dgm:pt>
    <dgm:pt modelId="{C9A19A76-5C65-401C-82F2-42F441A419F1}" type="pres">
      <dgm:prSet presAssocID="{250A9D20-9E38-4912-B9FC-6E15B90F15A1}" presName="rootComposite3" presStyleCnt="0"/>
      <dgm:spPr/>
    </dgm:pt>
    <dgm:pt modelId="{2AB6B54D-C143-4EB4-9CB0-80473FE5DDA5}" type="pres">
      <dgm:prSet presAssocID="{250A9D20-9E38-4912-B9FC-6E15B90F15A1}" presName="rootText3" presStyleLbl="asst1" presStyleIdx="1" presStyleCnt="2" custLinFactNeighborX="-5960" custLinFactNeighborY="-1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9E5C7D-700E-4688-86B3-36F52FEE32E5}" type="pres">
      <dgm:prSet presAssocID="{250A9D20-9E38-4912-B9FC-6E15B90F15A1}" presName="rootConnector3" presStyleLbl="asst1" presStyleIdx="1" presStyleCnt="2"/>
      <dgm:spPr/>
      <dgm:t>
        <a:bodyPr/>
        <a:lstStyle/>
        <a:p>
          <a:endParaRPr lang="ru-RU"/>
        </a:p>
      </dgm:t>
    </dgm:pt>
    <dgm:pt modelId="{70C3716B-4751-432B-BF1F-E4976EB81D98}" type="pres">
      <dgm:prSet presAssocID="{250A9D20-9E38-4912-B9FC-6E15B90F15A1}" presName="hierChild6" presStyleCnt="0"/>
      <dgm:spPr/>
    </dgm:pt>
    <dgm:pt modelId="{D1BB881A-3457-428E-9FF7-CA3A0E296DE8}" type="pres">
      <dgm:prSet presAssocID="{250A9D20-9E38-4912-B9FC-6E15B90F15A1}" presName="hierChild7" presStyleCnt="0"/>
      <dgm:spPr/>
    </dgm:pt>
  </dgm:ptLst>
  <dgm:cxnLst>
    <dgm:cxn modelId="{73FD292B-3877-498B-8A8B-B59DA4F65B95}" srcId="{43F5578C-F91F-42E3-A9B7-B0FAD1C446BE}" destId="{6D4CD23E-AEBC-4E90-A3F6-8EA6A4A88B76}" srcOrd="1" destOrd="0" parTransId="{D8C6A8E9-0642-4592-A01A-25C3F69ADFDE}" sibTransId="{1C87B47D-51FC-4A5F-9F77-BDA62D5ECC0F}"/>
    <dgm:cxn modelId="{F5A25A37-E7B7-4688-9420-B53F591921EC}" type="presOf" srcId="{53BB8499-426D-4472-AD2E-CF584C6652E2}" destId="{18194860-FE3B-4CC7-AE91-8C51E631899D}" srcOrd="0" destOrd="0" presId="urn:microsoft.com/office/officeart/2005/8/layout/orgChart1"/>
    <dgm:cxn modelId="{DE2A647D-BABF-4F71-BA2B-BEE3D5813CD3}" type="presOf" srcId="{9676C36B-0FCC-4F6A-844F-1B3B5FD99F0E}" destId="{254F2823-D094-4076-9D0D-9422419DB8A1}" srcOrd="0" destOrd="0" presId="urn:microsoft.com/office/officeart/2005/8/layout/orgChart1"/>
    <dgm:cxn modelId="{2F5197F5-1364-4867-9211-55A72B0A3140}" type="presOf" srcId="{5063F178-5AF0-4DA8-AAF4-5F978D0FCE05}" destId="{B4449B7C-78F6-4105-8CD2-5CC3EAA43394}" srcOrd="0" destOrd="0" presId="urn:microsoft.com/office/officeart/2005/8/layout/orgChart1"/>
    <dgm:cxn modelId="{6220903B-725B-4D71-A4FB-8A1779838608}" type="presOf" srcId="{5063F178-5AF0-4DA8-AAF4-5F978D0FCE05}" destId="{5687E0BC-B082-44EE-AB21-C0A4DBA53764}" srcOrd="1" destOrd="0" presId="urn:microsoft.com/office/officeart/2005/8/layout/orgChart1"/>
    <dgm:cxn modelId="{D520582F-9DBC-4428-9311-843578A438C2}" srcId="{43F5578C-F91F-42E3-A9B7-B0FAD1C446BE}" destId="{250A9D20-9E38-4912-B9FC-6E15B90F15A1}" srcOrd="4" destOrd="0" parTransId="{9676C36B-0FCC-4F6A-844F-1B3B5FD99F0E}" sibTransId="{E7AE3411-8BAE-4776-B433-BA8F36D75C47}"/>
    <dgm:cxn modelId="{62A07F9A-1F5A-4A39-B396-85CEB99D30FE}" type="presOf" srcId="{46B93E3A-3114-4E36-83E1-94B153A77BF9}" destId="{8FA606D4-AF43-4DC5-9E7E-DD22FA099FE6}" srcOrd="0" destOrd="0" presId="urn:microsoft.com/office/officeart/2005/8/layout/orgChart1"/>
    <dgm:cxn modelId="{93D4C69F-5251-46D3-9CC2-9467DB87B831}" type="presOf" srcId="{250A9D20-9E38-4912-B9FC-6E15B90F15A1}" destId="{2AB6B54D-C143-4EB4-9CB0-80473FE5DDA5}" srcOrd="0" destOrd="0" presId="urn:microsoft.com/office/officeart/2005/8/layout/orgChart1"/>
    <dgm:cxn modelId="{A49E9FAD-89B1-414B-9058-36DCF52863FE}" type="presOf" srcId="{567CF0ED-8AF6-4454-94B2-A4A3C608D360}" destId="{DB66643C-6182-4524-93E4-C2D46D233989}" srcOrd="0" destOrd="0" presId="urn:microsoft.com/office/officeart/2005/8/layout/orgChart1"/>
    <dgm:cxn modelId="{CB240181-3826-4C51-8AA6-F0E31062950B}" type="presOf" srcId="{D8C6A8E9-0642-4592-A01A-25C3F69ADFDE}" destId="{25E346BC-A8D2-461A-B2E1-D999156F8183}" srcOrd="0" destOrd="0" presId="urn:microsoft.com/office/officeart/2005/8/layout/orgChart1"/>
    <dgm:cxn modelId="{08E6CF07-24BB-4DAF-9E37-2E56CB3089C9}" type="presOf" srcId="{6D4CD23E-AEBC-4E90-A3F6-8EA6A4A88B76}" destId="{A16AD7EE-C9FC-4B6A-B005-34224CFE57FB}" srcOrd="0" destOrd="0" presId="urn:microsoft.com/office/officeart/2005/8/layout/orgChart1"/>
    <dgm:cxn modelId="{2A777FD1-85B2-4B4F-90E2-2ABE5FA0BF68}" type="presOf" srcId="{43F5578C-F91F-42E3-A9B7-B0FAD1C446BE}" destId="{5A6604C9-E73C-496A-8CBF-405D6A9DD3CA}" srcOrd="1" destOrd="0" presId="urn:microsoft.com/office/officeart/2005/8/layout/orgChart1"/>
    <dgm:cxn modelId="{0D90648D-BE6C-418B-8C2E-061C4E299EEF}" srcId="{7711191B-52A6-4F3E-9BB7-4FA2D8EBAA72}" destId="{43F5578C-F91F-42E3-A9B7-B0FAD1C446BE}" srcOrd="0" destOrd="0" parTransId="{EBC509AC-27AF-4189-AEF3-A638BE51C910}" sibTransId="{223D65AB-2798-4D39-81EA-10F0F4F3C221}"/>
    <dgm:cxn modelId="{51F478F6-961A-4E73-A3EC-C23E0E1324D7}" srcId="{43F5578C-F91F-42E3-A9B7-B0FAD1C446BE}" destId="{567CF0ED-8AF6-4454-94B2-A4A3C608D360}" srcOrd="0" destOrd="0" parTransId="{53BB8499-426D-4472-AD2E-CF584C6652E2}" sibTransId="{768A42A9-6622-4605-88A9-36C1CC3E8690}"/>
    <dgm:cxn modelId="{12AE8C9F-E34E-4C87-A6D9-2BF6A4D1182D}" srcId="{43F5578C-F91F-42E3-A9B7-B0FAD1C446BE}" destId="{F446FAAB-162B-4B8B-B76A-219C78341B17}" srcOrd="2" destOrd="0" parTransId="{46B93E3A-3114-4E36-83E1-94B153A77BF9}" sibTransId="{176B3973-D9D3-4362-B86D-53290E4A12BE}"/>
    <dgm:cxn modelId="{2A04C976-1249-4761-A1AB-CE066CADB16A}" type="presOf" srcId="{250A9D20-9E38-4912-B9FC-6E15B90F15A1}" destId="{859E5C7D-700E-4688-86B3-36F52FEE32E5}" srcOrd="1" destOrd="0" presId="urn:microsoft.com/office/officeart/2005/8/layout/orgChart1"/>
    <dgm:cxn modelId="{94756B2D-611B-4BC9-A91A-4676A2B09BDE}" type="presOf" srcId="{567CF0ED-8AF6-4454-94B2-A4A3C608D360}" destId="{A2E4AEC1-72C7-4803-BF26-53E5E2D83F84}" srcOrd="1" destOrd="0" presId="urn:microsoft.com/office/officeart/2005/8/layout/orgChart1"/>
    <dgm:cxn modelId="{9B83EEBB-4409-4848-8D15-19E32F4DFDA4}" type="presOf" srcId="{43F5578C-F91F-42E3-A9B7-B0FAD1C446BE}" destId="{E57B0CD5-3908-415A-8157-D8EB6E3DFFA3}" srcOrd="0" destOrd="0" presId="urn:microsoft.com/office/officeart/2005/8/layout/orgChart1"/>
    <dgm:cxn modelId="{3BE5AF87-90BF-4CE1-9C1D-0B6C16FD86B8}" type="presOf" srcId="{7711191B-52A6-4F3E-9BB7-4FA2D8EBAA72}" destId="{22E7BD68-DC6D-414B-A69A-18AF6C410E03}" srcOrd="0" destOrd="0" presId="urn:microsoft.com/office/officeart/2005/8/layout/orgChart1"/>
    <dgm:cxn modelId="{D7E4B3EB-25AC-4DD1-BFA5-3333FB4E2E74}" type="presOf" srcId="{C87F5F14-2E63-4648-BEC0-081FA1A1E0AA}" destId="{72DAA60E-0D57-4622-B37D-571ACB0BEEC0}" srcOrd="0" destOrd="0" presId="urn:microsoft.com/office/officeart/2005/8/layout/orgChart1"/>
    <dgm:cxn modelId="{8AEE7DD3-9286-4F2E-8969-5A8EE95457A3}" type="presOf" srcId="{F446FAAB-162B-4B8B-B76A-219C78341B17}" destId="{C894EC14-ECD7-41D5-A6FC-02C034FA1080}" srcOrd="0" destOrd="0" presId="urn:microsoft.com/office/officeart/2005/8/layout/orgChart1"/>
    <dgm:cxn modelId="{01E28AF8-AA1D-42AD-889D-F066B9EB7A65}" type="presOf" srcId="{6D4CD23E-AEBC-4E90-A3F6-8EA6A4A88B76}" destId="{BA567BAD-4FE7-4C3D-A03C-55FC9CAC7CE8}" srcOrd="1" destOrd="0" presId="urn:microsoft.com/office/officeart/2005/8/layout/orgChart1"/>
    <dgm:cxn modelId="{9D713A23-410F-4F93-A37C-66F372A63493}" type="presOf" srcId="{F446FAAB-162B-4B8B-B76A-219C78341B17}" destId="{3AB28674-F216-432B-B2A8-6AB6A8708266}" srcOrd="1" destOrd="0" presId="urn:microsoft.com/office/officeart/2005/8/layout/orgChart1"/>
    <dgm:cxn modelId="{1D63BA4E-0405-4820-83AF-3CF2FFC6B3F6}" srcId="{43F5578C-F91F-42E3-A9B7-B0FAD1C446BE}" destId="{5063F178-5AF0-4DA8-AAF4-5F978D0FCE05}" srcOrd="3" destOrd="0" parTransId="{C87F5F14-2E63-4648-BEC0-081FA1A1E0AA}" sibTransId="{B84EE167-B3D9-429D-8A71-37F7991FAE6C}"/>
    <dgm:cxn modelId="{14A0E73E-02A8-4709-9709-2F09476BD368}" type="presParOf" srcId="{22E7BD68-DC6D-414B-A69A-18AF6C410E03}" destId="{4059AEB5-DDFF-4C4B-AD80-D7EDAA3186FD}" srcOrd="0" destOrd="0" presId="urn:microsoft.com/office/officeart/2005/8/layout/orgChart1"/>
    <dgm:cxn modelId="{509C606D-F861-43C4-AAF0-FF5B0BFD2553}" type="presParOf" srcId="{4059AEB5-DDFF-4C4B-AD80-D7EDAA3186FD}" destId="{EFEC9DCD-18A8-45D7-A53D-41625FA0FC57}" srcOrd="0" destOrd="0" presId="urn:microsoft.com/office/officeart/2005/8/layout/orgChart1"/>
    <dgm:cxn modelId="{80977D0F-3C3E-4D8B-AB13-AF47EF8676AD}" type="presParOf" srcId="{EFEC9DCD-18A8-45D7-A53D-41625FA0FC57}" destId="{E57B0CD5-3908-415A-8157-D8EB6E3DFFA3}" srcOrd="0" destOrd="0" presId="urn:microsoft.com/office/officeart/2005/8/layout/orgChart1"/>
    <dgm:cxn modelId="{F1124810-113C-442B-9F06-547D159B5D08}" type="presParOf" srcId="{EFEC9DCD-18A8-45D7-A53D-41625FA0FC57}" destId="{5A6604C9-E73C-496A-8CBF-405D6A9DD3CA}" srcOrd="1" destOrd="0" presId="urn:microsoft.com/office/officeart/2005/8/layout/orgChart1"/>
    <dgm:cxn modelId="{37A1BA10-5A97-4317-93FE-643F44C08F36}" type="presParOf" srcId="{4059AEB5-DDFF-4C4B-AD80-D7EDAA3186FD}" destId="{9DE0E549-7657-435A-8641-DB39846ABAB9}" srcOrd="1" destOrd="0" presId="urn:microsoft.com/office/officeart/2005/8/layout/orgChart1"/>
    <dgm:cxn modelId="{04E0C6CA-7BD1-4309-952B-E8C7130A0744}" type="presParOf" srcId="{9DE0E549-7657-435A-8641-DB39846ABAB9}" destId="{25E346BC-A8D2-461A-B2E1-D999156F8183}" srcOrd="0" destOrd="0" presId="urn:microsoft.com/office/officeart/2005/8/layout/orgChart1"/>
    <dgm:cxn modelId="{E2B6428C-9736-4F9B-8EAC-45F547E4944D}" type="presParOf" srcId="{9DE0E549-7657-435A-8641-DB39846ABAB9}" destId="{DD21A4EE-5CB3-485A-8738-8F2C042E697D}" srcOrd="1" destOrd="0" presId="urn:microsoft.com/office/officeart/2005/8/layout/orgChart1"/>
    <dgm:cxn modelId="{9A3350CB-CD8F-4CB8-8E3F-AED3333A668A}" type="presParOf" srcId="{DD21A4EE-5CB3-485A-8738-8F2C042E697D}" destId="{236A6DED-6E77-4E96-903D-51C55C364EB5}" srcOrd="0" destOrd="0" presId="urn:microsoft.com/office/officeart/2005/8/layout/orgChart1"/>
    <dgm:cxn modelId="{F2242384-031F-4BF5-951A-52A0C1C1E3C8}" type="presParOf" srcId="{236A6DED-6E77-4E96-903D-51C55C364EB5}" destId="{A16AD7EE-C9FC-4B6A-B005-34224CFE57FB}" srcOrd="0" destOrd="0" presId="urn:microsoft.com/office/officeart/2005/8/layout/orgChart1"/>
    <dgm:cxn modelId="{71753374-DA50-419F-9B1F-AD84B0E6D020}" type="presParOf" srcId="{236A6DED-6E77-4E96-903D-51C55C364EB5}" destId="{BA567BAD-4FE7-4C3D-A03C-55FC9CAC7CE8}" srcOrd="1" destOrd="0" presId="urn:microsoft.com/office/officeart/2005/8/layout/orgChart1"/>
    <dgm:cxn modelId="{D9332B2A-A0E2-43C6-B9E6-733011AC8B8D}" type="presParOf" srcId="{DD21A4EE-5CB3-485A-8738-8F2C042E697D}" destId="{C9C78A38-7497-4F62-A116-184D5F4128CA}" srcOrd="1" destOrd="0" presId="urn:microsoft.com/office/officeart/2005/8/layout/orgChart1"/>
    <dgm:cxn modelId="{C90BDE32-1CA7-4380-B5A8-0A8270EDB6CC}" type="presParOf" srcId="{DD21A4EE-5CB3-485A-8738-8F2C042E697D}" destId="{E3DC2743-D48F-498F-91C6-1A82B27D0A9B}" srcOrd="2" destOrd="0" presId="urn:microsoft.com/office/officeart/2005/8/layout/orgChart1"/>
    <dgm:cxn modelId="{CD38192A-09FC-4FA7-BA54-A40B0FCE99F3}" type="presParOf" srcId="{9DE0E549-7657-435A-8641-DB39846ABAB9}" destId="{8FA606D4-AF43-4DC5-9E7E-DD22FA099FE6}" srcOrd="2" destOrd="0" presId="urn:microsoft.com/office/officeart/2005/8/layout/orgChart1"/>
    <dgm:cxn modelId="{B4A78721-DC45-4B91-BD88-F58F4C6F4A79}" type="presParOf" srcId="{9DE0E549-7657-435A-8641-DB39846ABAB9}" destId="{FF18B957-F5E0-413C-B5A5-80D45D525F06}" srcOrd="3" destOrd="0" presId="urn:microsoft.com/office/officeart/2005/8/layout/orgChart1"/>
    <dgm:cxn modelId="{23ACBD30-017D-4E3B-BAAD-D3078E9C3E7C}" type="presParOf" srcId="{FF18B957-F5E0-413C-B5A5-80D45D525F06}" destId="{403120F5-8A26-4F1C-9D74-9873D2AD6687}" srcOrd="0" destOrd="0" presId="urn:microsoft.com/office/officeart/2005/8/layout/orgChart1"/>
    <dgm:cxn modelId="{20E1AF8E-E555-4CE2-B91D-6DA1C4E0BC82}" type="presParOf" srcId="{403120F5-8A26-4F1C-9D74-9873D2AD6687}" destId="{C894EC14-ECD7-41D5-A6FC-02C034FA1080}" srcOrd="0" destOrd="0" presId="urn:microsoft.com/office/officeart/2005/8/layout/orgChart1"/>
    <dgm:cxn modelId="{F718ED8A-06FC-41C3-886D-7643A845FDE7}" type="presParOf" srcId="{403120F5-8A26-4F1C-9D74-9873D2AD6687}" destId="{3AB28674-F216-432B-B2A8-6AB6A8708266}" srcOrd="1" destOrd="0" presId="urn:microsoft.com/office/officeart/2005/8/layout/orgChart1"/>
    <dgm:cxn modelId="{EA1CA372-B2EF-45DE-BC69-D8F375D36298}" type="presParOf" srcId="{FF18B957-F5E0-413C-B5A5-80D45D525F06}" destId="{710159F6-F17E-49BF-BEF3-14512699B609}" srcOrd="1" destOrd="0" presId="urn:microsoft.com/office/officeart/2005/8/layout/orgChart1"/>
    <dgm:cxn modelId="{662B78C5-4EC8-47B8-A4A4-82E3F4EAC895}" type="presParOf" srcId="{FF18B957-F5E0-413C-B5A5-80D45D525F06}" destId="{A6907D19-1288-40C9-8AE1-647BBEDCD735}" srcOrd="2" destOrd="0" presId="urn:microsoft.com/office/officeart/2005/8/layout/orgChart1"/>
    <dgm:cxn modelId="{7C04C1B7-9BAE-4B70-930D-872248EDDFA3}" type="presParOf" srcId="{9DE0E549-7657-435A-8641-DB39846ABAB9}" destId="{72DAA60E-0D57-4622-B37D-571ACB0BEEC0}" srcOrd="4" destOrd="0" presId="urn:microsoft.com/office/officeart/2005/8/layout/orgChart1"/>
    <dgm:cxn modelId="{59CE0B48-5706-4E48-B907-6FCAAFBE3AF7}" type="presParOf" srcId="{9DE0E549-7657-435A-8641-DB39846ABAB9}" destId="{7B937107-6C82-4225-95ED-B48E539C0653}" srcOrd="5" destOrd="0" presId="urn:microsoft.com/office/officeart/2005/8/layout/orgChart1"/>
    <dgm:cxn modelId="{2BDA7FE7-96BB-4D6C-BF65-C57FEB7A2248}" type="presParOf" srcId="{7B937107-6C82-4225-95ED-B48E539C0653}" destId="{EBD6A216-EEB8-4FF4-A04C-68829A720545}" srcOrd="0" destOrd="0" presId="urn:microsoft.com/office/officeart/2005/8/layout/orgChart1"/>
    <dgm:cxn modelId="{16FC4503-92CF-46F0-AE77-5EA8FAB5B2E2}" type="presParOf" srcId="{EBD6A216-EEB8-4FF4-A04C-68829A720545}" destId="{B4449B7C-78F6-4105-8CD2-5CC3EAA43394}" srcOrd="0" destOrd="0" presId="urn:microsoft.com/office/officeart/2005/8/layout/orgChart1"/>
    <dgm:cxn modelId="{6D82D3B6-C705-4BE4-855A-BAD811767620}" type="presParOf" srcId="{EBD6A216-EEB8-4FF4-A04C-68829A720545}" destId="{5687E0BC-B082-44EE-AB21-C0A4DBA53764}" srcOrd="1" destOrd="0" presId="urn:microsoft.com/office/officeart/2005/8/layout/orgChart1"/>
    <dgm:cxn modelId="{EE591FD1-EB60-4E56-B079-FA96B1FA9900}" type="presParOf" srcId="{7B937107-6C82-4225-95ED-B48E539C0653}" destId="{A73F8B07-549F-453C-968C-80567C37153B}" srcOrd="1" destOrd="0" presId="urn:microsoft.com/office/officeart/2005/8/layout/orgChart1"/>
    <dgm:cxn modelId="{85E6479F-AF93-4CEA-B676-2704168B3D82}" type="presParOf" srcId="{7B937107-6C82-4225-95ED-B48E539C0653}" destId="{20FC0C11-A318-4FC7-B57A-63576BF30340}" srcOrd="2" destOrd="0" presId="urn:microsoft.com/office/officeart/2005/8/layout/orgChart1"/>
    <dgm:cxn modelId="{F2FEB59E-D827-415E-862E-1A3CDCEEAE9B}" type="presParOf" srcId="{4059AEB5-DDFF-4C4B-AD80-D7EDAA3186FD}" destId="{3F3E081D-C89A-4B42-B91A-FF3474C1C584}" srcOrd="2" destOrd="0" presId="urn:microsoft.com/office/officeart/2005/8/layout/orgChart1"/>
    <dgm:cxn modelId="{C179F7B6-8C27-4287-88A0-03FE020EDC14}" type="presParOf" srcId="{3F3E081D-C89A-4B42-B91A-FF3474C1C584}" destId="{18194860-FE3B-4CC7-AE91-8C51E631899D}" srcOrd="0" destOrd="0" presId="urn:microsoft.com/office/officeart/2005/8/layout/orgChart1"/>
    <dgm:cxn modelId="{56F07E49-CFB4-40E0-A4E4-6A23181C42E6}" type="presParOf" srcId="{3F3E081D-C89A-4B42-B91A-FF3474C1C584}" destId="{03CA04B5-0DBC-4B28-A3FC-6E7E37ED8521}" srcOrd="1" destOrd="0" presId="urn:microsoft.com/office/officeart/2005/8/layout/orgChart1"/>
    <dgm:cxn modelId="{5D5829A9-FA8F-4E0E-9E4A-3B3F2D15F516}" type="presParOf" srcId="{03CA04B5-0DBC-4B28-A3FC-6E7E37ED8521}" destId="{66055930-CDB6-4D97-9409-98B58D7A8ACF}" srcOrd="0" destOrd="0" presId="urn:microsoft.com/office/officeart/2005/8/layout/orgChart1"/>
    <dgm:cxn modelId="{78306C6C-DD50-4049-9E5F-E897D2102552}" type="presParOf" srcId="{66055930-CDB6-4D97-9409-98B58D7A8ACF}" destId="{DB66643C-6182-4524-93E4-C2D46D233989}" srcOrd="0" destOrd="0" presId="urn:microsoft.com/office/officeart/2005/8/layout/orgChart1"/>
    <dgm:cxn modelId="{59257A8D-6FDC-4229-9330-2C70651DEB01}" type="presParOf" srcId="{66055930-CDB6-4D97-9409-98B58D7A8ACF}" destId="{A2E4AEC1-72C7-4803-BF26-53E5E2D83F84}" srcOrd="1" destOrd="0" presId="urn:microsoft.com/office/officeart/2005/8/layout/orgChart1"/>
    <dgm:cxn modelId="{02EDBB2C-D0D4-4A0C-A13D-D80F9C6E1A8E}" type="presParOf" srcId="{03CA04B5-0DBC-4B28-A3FC-6E7E37ED8521}" destId="{79A3304F-19CE-4B16-90C5-313F2DF5383E}" srcOrd="1" destOrd="0" presId="urn:microsoft.com/office/officeart/2005/8/layout/orgChart1"/>
    <dgm:cxn modelId="{D54F3E95-1D3D-4074-90DA-12FA043A4506}" type="presParOf" srcId="{03CA04B5-0DBC-4B28-A3FC-6E7E37ED8521}" destId="{3D8800F7-4256-4EE1-AB16-3914B35F98B7}" srcOrd="2" destOrd="0" presId="urn:microsoft.com/office/officeart/2005/8/layout/orgChart1"/>
    <dgm:cxn modelId="{02C02D9D-D5E0-4D0D-BC24-F1D93D2F59D3}" type="presParOf" srcId="{3F3E081D-C89A-4B42-B91A-FF3474C1C584}" destId="{254F2823-D094-4076-9D0D-9422419DB8A1}" srcOrd="2" destOrd="0" presId="urn:microsoft.com/office/officeart/2005/8/layout/orgChart1"/>
    <dgm:cxn modelId="{01F1F67E-D066-40A6-A228-B51E446ECF2B}" type="presParOf" srcId="{3F3E081D-C89A-4B42-B91A-FF3474C1C584}" destId="{D1A46900-4946-4779-B008-8910B7FFA622}" srcOrd="3" destOrd="0" presId="urn:microsoft.com/office/officeart/2005/8/layout/orgChart1"/>
    <dgm:cxn modelId="{EB0B8D06-58FE-4C5E-B455-678267B49034}" type="presParOf" srcId="{D1A46900-4946-4779-B008-8910B7FFA622}" destId="{C9A19A76-5C65-401C-82F2-42F441A419F1}" srcOrd="0" destOrd="0" presId="urn:microsoft.com/office/officeart/2005/8/layout/orgChart1"/>
    <dgm:cxn modelId="{98F23F02-259C-49B9-8CB7-F25A04275425}" type="presParOf" srcId="{C9A19A76-5C65-401C-82F2-42F441A419F1}" destId="{2AB6B54D-C143-4EB4-9CB0-80473FE5DDA5}" srcOrd="0" destOrd="0" presId="urn:microsoft.com/office/officeart/2005/8/layout/orgChart1"/>
    <dgm:cxn modelId="{FBDF269F-9853-46CC-BACE-2C40A5FE65A8}" type="presParOf" srcId="{C9A19A76-5C65-401C-82F2-42F441A419F1}" destId="{859E5C7D-700E-4688-86B3-36F52FEE32E5}" srcOrd="1" destOrd="0" presId="urn:microsoft.com/office/officeart/2005/8/layout/orgChart1"/>
    <dgm:cxn modelId="{2A33C911-9814-4953-8900-A581772B987C}" type="presParOf" srcId="{D1A46900-4946-4779-B008-8910B7FFA622}" destId="{70C3716B-4751-432B-BF1F-E4976EB81D98}" srcOrd="1" destOrd="0" presId="urn:microsoft.com/office/officeart/2005/8/layout/orgChart1"/>
    <dgm:cxn modelId="{15FB9385-C6C9-43B8-8901-75172F2B894D}" type="presParOf" srcId="{D1A46900-4946-4779-B008-8910B7FFA622}" destId="{D1BB881A-3457-428E-9FF7-CA3A0E296D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855E01-1AC0-4570-BB56-38F464A1A041}">
      <dsp:nvSpPr>
        <dsp:cNvPr id="0" name=""/>
        <dsp:cNvSpPr/>
      </dsp:nvSpPr>
      <dsp:spPr>
        <a:xfrm>
          <a:off x="982838" y="0"/>
          <a:ext cx="4552280" cy="4552280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76005-76E1-4A35-B92E-57DE08D70EDB}">
      <dsp:nvSpPr>
        <dsp:cNvPr id="0" name=""/>
        <dsp:cNvSpPr/>
      </dsp:nvSpPr>
      <dsp:spPr>
        <a:xfrm>
          <a:off x="3258978" y="455672"/>
          <a:ext cx="2958982" cy="8090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smtClean="0">
              <a:solidFill>
                <a:srgbClr val="002060"/>
              </a:solidFill>
            </a:rPr>
            <a:t>стимулы</a:t>
          </a:r>
          <a:endParaRPr lang="ru-RU" sz="3000" b="1" kern="1200" dirty="0">
            <a:solidFill>
              <a:srgbClr val="002060"/>
            </a:solidFill>
          </a:endParaRPr>
        </a:p>
      </dsp:txBody>
      <dsp:txXfrm>
        <a:off x="3258978" y="455672"/>
        <a:ext cx="2958982" cy="809096"/>
      </dsp:txXfrm>
    </dsp:sp>
    <dsp:sp modelId="{49405687-5F21-4BAA-B5C8-F8A019B0CA02}">
      <dsp:nvSpPr>
        <dsp:cNvPr id="0" name=""/>
        <dsp:cNvSpPr/>
      </dsp:nvSpPr>
      <dsp:spPr>
        <a:xfrm>
          <a:off x="3258978" y="1365906"/>
          <a:ext cx="2958982" cy="8090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smtClean="0">
              <a:solidFill>
                <a:srgbClr val="002060"/>
              </a:solidFill>
            </a:rPr>
            <a:t>мотивы</a:t>
          </a:r>
          <a:endParaRPr lang="ru-RU" sz="3000" b="1" kern="1200" dirty="0">
            <a:solidFill>
              <a:srgbClr val="002060"/>
            </a:solidFill>
          </a:endParaRPr>
        </a:p>
      </dsp:txBody>
      <dsp:txXfrm>
        <a:off x="3258978" y="1365906"/>
        <a:ext cx="2958982" cy="809096"/>
      </dsp:txXfrm>
    </dsp:sp>
    <dsp:sp modelId="{7469B524-3286-49EE-A90A-AF327294F177}">
      <dsp:nvSpPr>
        <dsp:cNvPr id="0" name=""/>
        <dsp:cNvSpPr/>
      </dsp:nvSpPr>
      <dsp:spPr>
        <a:xfrm>
          <a:off x="3258978" y="2276139"/>
          <a:ext cx="2958982" cy="8090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smtClean="0">
              <a:solidFill>
                <a:srgbClr val="002060"/>
              </a:solidFill>
            </a:rPr>
            <a:t>потребности</a:t>
          </a:r>
          <a:endParaRPr lang="ru-RU" sz="3000" b="1" kern="1200" dirty="0">
            <a:solidFill>
              <a:srgbClr val="002060"/>
            </a:solidFill>
          </a:endParaRPr>
        </a:p>
      </dsp:txBody>
      <dsp:txXfrm>
        <a:off x="3258978" y="2276139"/>
        <a:ext cx="2958982" cy="809096"/>
      </dsp:txXfrm>
    </dsp:sp>
    <dsp:sp modelId="{0256FDED-B20F-4427-B507-7C2ACE333377}">
      <dsp:nvSpPr>
        <dsp:cNvPr id="0" name=""/>
        <dsp:cNvSpPr/>
      </dsp:nvSpPr>
      <dsp:spPr>
        <a:xfrm>
          <a:off x="3258978" y="3186373"/>
          <a:ext cx="2958982" cy="8090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smtClean="0">
              <a:solidFill>
                <a:srgbClr val="002060"/>
              </a:solidFill>
            </a:rPr>
            <a:t>интересы</a:t>
          </a:r>
          <a:endParaRPr lang="ru-RU" sz="3000" b="1" kern="1200" dirty="0">
            <a:solidFill>
              <a:srgbClr val="002060"/>
            </a:solidFill>
          </a:endParaRPr>
        </a:p>
      </dsp:txBody>
      <dsp:txXfrm>
        <a:off x="3258978" y="3186373"/>
        <a:ext cx="2958982" cy="8090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0844FB-D395-49AC-8131-8CAB74EB722A}">
      <dsp:nvSpPr>
        <dsp:cNvPr id="0" name=""/>
        <dsp:cNvSpPr/>
      </dsp:nvSpPr>
      <dsp:spPr>
        <a:xfrm>
          <a:off x="0" y="4065317"/>
          <a:ext cx="8352928" cy="13343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/>
            <a:t>Стратегия  информационного обеспечения:</a:t>
          </a:r>
          <a:endParaRPr lang="ru-RU" sz="2500" kern="1200" dirty="0"/>
        </a:p>
      </dsp:txBody>
      <dsp:txXfrm>
        <a:off x="0" y="4065317"/>
        <a:ext cx="8352928" cy="720537"/>
      </dsp:txXfrm>
    </dsp:sp>
    <dsp:sp modelId="{D1005AB1-E8BA-4093-98E9-9B3CFD9066EB}">
      <dsp:nvSpPr>
        <dsp:cNvPr id="0" name=""/>
        <dsp:cNvSpPr/>
      </dsp:nvSpPr>
      <dsp:spPr>
        <a:xfrm>
          <a:off x="4078" y="4759167"/>
          <a:ext cx="2781590" cy="61379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/>
            <a:t>изучение информационных потребностей педагогов, учеников, родителей</a:t>
          </a:r>
          <a:endParaRPr lang="ru-RU" sz="1600" b="1" kern="1200" dirty="0"/>
        </a:p>
      </dsp:txBody>
      <dsp:txXfrm>
        <a:off x="4078" y="4759167"/>
        <a:ext cx="2781590" cy="613790"/>
      </dsp:txXfrm>
    </dsp:sp>
    <dsp:sp modelId="{45D7C66F-A98B-4AAE-9C1F-47491CE4EF6D}">
      <dsp:nvSpPr>
        <dsp:cNvPr id="0" name=""/>
        <dsp:cNvSpPr/>
      </dsp:nvSpPr>
      <dsp:spPr>
        <a:xfrm>
          <a:off x="2785668" y="4759167"/>
          <a:ext cx="2781590" cy="613790"/>
        </a:xfrm>
        <a:prstGeom prst="rect">
          <a:avLst/>
        </a:prstGeom>
        <a:solidFill>
          <a:schemeClr val="accent5">
            <a:tint val="40000"/>
            <a:alpha val="90000"/>
            <a:hueOff val="-1790080"/>
            <a:satOff val="8042"/>
            <a:lumOff val="55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/>
            <a:t>накопление информационных ресурсов </a:t>
          </a:r>
          <a:r>
            <a:rPr lang="ru-RU" sz="1200" b="1" i="1" kern="1200" smtClean="0"/>
            <a:t>(фонды, базы данных)</a:t>
          </a:r>
          <a:endParaRPr lang="ru-RU" sz="1200" b="1" kern="1200" dirty="0"/>
        </a:p>
      </dsp:txBody>
      <dsp:txXfrm>
        <a:off x="2785668" y="4759167"/>
        <a:ext cx="2781590" cy="613790"/>
      </dsp:txXfrm>
    </dsp:sp>
    <dsp:sp modelId="{D15BD62A-F79B-479A-A973-BD30F0855B5B}">
      <dsp:nvSpPr>
        <dsp:cNvPr id="0" name=""/>
        <dsp:cNvSpPr/>
      </dsp:nvSpPr>
      <dsp:spPr>
        <a:xfrm>
          <a:off x="5567259" y="4759167"/>
          <a:ext cx="2781590" cy="613790"/>
        </a:xfrm>
        <a:prstGeom prst="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/>
            <a:t>совершенствование информационной компетенции учащихся и педагогов</a:t>
          </a:r>
          <a:endParaRPr lang="ru-RU" sz="1400" b="1" kern="1200" dirty="0"/>
        </a:p>
      </dsp:txBody>
      <dsp:txXfrm>
        <a:off x="5567259" y="4759167"/>
        <a:ext cx="2781590" cy="613790"/>
      </dsp:txXfrm>
    </dsp:sp>
    <dsp:sp modelId="{C92AC375-6FD8-43BF-AB39-FE75EB1D249D}">
      <dsp:nvSpPr>
        <dsp:cNvPr id="0" name=""/>
        <dsp:cNvSpPr/>
      </dsp:nvSpPr>
      <dsp:spPr>
        <a:xfrm rot="10800000">
          <a:off x="0" y="2033136"/>
          <a:ext cx="8352928" cy="2052196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/>
            <a:t>Стратегия действий, ориентированных на результат: </a:t>
          </a:r>
          <a:endParaRPr lang="ru-RU" sz="2500" kern="1200" dirty="0"/>
        </a:p>
      </dsp:txBody>
      <dsp:txXfrm>
        <a:off x="0" y="2033136"/>
        <a:ext cx="8352928" cy="720320"/>
      </dsp:txXfrm>
    </dsp:sp>
    <dsp:sp modelId="{C1222228-2C43-4F54-8187-84714434392E}">
      <dsp:nvSpPr>
        <dsp:cNvPr id="0" name=""/>
        <dsp:cNvSpPr/>
      </dsp:nvSpPr>
      <dsp:spPr>
        <a:xfrm>
          <a:off x="0" y="2753456"/>
          <a:ext cx="4176464" cy="613606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/>
            <a:t>включение в практику работы библиотеки эффективных  технологий</a:t>
          </a:r>
          <a:endParaRPr lang="ru-RU" sz="1600" b="1" kern="1200" dirty="0"/>
        </a:p>
      </dsp:txBody>
      <dsp:txXfrm>
        <a:off x="0" y="2753456"/>
        <a:ext cx="4176464" cy="613606"/>
      </dsp:txXfrm>
    </dsp:sp>
    <dsp:sp modelId="{5E473AE9-3832-4FA0-ACAA-0116BEE2277C}">
      <dsp:nvSpPr>
        <dsp:cNvPr id="0" name=""/>
        <dsp:cNvSpPr/>
      </dsp:nvSpPr>
      <dsp:spPr>
        <a:xfrm>
          <a:off x="4176464" y="2753456"/>
          <a:ext cx="4176464" cy="613606"/>
        </a:xfrm>
        <a:prstGeom prst="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/>
            <a:t>сотрудничество с педагогами</a:t>
          </a:r>
          <a:endParaRPr lang="ru-RU" sz="1600" b="1" kern="1200" dirty="0"/>
        </a:p>
      </dsp:txBody>
      <dsp:txXfrm>
        <a:off x="4176464" y="2753456"/>
        <a:ext cx="4176464" cy="613606"/>
      </dsp:txXfrm>
    </dsp:sp>
    <dsp:sp modelId="{947CD514-0F6D-4BC1-AF55-56D5C8EA87A4}">
      <dsp:nvSpPr>
        <dsp:cNvPr id="0" name=""/>
        <dsp:cNvSpPr/>
      </dsp:nvSpPr>
      <dsp:spPr>
        <a:xfrm rot="10800000">
          <a:off x="0" y="954"/>
          <a:ext cx="8352928" cy="2052196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Стратегия действий, ориентированных на создание условий:</a:t>
          </a:r>
          <a:endParaRPr lang="ru-RU" sz="2400" kern="1200" dirty="0"/>
        </a:p>
      </dsp:txBody>
      <dsp:txXfrm>
        <a:off x="0" y="954"/>
        <a:ext cx="8352928" cy="720320"/>
      </dsp:txXfrm>
    </dsp:sp>
    <dsp:sp modelId="{688545F7-DC42-4BC3-8293-9C699518AFEE}">
      <dsp:nvSpPr>
        <dsp:cNvPr id="0" name=""/>
        <dsp:cNvSpPr/>
      </dsp:nvSpPr>
      <dsp:spPr>
        <a:xfrm>
          <a:off x="15" y="764191"/>
          <a:ext cx="4108010" cy="613606"/>
        </a:xfrm>
        <a:prstGeom prst="rect">
          <a:avLst/>
        </a:prstGeom>
        <a:solidFill>
          <a:schemeClr val="accent5">
            <a:tint val="40000"/>
            <a:alpha val="90000"/>
            <a:hueOff val="-8950401"/>
            <a:satOff val="40211"/>
            <a:lumOff val="276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/>
            <a:t>формирование фондов</a:t>
          </a:r>
          <a:endParaRPr lang="ru-RU" sz="1800" b="1" kern="1200" dirty="0"/>
        </a:p>
      </dsp:txBody>
      <dsp:txXfrm>
        <a:off x="15" y="764191"/>
        <a:ext cx="4108010" cy="613606"/>
      </dsp:txXfrm>
    </dsp:sp>
    <dsp:sp modelId="{840B91E5-4069-40FB-9DC1-FDC68BBA3BFD}">
      <dsp:nvSpPr>
        <dsp:cNvPr id="0" name=""/>
        <dsp:cNvSpPr/>
      </dsp:nvSpPr>
      <dsp:spPr>
        <a:xfrm>
          <a:off x="4111940" y="764191"/>
          <a:ext cx="4240987" cy="613606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/>
            <a:t>комфортная и современная библиотечная среда</a:t>
          </a:r>
          <a:endParaRPr lang="ru-RU" sz="1800" b="1" kern="1200" dirty="0"/>
        </a:p>
      </dsp:txBody>
      <dsp:txXfrm>
        <a:off x="4111940" y="764191"/>
        <a:ext cx="4240987" cy="61360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4F2823-D094-4076-9D0D-9422419DB8A1}">
      <dsp:nvSpPr>
        <dsp:cNvPr id="0" name=""/>
        <dsp:cNvSpPr/>
      </dsp:nvSpPr>
      <dsp:spPr>
        <a:xfrm>
          <a:off x="4036247" y="2078002"/>
          <a:ext cx="107146" cy="1083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3775"/>
              </a:lnTo>
              <a:lnTo>
                <a:pt x="107146" y="10837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94860-FE3B-4CC7-AE91-8C51E631899D}">
      <dsp:nvSpPr>
        <dsp:cNvPr id="0" name=""/>
        <dsp:cNvSpPr/>
      </dsp:nvSpPr>
      <dsp:spPr>
        <a:xfrm>
          <a:off x="3931696" y="2078002"/>
          <a:ext cx="104550" cy="1083775"/>
        </a:xfrm>
        <a:custGeom>
          <a:avLst/>
          <a:gdLst/>
          <a:ahLst/>
          <a:cxnLst/>
          <a:rect l="0" t="0" r="0" b="0"/>
          <a:pathLst>
            <a:path>
              <a:moveTo>
                <a:pt x="104550" y="0"/>
              </a:moveTo>
              <a:lnTo>
                <a:pt x="104550" y="1083775"/>
              </a:lnTo>
              <a:lnTo>
                <a:pt x="0" y="10837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AA60E-0D57-4622-B37D-571ACB0BEEC0}">
      <dsp:nvSpPr>
        <dsp:cNvPr id="0" name=""/>
        <dsp:cNvSpPr/>
      </dsp:nvSpPr>
      <dsp:spPr>
        <a:xfrm>
          <a:off x="4036247" y="2078002"/>
          <a:ext cx="2855674" cy="2171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3450"/>
              </a:lnTo>
              <a:lnTo>
                <a:pt x="2855674" y="1923450"/>
              </a:lnTo>
              <a:lnTo>
                <a:pt x="2855674" y="21712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606D4-AF43-4DC5-9E7E-DD22FA099FE6}">
      <dsp:nvSpPr>
        <dsp:cNvPr id="0" name=""/>
        <dsp:cNvSpPr/>
      </dsp:nvSpPr>
      <dsp:spPr>
        <a:xfrm>
          <a:off x="3990527" y="2078002"/>
          <a:ext cx="91440" cy="2171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712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346BC-A8D2-461A-B2E1-D999156F8183}">
      <dsp:nvSpPr>
        <dsp:cNvPr id="0" name=""/>
        <dsp:cNvSpPr/>
      </dsp:nvSpPr>
      <dsp:spPr>
        <a:xfrm>
          <a:off x="1180572" y="2078002"/>
          <a:ext cx="2855674" cy="2171256"/>
        </a:xfrm>
        <a:custGeom>
          <a:avLst/>
          <a:gdLst/>
          <a:ahLst/>
          <a:cxnLst/>
          <a:rect l="0" t="0" r="0" b="0"/>
          <a:pathLst>
            <a:path>
              <a:moveTo>
                <a:pt x="2855674" y="0"/>
              </a:moveTo>
              <a:lnTo>
                <a:pt x="2855674" y="1923450"/>
              </a:lnTo>
              <a:lnTo>
                <a:pt x="0" y="1923450"/>
              </a:lnTo>
              <a:lnTo>
                <a:pt x="0" y="21712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B0CD5-3908-415A-8157-D8EB6E3DFFA3}">
      <dsp:nvSpPr>
        <dsp:cNvPr id="0" name=""/>
        <dsp:cNvSpPr/>
      </dsp:nvSpPr>
      <dsp:spPr>
        <a:xfrm>
          <a:off x="928695" y="357187"/>
          <a:ext cx="6215103" cy="172081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rgbClr val="002060"/>
              </a:solidFill>
              <a:latin typeface="Arial" pitchFamily="34" charset="0"/>
              <a:cs typeface="Times New Roman" pitchFamily="18" charset="0"/>
            </a:rPr>
            <a:t>Формирование у младших школьников позитивного отношения к процессу чтения как интеллектуально-эмоциональному творчеству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928695" y="357187"/>
        <a:ext cx="6215103" cy="1720815"/>
      </dsp:txXfrm>
    </dsp:sp>
    <dsp:sp modelId="{A16AD7EE-C9FC-4B6A-B005-34224CFE57FB}">
      <dsp:nvSpPr>
        <dsp:cNvPr id="0" name=""/>
        <dsp:cNvSpPr/>
      </dsp:nvSpPr>
      <dsp:spPr>
        <a:xfrm>
          <a:off x="541" y="4249259"/>
          <a:ext cx="2360061" cy="1180030"/>
        </a:xfrm>
        <a:prstGeom prst="rect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2 класс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FF"/>
              </a:solidFill>
            </a:rPr>
            <a:t> формирование навыков чтения</a:t>
          </a:r>
          <a:endParaRPr lang="ru-RU" sz="1600" b="1" kern="1200" dirty="0">
            <a:solidFill>
              <a:srgbClr val="0000FF"/>
            </a:solidFill>
          </a:endParaRPr>
        </a:p>
      </dsp:txBody>
      <dsp:txXfrm>
        <a:off x="541" y="4249259"/>
        <a:ext cx="2360061" cy="1180030"/>
      </dsp:txXfrm>
    </dsp:sp>
    <dsp:sp modelId="{C894EC14-ECD7-41D5-A6FC-02C034FA1080}">
      <dsp:nvSpPr>
        <dsp:cNvPr id="0" name=""/>
        <dsp:cNvSpPr/>
      </dsp:nvSpPr>
      <dsp:spPr>
        <a:xfrm>
          <a:off x="2856216" y="4249259"/>
          <a:ext cx="2360061" cy="118003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3 класс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 </a:t>
          </a:r>
          <a:r>
            <a:rPr lang="ru-RU" sz="1600" b="1" kern="1200" dirty="0" smtClean="0">
              <a:solidFill>
                <a:srgbClr val="0000FF"/>
              </a:solidFill>
            </a:rPr>
            <a:t>погружение в текст</a:t>
          </a:r>
          <a:endParaRPr lang="ru-RU" sz="1600" b="1" kern="1200" dirty="0">
            <a:solidFill>
              <a:srgbClr val="0000FF"/>
            </a:solidFill>
          </a:endParaRPr>
        </a:p>
      </dsp:txBody>
      <dsp:txXfrm>
        <a:off x="2856216" y="4249259"/>
        <a:ext cx="2360061" cy="1180030"/>
      </dsp:txXfrm>
    </dsp:sp>
    <dsp:sp modelId="{B4449B7C-78F6-4105-8CD2-5CC3EAA43394}">
      <dsp:nvSpPr>
        <dsp:cNvPr id="0" name=""/>
        <dsp:cNvSpPr/>
      </dsp:nvSpPr>
      <dsp:spPr>
        <a:xfrm>
          <a:off x="5711890" y="4249259"/>
          <a:ext cx="2360061" cy="1180030"/>
        </a:xfrm>
        <a:prstGeom prst="rect">
          <a:avLst/>
        </a:prstGeom>
        <a:solidFill>
          <a:srgbClr val="E2A7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4 класс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FF"/>
              </a:solidFill>
            </a:rPr>
            <a:t>развитие творческих способностей</a:t>
          </a:r>
          <a:endParaRPr lang="ru-RU" sz="1600" b="1" kern="1200" dirty="0">
            <a:solidFill>
              <a:srgbClr val="0000FF"/>
            </a:solidFill>
          </a:endParaRPr>
        </a:p>
      </dsp:txBody>
      <dsp:txXfrm>
        <a:off x="5711890" y="4249259"/>
        <a:ext cx="2360061" cy="1180030"/>
      </dsp:txXfrm>
    </dsp:sp>
    <dsp:sp modelId="{DB66643C-6182-4524-93E4-C2D46D233989}">
      <dsp:nvSpPr>
        <dsp:cNvPr id="0" name=""/>
        <dsp:cNvSpPr/>
      </dsp:nvSpPr>
      <dsp:spPr>
        <a:xfrm>
          <a:off x="1571634" y="2571763"/>
          <a:ext cx="2360061" cy="1180030"/>
        </a:xfrm>
        <a:prstGeom prst="rect">
          <a:avLst/>
        </a:prstGeom>
        <a:solidFill>
          <a:srgbClr val="FF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1 класс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</a:rPr>
            <a:t>эмоциональность</a:t>
          </a:r>
          <a:endParaRPr lang="ru-RU" sz="1800" b="1" kern="1200" dirty="0">
            <a:solidFill>
              <a:srgbClr val="0000FF"/>
            </a:solidFill>
          </a:endParaRPr>
        </a:p>
      </dsp:txBody>
      <dsp:txXfrm>
        <a:off x="1571634" y="2571763"/>
        <a:ext cx="2360061" cy="1180030"/>
      </dsp:txXfrm>
    </dsp:sp>
    <dsp:sp modelId="{2AB6B54D-C143-4EB4-9CB0-80473FE5DDA5}">
      <dsp:nvSpPr>
        <dsp:cNvPr id="0" name=""/>
        <dsp:cNvSpPr/>
      </dsp:nvSpPr>
      <dsp:spPr>
        <a:xfrm>
          <a:off x="4143393" y="2571763"/>
          <a:ext cx="2360061" cy="118003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143393" y="2571763"/>
        <a:ext cx="2360061" cy="1180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AFF3-D4A4-4BC3-B47C-BE45A3521DFF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CFFA-673A-4079-BBA1-C0A4A1E8E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495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AFF3-D4A4-4BC3-B47C-BE45A3521DFF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CFFA-673A-4079-BBA1-C0A4A1E8E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495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AFF3-D4A4-4BC3-B47C-BE45A3521DFF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CFFA-673A-4079-BBA1-C0A4A1E8E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495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AFF3-D4A4-4BC3-B47C-BE45A3521DFF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CFFA-673A-4079-BBA1-C0A4A1E8E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495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AFF3-D4A4-4BC3-B47C-BE45A3521DFF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CFFA-673A-4079-BBA1-C0A4A1E8E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495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AFF3-D4A4-4BC3-B47C-BE45A3521DFF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CFFA-673A-4079-BBA1-C0A4A1E8E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495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AFF3-D4A4-4BC3-B47C-BE45A3521DFF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CFFA-673A-4079-BBA1-C0A4A1E8E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495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AFF3-D4A4-4BC3-B47C-BE45A3521DFF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CFFA-673A-4079-BBA1-C0A4A1E8E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495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AFF3-D4A4-4BC3-B47C-BE45A3521DFF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CFFA-673A-4079-BBA1-C0A4A1E8E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495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AFF3-D4A4-4BC3-B47C-BE45A3521DFF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CFFA-673A-4079-BBA1-C0A4A1E8E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495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AFF3-D4A4-4BC3-B47C-BE45A3521DFF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CFFA-673A-4079-BBA1-C0A4A1E8E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495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1AFF3-D4A4-4BC3-B47C-BE45A3521DFF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CFFA-673A-4079-BBA1-C0A4A1E8E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2495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kamir58.wixsite.com/biblioteka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24435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Школьная библиотека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образовательный ресурс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учебном пространстве школы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6608" y="5013176"/>
            <a:ext cx="4090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Миронова  Екатерина Владимировна 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педагог-библиотекарь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МБОУ «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Новобрянская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сош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12495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783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Специалисты по художественному воспитанию детей утверждают, что самым сильным стимулом, подвигающим ребенка к книге, является испытанный им </a:t>
            </a:r>
            <a:r>
              <a:rPr lang="ru-RU" sz="2400" b="1" dirty="0">
                <a:solidFill>
                  <a:srgbClr val="002060"/>
                </a:solidFill>
              </a:rPr>
              <a:t>катарсис</a:t>
            </a:r>
            <a:r>
              <a:rPr lang="ru-RU" sz="2400" dirty="0">
                <a:solidFill>
                  <a:srgbClr val="002060"/>
                </a:solidFill>
              </a:rPr>
              <a:t> — эмоциональное потрясение, возникающее в результате сопереживания с героями книги. </a:t>
            </a:r>
          </a:p>
        </p:txBody>
      </p:sp>
      <p:pic>
        <p:nvPicPr>
          <p:cNvPr id="20482" name="Picture 2" descr="Картинки по запросу читатель кни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552728" cy="3969442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6021288"/>
            <a:ext cx="88569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Times New Roman" pitchFamily="18" charset="0"/>
              </a:rPr>
              <a:t>Катарсис не несет в себе принудительного характера. Его нельзя искусственно создать. Читателю открывается истина, а вместе с ней и новая шкала ценностей. Так чтение входит в жизнь ребенка и становится для него внутренней необходимостью, формируется личностный интерес.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2495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000496" y="434861"/>
            <a:ext cx="5036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Формируя школьное  поле образования, мы должны понимать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процессы происходящие в сфере детского чтения.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И принимая во внимание жесткий  график образовательной программы с её предметным результатом, учителя предметники чаще должны обращать свои взоры на образовательный ресурс библиотек и школьных библиотекарей.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SC0466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404664"/>
            <a:ext cx="3840427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04666.JPG"/>
          <p:cNvPicPr>
            <a:picLocks noChangeAspect="1"/>
          </p:cNvPicPr>
          <p:nvPr/>
        </p:nvPicPr>
        <p:blipFill>
          <a:blip r:embed="rId3" cstate="screen">
            <a:lum bright="10000"/>
          </a:blip>
          <a:stretch>
            <a:fillRect/>
          </a:stretch>
        </p:blipFill>
        <p:spPr>
          <a:xfrm>
            <a:off x="179513" y="3645024"/>
            <a:ext cx="3600400" cy="27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2495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0"/>
            <a:ext cx="3218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Из опыта работы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20688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Любое планирование на результат - это выработка определенной стратегии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23528" y="1196752"/>
          <a:ext cx="835292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12495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38" y="285750"/>
            <a:ext cx="7929562" cy="9286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990000"/>
                </a:solidFill>
              </a:rPr>
              <a:t>Развивающая библиотерапия </a:t>
            </a:r>
            <a:endParaRPr lang="ru-RU" sz="4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500" y="2500313"/>
            <a:ext cx="1928813" cy="15716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Формирование у мл. школьников позитив. отношения к процессу чтения как интеллектуально-эмоциональному творчеству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0438" y="2500313"/>
            <a:ext cx="1928812" cy="15716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Классный час в библиотеке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375" y="2500313"/>
            <a:ext cx="1928813" cy="15716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Школьные СМИ – как одна из форм творческой библиотерапии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1143000" y="1357313"/>
            <a:ext cx="785813" cy="1000125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143375" y="1357313"/>
            <a:ext cx="785813" cy="1000125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000875" y="1357313"/>
            <a:ext cx="785813" cy="1000125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81" name="Рисунок 14" descr="с читайкой 005.jpg"/>
          <p:cNvPicPr>
            <a:picLocks noChangeAspect="1"/>
          </p:cNvPicPr>
          <p:nvPr/>
        </p:nvPicPr>
        <p:blipFill>
          <a:blip r:embed="rId2" cstate="print"/>
          <a:srcRect b="7619"/>
          <a:stretch>
            <a:fillRect/>
          </a:stretch>
        </p:blipFill>
        <p:spPr bwMode="auto">
          <a:xfrm>
            <a:off x="47625" y="4429125"/>
            <a:ext cx="28098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Рисунок 16" descr="кл.час 10 кл 0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9738" y="4429125"/>
            <a:ext cx="28067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Рисунок 17" descr="редакц09-10.jpg"/>
          <p:cNvPicPr>
            <a:picLocks noChangeAspect="1"/>
          </p:cNvPicPr>
          <p:nvPr/>
        </p:nvPicPr>
        <p:blipFill>
          <a:blip r:embed="rId4" cstate="print"/>
          <a:srcRect l="2042" t="19051" r="6067" b="4749"/>
          <a:stretch>
            <a:fillRect/>
          </a:stretch>
        </p:blipFill>
        <p:spPr bwMode="auto">
          <a:xfrm>
            <a:off x="5929313" y="4429125"/>
            <a:ext cx="30876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495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00034" y="285728"/>
          <a:ext cx="807249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5000625" y="3143250"/>
            <a:ext cx="14970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 класс</a:t>
            </a: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творчество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3214688" y="2357438"/>
            <a:ext cx="1357312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500563" y="2357438"/>
            <a:ext cx="1500187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2495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9" descr="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78449">
            <a:off x="5572547" y="3526563"/>
            <a:ext cx="19256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9" descr="журналисты 2009 023.jpg"/>
          <p:cNvPicPr>
            <a:picLocks noChangeAspect="1"/>
          </p:cNvPicPr>
          <p:nvPr/>
        </p:nvPicPr>
        <p:blipFill>
          <a:blip r:embed="rId3" cstate="print"/>
          <a:srcRect t="22221"/>
          <a:stretch>
            <a:fillRect/>
          </a:stretch>
        </p:blipFill>
        <p:spPr bwMode="auto">
          <a:xfrm>
            <a:off x="0" y="142852"/>
            <a:ext cx="5143504" cy="325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" descr="DSC05150.JPG"/>
          <p:cNvPicPr>
            <a:picLocks noChangeAspect="1"/>
          </p:cNvPicPr>
          <p:nvPr/>
        </p:nvPicPr>
        <p:blipFill>
          <a:blip r:embed="rId4" cstate="print"/>
          <a:srcRect l="8163" t="18367"/>
          <a:stretch>
            <a:fillRect/>
          </a:stretch>
        </p:blipFill>
        <p:spPr bwMode="auto">
          <a:xfrm>
            <a:off x="4857752" y="857232"/>
            <a:ext cx="428624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143504" y="0"/>
            <a:ext cx="378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Школьные СМИ – как одна из форм творческой </a:t>
            </a:r>
            <a:r>
              <a:rPr lang="ru-RU" b="1" dirty="0" err="1" smtClean="0">
                <a:solidFill>
                  <a:srgbClr val="002060"/>
                </a:solidFill>
              </a:rPr>
              <a:t>библиотерапии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" name="Рисунок 1" descr="кружок07 011.jpg"/>
          <p:cNvPicPr>
            <a:picLocks noChangeAspect="1"/>
          </p:cNvPicPr>
          <p:nvPr/>
        </p:nvPicPr>
        <p:blipFill>
          <a:blip r:embed="rId5" cstate="print"/>
          <a:srcRect t="19791" r="7813"/>
          <a:stretch>
            <a:fillRect/>
          </a:stretch>
        </p:blipFill>
        <p:spPr bwMode="auto">
          <a:xfrm>
            <a:off x="142844" y="3643314"/>
            <a:ext cx="4000496" cy="261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2" descr="5.jpg"/>
          <p:cNvPicPr>
            <a:picLocks noChangeAspect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7353300" y="3714752"/>
            <a:ext cx="17907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0" descr="3.jpg"/>
          <p:cNvPicPr>
            <a:picLocks noChangeAspect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 rot="190361">
            <a:off x="3931966" y="3766027"/>
            <a:ext cx="1928813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4" descr="10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359677">
            <a:off x="5728656" y="4489407"/>
            <a:ext cx="1813247" cy="249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495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Решение задач воспитания, развития и социализации школьников наиболее эффективно в рамках организации внеурочной деятельности.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620688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«Русская  живопись  - художественный образ и его пластическое воплощение».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DSC015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000" y="3356992"/>
            <a:ext cx="4416491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017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01008"/>
            <a:ext cx="43204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01832.jpg"/>
          <p:cNvPicPr>
            <a:picLocks noChangeAspect="1"/>
          </p:cNvPicPr>
          <p:nvPr/>
        </p:nvPicPr>
        <p:blipFill>
          <a:blip r:embed="rId4" cstate="print"/>
          <a:srcRect t="17207"/>
          <a:stretch>
            <a:fillRect/>
          </a:stretch>
        </p:blipFill>
        <p:spPr>
          <a:xfrm>
            <a:off x="5292080" y="980728"/>
            <a:ext cx="3851920" cy="2391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01734.jpg"/>
          <p:cNvPicPr>
            <a:picLocks noChangeAspect="1"/>
          </p:cNvPicPr>
          <p:nvPr/>
        </p:nvPicPr>
        <p:blipFill>
          <a:blip r:embed="rId5" cstate="print"/>
          <a:srcRect l="16925" t="21650" r="7476" b="9051"/>
          <a:stretch>
            <a:fillRect/>
          </a:stretch>
        </p:blipFill>
        <p:spPr>
          <a:xfrm>
            <a:off x="971600" y="980728"/>
            <a:ext cx="3803332" cy="2614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2495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 протяжении многих лет школьная библиотека сотрудничает с театральной студией «Муза».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DSC_77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86190"/>
            <a:ext cx="4143372" cy="2832356"/>
          </a:xfrm>
          <a:prstGeom prst="rect">
            <a:avLst/>
          </a:prstGeom>
        </p:spPr>
      </p:pic>
      <p:pic>
        <p:nvPicPr>
          <p:cNvPr id="5" name="Рисунок 4" descr="DSC_78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4664"/>
            <a:ext cx="4067944" cy="2711963"/>
          </a:xfrm>
          <a:prstGeom prst="rect">
            <a:avLst/>
          </a:prstGeom>
        </p:spPr>
      </p:pic>
      <p:pic>
        <p:nvPicPr>
          <p:cNvPr id="7" name="Рисунок 6" descr="DSC_37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89" y="500042"/>
            <a:ext cx="4009359" cy="25717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71934" y="400050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Такого рода совместные мероприятия, с элементами театрализации, получаются яркими и зрелищными, дают довольно быстрый рекламный эффект библиотеке,  книге, творчеству писателя, способствуют раскрытию творческого потенциала наших читателей.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14324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i="1" dirty="0" smtClean="0"/>
              <a:t>Литературно-театральная постановка по книге</a:t>
            </a:r>
          </a:p>
          <a:p>
            <a:pPr algn="ctr"/>
            <a:r>
              <a:rPr lang="ru-RU" sz="1400" b="1" dirty="0" smtClean="0"/>
              <a:t>А.</a:t>
            </a:r>
            <a:r>
              <a:rPr lang="ru-RU" sz="1400" b="1" i="1" dirty="0" smtClean="0"/>
              <a:t> </a:t>
            </a:r>
            <a:r>
              <a:rPr lang="ru-RU" sz="1400" b="1" dirty="0" smtClean="0"/>
              <a:t>Сент-Экзюпери  </a:t>
            </a:r>
            <a:r>
              <a:rPr lang="ru-RU" sz="1400" b="1" i="1" dirty="0" smtClean="0"/>
              <a:t>«Маленький принц»</a:t>
            </a:r>
            <a:endParaRPr lang="ru-RU" sz="14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3143248"/>
            <a:ext cx="4214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«Литературно – театральный вечер по повести А.С. Пушкина «Метель» </a:t>
            </a:r>
            <a:endParaRPr lang="ru-RU" sz="1400" b="1" i="1" dirty="0"/>
          </a:p>
        </p:txBody>
      </p:sp>
    </p:spTree>
  </p:cSld>
  <p:clrMapOvr>
    <a:masterClrMapping/>
  </p:clrMapOvr>
  <p:transition advTm="12495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3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195"/>
            <a:ext cx="4500562" cy="3000375"/>
          </a:xfrm>
          <a:prstGeom prst="rect">
            <a:avLst/>
          </a:prstGeom>
        </p:spPr>
      </p:pic>
      <p:pic>
        <p:nvPicPr>
          <p:cNvPr id="3" name="Рисунок 2" descr="DSC_3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1875"/>
            <a:ext cx="4500562" cy="3000375"/>
          </a:xfrm>
          <a:prstGeom prst="rect">
            <a:avLst/>
          </a:prstGeom>
        </p:spPr>
      </p:pic>
      <p:pic>
        <p:nvPicPr>
          <p:cNvPr id="4" name="Рисунок 3" descr="DSC_5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571876"/>
            <a:ext cx="4499992" cy="2977132"/>
          </a:xfrm>
          <a:prstGeom prst="rect">
            <a:avLst/>
          </a:prstGeom>
        </p:spPr>
      </p:pic>
      <p:pic>
        <p:nvPicPr>
          <p:cNvPr id="6" name="Рисунок 5" descr="DSC_49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0"/>
            <a:ext cx="4355976" cy="30003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307181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i="1" dirty="0" smtClean="0"/>
              <a:t>Литературно-театральная постановка «Наш друг - журнал </a:t>
            </a:r>
            <a:r>
              <a:rPr lang="ru-RU" sz="1400" b="1" i="1" dirty="0" err="1" smtClean="0"/>
              <a:t>Мурзилка</a:t>
            </a:r>
            <a:r>
              <a:rPr lang="ru-RU" sz="1400" b="1" i="1" dirty="0" smtClean="0"/>
              <a:t>»</a:t>
            </a:r>
            <a:endParaRPr lang="ru-RU" sz="14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0003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i="1" dirty="0" smtClean="0"/>
              <a:t>Литературная викторина с элементами театрализации «День озорных рассказов» по творчеству Носова, Драгунского, </a:t>
            </a:r>
            <a:r>
              <a:rPr lang="ru-RU" sz="1200" b="1" i="1" dirty="0" err="1" smtClean="0"/>
              <a:t>Голявкина</a:t>
            </a:r>
            <a:endParaRPr lang="ru-RU" sz="1200" b="1" i="1" dirty="0"/>
          </a:p>
        </p:txBody>
      </p:sp>
    </p:spTree>
  </p:cSld>
  <p:clrMapOvr>
    <a:masterClrMapping/>
  </p:clrMapOvr>
  <p:transition advTm="12495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41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4752"/>
            <a:ext cx="4214810" cy="2857520"/>
          </a:xfrm>
          <a:prstGeom prst="rect">
            <a:avLst/>
          </a:prstGeom>
        </p:spPr>
      </p:pic>
      <p:pic>
        <p:nvPicPr>
          <p:cNvPr id="6" name="Рисунок 5" descr="DSC042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11960" cy="3158970"/>
          </a:xfrm>
          <a:prstGeom prst="rect">
            <a:avLst/>
          </a:prstGeom>
        </p:spPr>
      </p:pic>
      <p:pic>
        <p:nvPicPr>
          <p:cNvPr id="7" name="Рисунок 6" descr="DSC_2951.jpg"/>
          <p:cNvPicPr>
            <a:picLocks noChangeAspect="1"/>
          </p:cNvPicPr>
          <p:nvPr/>
        </p:nvPicPr>
        <p:blipFill>
          <a:blip r:embed="rId4" cstate="print"/>
          <a:srcRect l="1963" t="21650" r="13775"/>
          <a:stretch>
            <a:fillRect/>
          </a:stretch>
        </p:blipFill>
        <p:spPr>
          <a:xfrm>
            <a:off x="4459354" y="3714752"/>
            <a:ext cx="4684646" cy="2832545"/>
          </a:xfrm>
          <a:prstGeom prst="rect">
            <a:avLst/>
          </a:prstGeom>
        </p:spPr>
      </p:pic>
      <p:pic>
        <p:nvPicPr>
          <p:cNvPr id="8" name="Рисунок 7" descr="DSC_29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0"/>
            <a:ext cx="4643438" cy="31432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31432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i="1" dirty="0" smtClean="0"/>
              <a:t>Литературно-театральная постановка по творчеству братьев  Гримм</a:t>
            </a:r>
            <a:endParaRPr lang="ru-RU" sz="12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1432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i="1" dirty="0" smtClean="0"/>
              <a:t>«День белых журавлей – день поэзии и светлой памяти погибших на полях сражений во всех войнах</a:t>
            </a:r>
            <a:endParaRPr lang="ru-RU" sz="1200" b="1" i="1" dirty="0"/>
          </a:p>
        </p:txBody>
      </p:sp>
    </p:spTree>
  </p:cSld>
  <p:clrMapOvr>
    <a:masterClrMapping/>
  </p:clrMapOvr>
  <p:transition advTm="12495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14810" y="714356"/>
            <a:ext cx="428624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Способность узнавать новое, распознавать достоверное, увидеть связи между областями знаний, идеями и концепциями, способность умело применять приобретенные знания на практике становятся </a:t>
            </a:r>
            <a:r>
              <a:rPr kumimoji="0" lang="ru-RU" sz="24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главными умениями современного человека и основной задачей учебного процесса в школе</a:t>
            </a:r>
            <a:r>
              <a:rPr kumimoji="0" lang="ru-RU" sz="14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.</a:t>
            </a: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5357826"/>
            <a:ext cx="7215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И в этом контексте  школьный б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иблиотекарь становится лицом, ответственным за процессы соединения источников знаний и отношений между участниками педагогического процесса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в учебных ситуациях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и во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внеурочное время.  </a:t>
            </a:r>
            <a:endParaRPr lang="ru-RU" sz="2400" dirty="0" smtClean="0">
              <a:latin typeface="Arial" pitchFamily="34" charset="0"/>
            </a:endParaRPr>
          </a:p>
        </p:txBody>
      </p:sp>
      <p:pic>
        <p:nvPicPr>
          <p:cNvPr id="22530" name="Picture 2" descr="Картинки по запросу увидеть связи между областями знаний, идеями и концепция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3347078" cy="3240360"/>
          </a:xfrm>
          <a:prstGeom prst="rect">
            <a:avLst/>
          </a:prstGeom>
          <a:noFill/>
        </p:spPr>
      </p:pic>
    </p:spTree>
  </p:cSld>
  <p:clrMapOvr>
    <a:masterClrMapping/>
  </p:clrMapOvr>
  <p:transition advTm="12495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Три составляющие: </a:t>
            </a:r>
            <a:r>
              <a:rPr lang="ru-RU" sz="2400" b="1" dirty="0" smtClean="0">
                <a:solidFill>
                  <a:srgbClr val="002060"/>
                </a:solidFill>
              </a:rPr>
              <a:t>семья, школа, библиотека </a:t>
            </a:r>
            <a:r>
              <a:rPr lang="ru-RU" b="1" dirty="0" smtClean="0">
                <a:solidFill>
                  <a:srgbClr val="002060"/>
                </a:solidFill>
              </a:rPr>
              <a:t>-  должны  создавать окружение, формирующее Человека Читающего.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788024" y="1340768"/>
            <a:ext cx="421196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Times New Roman" pitchFamily="18" charset="0"/>
              </a:rPr>
              <a:t>Дефицит внимания хотя бы одной из сторон негативно сказывается на ребенке в целом. Поэтому одним из немаловажных направлений деятельности библиотеки это работа с родителями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SC_3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286256"/>
            <a:ext cx="3429024" cy="2286016"/>
          </a:xfrm>
          <a:prstGeom prst="rect">
            <a:avLst/>
          </a:prstGeom>
        </p:spPr>
      </p:pic>
      <p:pic>
        <p:nvPicPr>
          <p:cNvPr id="5" name="Рисунок 7" descr="5а  символы 021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85720" y="1285860"/>
            <a:ext cx="3929090" cy="294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495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Сегодня акцент работы школьной библиотеки  по развитию читательской культуры сделан на интерактивную игру – викторину.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DSC03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861048"/>
            <a:ext cx="3552395" cy="2664296"/>
          </a:xfrm>
          <a:prstGeom prst="rect">
            <a:avLst/>
          </a:prstGeom>
        </p:spPr>
      </p:pic>
      <p:pic>
        <p:nvPicPr>
          <p:cNvPr id="5" name="Рисунок 4" descr="DSC044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221088"/>
            <a:ext cx="2939819" cy="2204864"/>
          </a:xfrm>
          <a:prstGeom prst="rect">
            <a:avLst/>
          </a:prstGeom>
        </p:spPr>
      </p:pic>
      <p:pic>
        <p:nvPicPr>
          <p:cNvPr id="6" name="Рисунок 5" descr="DSC045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276872"/>
            <a:ext cx="2747797" cy="2060848"/>
          </a:xfrm>
          <a:prstGeom prst="rect">
            <a:avLst/>
          </a:prstGeom>
        </p:spPr>
      </p:pic>
      <p:pic>
        <p:nvPicPr>
          <p:cNvPr id="7" name="Рисунок 6" descr="DSC045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052736"/>
            <a:ext cx="3323861" cy="2492896"/>
          </a:xfrm>
          <a:prstGeom prst="rect">
            <a:avLst/>
          </a:prstGeom>
        </p:spPr>
      </p:pic>
      <p:pic>
        <p:nvPicPr>
          <p:cNvPr id="8" name="Рисунок 7" descr="DSC045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1556792"/>
            <a:ext cx="2843808" cy="2132856"/>
          </a:xfrm>
          <a:prstGeom prst="rect">
            <a:avLst/>
          </a:prstGeom>
        </p:spPr>
      </p:pic>
    </p:spTree>
  </p:cSld>
  <p:clrMapOvr>
    <a:masterClrMapping/>
  </p:clrMapOvr>
  <p:transition advTm="12495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l="6464" t="2693" r="7349" b="8426"/>
          <a:stretch>
            <a:fillRect/>
          </a:stretch>
        </p:blipFill>
        <p:spPr bwMode="auto">
          <a:xfrm>
            <a:off x="467544" y="476672"/>
            <a:ext cx="8208912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Сайт библиотеки НБСОШ расположен по адресу </a:t>
            </a:r>
            <a:r>
              <a:rPr lang="ru-RU" u="sng" dirty="0" smtClean="0">
                <a:hlinkClick r:id="rId3"/>
              </a:rPr>
              <a:t>http://kamir58.wixsite.com/biblioteka</a:t>
            </a:r>
            <a:endParaRPr lang="ru-RU" dirty="0"/>
          </a:p>
        </p:txBody>
      </p:sp>
    </p:spTree>
  </p:cSld>
  <p:clrMapOvr>
    <a:masterClrMapping/>
  </p:clrMapOvr>
  <p:transition advTm="12495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88640"/>
            <a:ext cx="82089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«Учить, не уча».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Таков лейтмотив видится  в использовании ресурса школьных библиотек.</a:t>
            </a:r>
            <a:endParaRPr lang="ru-RU" sz="2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19872" y="1638672"/>
            <a:ext cx="543609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Стимулировать чтение — это значит продвигать идею чтения в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сознании детей, поддерживать его статус, убеждать каждого ребенка в личной значимости чтения, удивлять уникальностью этого процесса, “заражать” интересом.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indent="182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В этом, наверное, и состоит главная миссия школьной библиотеки как образовательного ресурса в учебном пространстве школы. </a:t>
            </a: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Картинки по запросу заставить читать"/>
          <p:cNvPicPr>
            <a:picLocks noChangeAspect="1" noChangeArrowheads="1"/>
          </p:cNvPicPr>
          <p:nvPr/>
        </p:nvPicPr>
        <p:blipFill>
          <a:blip r:embed="rId3" cstate="print"/>
          <a:srcRect l="15818"/>
          <a:stretch>
            <a:fillRect/>
          </a:stretch>
        </p:blipFill>
        <p:spPr bwMode="auto">
          <a:xfrm>
            <a:off x="179512" y="1988840"/>
            <a:ext cx="3168352" cy="2448272"/>
          </a:xfrm>
          <a:prstGeom prst="rect">
            <a:avLst/>
          </a:prstGeom>
          <a:noFill/>
        </p:spPr>
      </p:pic>
    </p:spTree>
  </p:cSld>
  <p:clrMapOvr>
    <a:masterClrMapping/>
  </p:clrMapOvr>
  <p:transition advTm="12495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4810" y="500042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Но  не менее главное</a:t>
            </a:r>
            <a:r>
              <a:rPr lang="ru-RU" sz="2800" dirty="0" smtClean="0">
                <a:solidFill>
                  <a:srgbClr val="002060"/>
                </a:solidFill>
              </a:rPr>
              <a:t> в процессе модернизации школьной библиотеки – </a:t>
            </a:r>
            <a:r>
              <a:rPr lang="ru-RU" sz="2800" i="1" dirty="0" smtClean="0">
                <a:solidFill>
                  <a:srgbClr val="002060"/>
                </a:solidFill>
              </a:rPr>
              <a:t>это сохранить её сердце, её душу – библиотеку с книгами</a:t>
            </a:r>
            <a:r>
              <a:rPr lang="ru-RU" sz="2800" dirty="0" smtClean="0">
                <a:solidFill>
                  <a:srgbClr val="002060"/>
                </a:solidFill>
              </a:rPr>
              <a:t>! Всё остальное только дополняет ядро школьной библиотеки, расширяет её информационное поле, даёт более широкую возможность профессионального самовыражения.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1506" name="Picture 2" descr="Картинки по запросу книги и библиоте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3648405" cy="2736304"/>
          </a:xfrm>
          <a:prstGeom prst="rect">
            <a:avLst/>
          </a:prstGeom>
          <a:noFill/>
        </p:spPr>
      </p:pic>
    </p:spTree>
  </p:cSld>
  <p:clrMapOvr>
    <a:masterClrMapping/>
  </p:clrMapOvr>
  <p:transition advTm="12495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04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Совсем недавно школьные библиотеки, как и равно школьные библиотекари,  не рассматривались ни как ресурс модернизации школы, ни как важнейший ресурс создания информационно - образовательной среды школы</a:t>
            </a:r>
          </a:p>
        </p:txBody>
      </p:sp>
      <p:pic>
        <p:nvPicPr>
          <p:cNvPr id="3" name="Picture 2" descr="Картинки по запросу фго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799"/>
            <a:ext cx="6480720" cy="235879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27784" y="4221088"/>
            <a:ext cx="65162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Появилась </a:t>
            </a:r>
            <a:r>
              <a:rPr lang="ru-RU" sz="2000" dirty="0">
                <a:solidFill>
                  <a:srgbClr val="002060"/>
                </a:solidFill>
              </a:rPr>
              <a:t>необходимость в обновлении форм сотрудничества педагогов и библиотекарей школы на основе определения общего проблемного поля и создания совместных программ, направленных на эффективное использование образовательных ресурсов и возможностей школьной библиотеки.</a:t>
            </a:r>
          </a:p>
        </p:txBody>
      </p:sp>
    </p:spTree>
  </p:cSld>
  <p:clrMapOvr>
    <a:masterClrMapping/>
  </p:clrMapOvr>
  <p:transition advTm="12495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3968" y="90872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Одной из ключевых идей Национальной стратегии действий является создание условий и формирование развивающей среды для развития ребёнка. 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Важную роль в создании такой среды играют библиотеки, в которых есть место, прежде всего для чтения, а также для образования, игры, творчества, общения, досуга. 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Но школьная библиотека не может рассматривать проблему чтения вне контекста школьного образования.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Проблема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чтения встала в один ряд с важнейшими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государственными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задачами страны</a:t>
            </a:r>
          </a:p>
        </p:txBody>
      </p:sp>
      <p:pic>
        <p:nvPicPr>
          <p:cNvPr id="3074" name="Picture 2" descr="Картинки по запросу чт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4676775" cy="3095625"/>
          </a:xfrm>
          <a:prstGeom prst="rect">
            <a:avLst/>
          </a:prstGeom>
          <a:noFill/>
        </p:spPr>
      </p:pic>
    </p:spTree>
  </p:cSld>
  <p:clrMapOvr>
    <a:masterClrMapping/>
  </p:clrMapOvr>
  <p:transition advTm="12495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16632"/>
            <a:ext cx="3171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РЕАЛИИ СЕГОДНЯШНЕГО ДНЯ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068960"/>
            <a:ext cx="2160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У </a:t>
            </a:r>
            <a:r>
              <a:rPr lang="ru-RU" b="1" i="1" dirty="0">
                <a:solidFill>
                  <a:srgbClr val="002060"/>
                </a:solidFill>
              </a:rPr>
              <a:t>учащихся проявляется феномен механического, «бессмысленного» </a:t>
            </a:r>
            <a:r>
              <a:rPr lang="ru-RU" b="1" i="1" dirty="0" smtClean="0">
                <a:solidFill>
                  <a:srgbClr val="002060"/>
                </a:solidFill>
              </a:rPr>
              <a:t>чтения.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Картинки по запросу чт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059832" y="3356992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Ученики все меньше и неохотней читают</a:t>
            </a:r>
            <a:endParaRPr lang="ru-RU" dirty="0"/>
          </a:p>
        </p:txBody>
      </p:sp>
      <p:pic>
        <p:nvPicPr>
          <p:cNvPr id="2055" name="Picture 7" descr="Картинки по запросу чтение нежелание"/>
          <p:cNvPicPr>
            <a:picLocks noChangeAspect="1" noChangeArrowheads="1"/>
          </p:cNvPicPr>
          <p:nvPr/>
        </p:nvPicPr>
        <p:blipFill>
          <a:blip r:embed="rId4" cstate="print"/>
          <a:srcRect r="38103"/>
          <a:stretch>
            <a:fillRect/>
          </a:stretch>
        </p:blipFill>
        <p:spPr bwMode="auto">
          <a:xfrm>
            <a:off x="3131840" y="908720"/>
            <a:ext cx="220627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940152" y="3284984"/>
            <a:ext cx="3203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Ребенок </a:t>
            </a:r>
            <a:r>
              <a:rPr lang="ru-RU" b="1" i="1" dirty="0">
                <a:solidFill>
                  <a:srgbClr val="002060"/>
                </a:solidFill>
              </a:rPr>
              <a:t>в сети оперирует с более простыми и часто неграмотно написанными текстами. Вместе с падением интереса к чтению падает общий уровень </a:t>
            </a:r>
            <a:r>
              <a:rPr lang="ru-RU" b="1" i="1" dirty="0" smtClean="0">
                <a:solidFill>
                  <a:srgbClr val="002060"/>
                </a:solidFill>
              </a:rPr>
              <a:t>интеллектуальной </a:t>
            </a:r>
            <a:r>
              <a:rPr lang="ru-RU" b="1" i="1" dirty="0">
                <a:solidFill>
                  <a:srgbClr val="002060"/>
                </a:solidFill>
              </a:rPr>
              <a:t>культуры</a:t>
            </a:r>
          </a:p>
        </p:txBody>
      </p:sp>
      <p:pic>
        <p:nvPicPr>
          <p:cNvPr id="2057" name="Picture 9" descr="Картинки по запросу ребенок и комп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124744"/>
            <a:ext cx="2592288" cy="1946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555776" y="5949280"/>
            <a:ext cx="51845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Times New Roman" pitchFamily="18" charset="0"/>
              </a:rPr>
              <a:t>Происходит смещение акцента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Times New Roman" pitchFamily="18" charset="0"/>
              </a:rPr>
              <a:t>с производства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Times New Roman" pitchFamily="18" charset="0"/>
              </a:rPr>
              <a:t>  культурных ценностей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Times New Roman" pitchFamily="18" charset="0"/>
              </a:rPr>
              <a:t>на потребление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Times New Roman" pitchFamily="18" charset="0"/>
              </a:rPr>
              <a:t> всего нового, забавного, прикольного. 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2495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4941168"/>
            <a:ext cx="84249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результате эмоциональное истощение, связанное с необычным видом «психологического насилия» над ребенком – принудительным, все усложняющимся и все менее понятным ребенку чтением.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860539" cy="3240360"/>
          </a:xfrm>
          <a:prstGeom prst="rect">
            <a:avLst/>
          </a:prstGeom>
          <a:noFill/>
        </p:spPr>
      </p:pic>
      <p:pic>
        <p:nvPicPr>
          <p:cNvPr id="4" name="Picture 3" descr="Картинки по запросу ребенок и комп"/>
          <p:cNvPicPr>
            <a:picLocks noChangeAspect="1" noChangeArrowheads="1"/>
          </p:cNvPicPr>
          <p:nvPr/>
        </p:nvPicPr>
        <p:blipFill>
          <a:blip r:embed="rId3" cstate="print"/>
          <a:srcRect t="10500" b="11801"/>
          <a:stretch>
            <a:fillRect/>
          </a:stretch>
        </p:blipFill>
        <p:spPr bwMode="auto">
          <a:xfrm>
            <a:off x="4572000" y="1988840"/>
            <a:ext cx="4572000" cy="26642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116632"/>
            <a:ext cx="5016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Times New Roman" pitchFamily="18" charset="0"/>
              </a:rPr>
              <a:t>«Принудительная мотивация»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12495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Для понимания процессов, происходящих в сфере детского чтения, важно учитывать мотивацию, обуславливающую читательский </a:t>
            </a:r>
            <a:r>
              <a:rPr lang="ru-RU" dirty="0" smtClean="0">
                <a:solidFill>
                  <a:srgbClr val="002060"/>
                </a:solidFill>
              </a:rPr>
              <a:t>спрос.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483768" y="0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Что делать?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755576" y="1397000"/>
          <a:ext cx="7200800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 rot="17792554">
            <a:off x="1361846" y="3869959"/>
            <a:ext cx="3440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Мотивация чтения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Картинки по запросу заставить читат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204864"/>
            <a:ext cx="2378245" cy="19442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6211669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Если мотив идет не от личности школьника, то и результат чтения ее не касается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12495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Можно лишь надеяться, что читая </a:t>
            </a:r>
            <a:r>
              <a:rPr lang="ru-RU" b="1" dirty="0">
                <a:solidFill>
                  <a:srgbClr val="002060"/>
                </a:solidFill>
              </a:rPr>
              <a:t>по заданию, по велению моды</a:t>
            </a:r>
            <a:r>
              <a:rPr lang="ru-RU" dirty="0">
                <a:solidFill>
                  <a:srgbClr val="002060"/>
                </a:solidFill>
              </a:rPr>
              <a:t>, ученик в силу непроизвольного внимания может открыть в тексте то, что взволнует его, увлечет, заставит задуматься и включиться в жизнь персонажей, и </a:t>
            </a:r>
            <a:r>
              <a:rPr lang="ru-RU" dirty="0" smtClean="0">
                <a:solidFill>
                  <a:srgbClr val="002060"/>
                </a:solidFill>
              </a:rPr>
              <a:t>выведет на </a:t>
            </a:r>
            <a:r>
              <a:rPr lang="ru-RU" dirty="0">
                <a:solidFill>
                  <a:srgbClr val="002060"/>
                </a:solidFill>
              </a:rPr>
              <a:t>осмысление чуда жизни, несравнимого ни с чем искусственным. </a:t>
            </a:r>
          </a:p>
        </p:txBody>
      </p:sp>
      <p:pic>
        <p:nvPicPr>
          <p:cNvPr id="21506" name="Picture 2" descr="Картинки по запросу заставить чит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248472" cy="2319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Картинки по запросу читать мод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4077072"/>
            <a:ext cx="460851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4" name="Picture 10" descr="Картинки по запросу пелевин книг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293096"/>
            <a:ext cx="1433871" cy="2304256"/>
          </a:xfrm>
          <a:prstGeom prst="rect">
            <a:avLst/>
          </a:prstGeom>
          <a:noFill/>
        </p:spPr>
      </p:pic>
      <p:pic>
        <p:nvPicPr>
          <p:cNvPr id="21516" name="Picture 12" descr="Картинки по запросу пелевин книг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769768"/>
            <a:ext cx="1447841" cy="2088232"/>
          </a:xfrm>
          <a:prstGeom prst="rect">
            <a:avLst/>
          </a:prstGeom>
          <a:noFill/>
        </p:spPr>
      </p:pic>
      <p:pic>
        <p:nvPicPr>
          <p:cNvPr id="21518" name="Picture 14" descr="Картинки по запросу гарри поттер книг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340768"/>
            <a:ext cx="3312368" cy="3312368"/>
          </a:xfrm>
          <a:prstGeom prst="rect">
            <a:avLst/>
          </a:prstGeom>
          <a:noFill/>
        </p:spPr>
      </p:pic>
      <p:pic>
        <p:nvPicPr>
          <p:cNvPr id="21520" name="Picture 16" descr="Картинки по запросу емец дмитрий книг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4005064"/>
            <a:ext cx="1692696" cy="2659951"/>
          </a:xfrm>
          <a:prstGeom prst="rect">
            <a:avLst/>
          </a:prstGeom>
          <a:noFill/>
        </p:spPr>
      </p:pic>
      <p:pic>
        <p:nvPicPr>
          <p:cNvPr id="21522" name="Picture 18" descr="Картинки по запросу емец дмитрий книг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1844824"/>
            <a:ext cx="1368152" cy="2173081"/>
          </a:xfrm>
          <a:prstGeom prst="rect">
            <a:avLst/>
          </a:prstGeom>
          <a:noFill/>
        </p:spPr>
      </p:pic>
    </p:spTree>
  </p:cSld>
  <p:clrMapOvr>
    <a:masterClrMapping/>
  </p:clrMapOvr>
  <p:transition advTm="12495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929</Words>
  <Application>Microsoft Office PowerPoint</Application>
  <PresentationFormat>Экран (4:3)</PresentationFormat>
  <Paragraphs>84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56</cp:revision>
  <dcterms:created xsi:type="dcterms:W3CDTF">2017-03-13T05:36:18Z</dcterms:created>
  <dcterms:modified xsi:type="dcterms:W3CDTF">2017-10-25T10:55:01Z</dcterms:modified>
</cp:coreProperties>
</file>