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56" r:id="rId3"/>
    <p:sldId id="259" r:id="rId4"/>
    <p:sldId id="271" r:id="rId5"/>
    <p:sldId id="266" r:id="rId6"/>
    <p:sldId id="267" r:id="rId7"/>
    <p:sldId id="280" r:id="rId8"/>
    <p:sldId id="260" r:id="rId9"/>
    <p:sldId id="272" r:id="rId10"/>
    <p:sldId id="276" r:id="rId11"/>
    <p:sldId id="268" r:id="rId12"/>
    <p:sldId id="273" r:id="rId13"/>
    <p:sldId id="269" r:id="rId14"/>
    <p:sldId id="274" r:id="rId15"/>
    <p:sldId id="275" r:id="rId16"/>
    <p:sldId id="277" r:id="rId17"/>
    <p:sldId id="278" r:id="rId18"/>
    <p:sldId id="279" r:id="rId19"/>
    <p:sldId id="265" r:id="rId20"/>
    <p:sldId id="285" r:id="rId21"/>
    <p:sldId id="284" r:id="rId22"/>
    <p:sldId id="286" r:id="rId23"/>
    <p:sldId id="287" r:id="rId24"/>
    <p:sldId id="283" r:id="rId25"/>
    <p:sldId id="288" r:id="rId26"/>
    <p:sldId id="282" r:id="rId27"/>
    <p:sldId id="289" r:id="rId28"/>
    <p:sldId id="290" r:id="rId29"/>
    <p:sldId id="291" r:id="rId30"/>
    <p:sldId id="292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1BFAC-0356-48AD-811C-94A48CACEFC2}" type="doc">
      <dgm:prSet loTypeId="urn:microsoft.com/office/officeart/2005/8/layout/cycle8" loCatId="cycle" qsTypeId="urn:microsoft.com/office/officeart/2005/8/quickstyle/3d4" qsCatId="3D" csTypeId="urn:microsoft.com/office/officeart/2005/8/colors/accent5_5" csCatId="accent5" phldr="1"/>
      <dgm:spPr/>
    </dgm:pt>
    <dgm:pt modelId="{8D8D43AC-5A00-4FA9-B1E6-4F9245461677}">
      <dgm:prSet phldrT="[Текст]" custT="1"/>
      <dgm:spPr/>
      <dgm:t>
        <a:bodyPr/>
        <a:lstStyle/>
        <a:p>
          <a:r>
            <a:rPr lang="ru-RU" sz="2400" dirty="0" smtClean="0"/>
            <a:t>Предмет</a:t>
          </a:r>
        </a:p>
        <a:p>
          <a:r>
            <a:rPr lang="ru-RU" sz="2400" dirty="0" err="1" smtClean="0"/>
            <a:t>ные</a:t>
          </a:r>
          <a:endParaRPr lang="ru-RU" sz="2400" dirty="0"/>
        </a:p>
      </dgm:t>
    </dgm:pt>
    <dgm:pt modelId="{54377C30-31AD-4A85-8951-98624A31CA94}" type="parTrans" cxnId="{0E63DDAD-3945-4147-9919-AF8EB8BEEE58}">
      <dgm:prSet/>
      <dgm:spPr/>
      <dgm:t>
        <a:bodyPr/>
        <a:lstStyle/>
        <a:p>
          <a:endParaRPr lang="ru-RU"/>
        </a:p>
      </dgm:t>
    </dgm:pt>
    <dgm:pt modelId="{E6AB0324-7B32-4CF4-A5C3-24CBFA4C63C1}" type="sibTrans" cxnId="{0E63DDAD-3945-4147-9919-AF8EB8BEEE58}">
      <dgm:prSet/>
      <dgm:spPr/>
      <dgm:t>
        <a:bodyPr/>
        <a:lstStyle/>
        <a:p>
          <a:endParaRPr lang="ru-RU"/>
        </a:p>
      </dgm:t>
    </dgm:pt>
    <dgm:pt modelId="{788E0268-B8C9-429E-857C-249BD9CA11E3}">
      <dgm:prSet phldrT="[Текст]" custT="1"/>
      <dgm:spPr/>
      <dgm:t>
        <a:bodyPr/>
        <a:lstStyle/>
        <a:p>
          <a:r>
            <a:rPr lang="ru-RU" sz="2400" dirty="0" err="1" smtClean="0"/>
            <a:t>Метапредмет</a:t>
          </a:r>
          <a:r>
            <a:rPr lang="ru-RU" sz="2400" dirty="0" smtClean="0"/>
            <a:t>-</a:t>
          </a:r>
          <a:endParaRPr lang="ru-RU" sz="2400" dirty="0" smtClean="0"/>
        </a:p>
        <a:p>
          <a:r>
            <a:rPr lang="ru-RU" sz="2400" dirty="0" err="1" smtClean="0"/>
            <a:t>ные</a:t>
          </a:r>
          <a:endParaRPr lang="ru-RU" sz="2400" dirty="0"/>
        </a:p>
      </dgm:t>
    </dgm:pt>
    <dgm:pt modelId="{8F618D89-73D5-48CE-83AE-6675D1B816B5}" type="parTrans" cxnId="{514705E2-4046-4A9B-B6E4-373899315868}">
      <dgm:prSet/>
      <dgm:spPr/>
      <dgm:t>
        <a:bodyPr/>
        <a:lstStyle/>
        <a:p>
          <a:endParaRPr lang="ru-RU"/>
        </a:p>
      </dgm:t>
    </dgm:pt>
    <dgm:pt modelId="{E0CCE583-64F9-4E62-A0BB-1E1767E5F471}" type="sibTrans" cxnId="{514705E2-4046-4A9B-B6E4-373899315868}">
      <dgm:prSet/>
      <dgm:spPr/>
      <dgm:t>
        <a:bodyPr/>
        <a:lstStyle/>
        <a:p>
          <a:endParaRPr lang="ru-RU"/>
        </a:p>
      </dgm:t>
    </dgm:pt>
    <dgm:pt modelId="{B4390A5D-CC1A-4EF7-82A4-9E77F3832239}">
      <dgm:prSet phldrT="[Текст]" custT="1"/>
      <dgm:spPr/>
      <dgm:t>
        <a:bodyPr/>
        <a:lstStyle/>
        <a:p>
          <a:r>
            <a:rPr lang="ru-RU" sz="2800" dirty="0" smtClean="0"/>
            <a:t>Личностные</a:t>
          </a:r>
          <a:endParaRPr lang="ru-RU" sz="2800" dirty="0"/>
        </a:p>
      </dgm:t>
    </dgm:pt>
    <dgm:pt modelId="{18AB7CBB-A874-4C52-BBE6-A5840E7EE165}" type="parTrans" cxnId="{836BC700-2EC1-4667-993C-3845B43F3871}">
      <dgm:prSet/>
      <dgm:spPr/>
      <dgm:t>
        <a:bodyPr/>
        <a:lstStyle/>
        <a:p>
          <a:endParaRPr lang="ru-RU"/>
        </a:p>
      </dgm:t>
    </dgm:pt>
    <dgm:pt modelId="{1CB45119-0AD4-4906-8C3A-73E96C78C5FE}" type="sibTrans" cxnId="{836BC700-2EC1-4667-993C-3845B43F3871}">
      <dgm:prSet/>
      <dgm:spPr/>
      <dgm:t>
        <a:bodyPr/>
        <a:lstStyle/>
        <a:p>
          <a:endParaRPr lang="ru-RU"/>
        </a:p>
      </dgm:t>
    </dgm:pt>
    <dgm:pt modelId="{8A8F19E6-2304-4171-8075-A6A2240F5561}" type="pres">
      <dgm:prSet presAssocID="{41D1BFAC-0356-48AD-811C-94A48CACEFC2}" presName="compositeShape" presStyleCnt="0">
        <dgm:presLayoutVars>
          <dgm:chMax val="7"/>
          <dgm:dir/>
          <dgm:resizeHandles val="exact"/>
        </dgm:presLayoutVars>
      </dgm:prSet>
      <dgm:spPr/>
    </dgm:pt>
    <dgm:pt modelId="{2F20D436-8DBF-4D0E-A033-A253A7A3EB94}" type="pres">
      <dgm:prSet presAssocID="{41D1BFAC-0356-48AD-811C-94A48CACEFC2}" presName="wedge1" presStyleLbl="node1" presStyleIdx="0" presStyleCnt="3" custAng="0" custScaleX="105187" custScaleY="108830" custLinFactNeighborX="-532" custLinFactNeighborY="1666"/>
      <dgm:spPr/>
      <dgm:t>
        <a:bodyPr/>
        <a:lstStyle/>
        <a:p>
          <a:endParaRPr lang="ru-RU"/>
        </a:p>
      </dgm:t>
    </dgm:pt>
    <dgm:pt modelId="{ED3B8F6D-BBF3-49B0-A105-31BF05791A90}" type="pres">
      <dgm:prSet presAssocID="{41D1BFAC-0356-48AD-811C-94A48CACEFC2}" presName="dummy1a" presStyleCnt="0"/>
      <dgm:spPr/>
    </dgm:pt>
    <dgm:pt modelId="{6B439AA1-0B20-4707-B8B2-286D5F58F5BB}" type="pres">
      <dgm:prSet presAssocID="{41D1BFAC-0356-48AD-811C-94A48CACEFC2}" presName="dummy1b" presStyleCnt="0"/>
      <dgm:spPr/>
    </dgm:pt>
    <dgm:pt modelId="{8E42798C-28C4-4216-9A6F-AB41810B1BE4}" type="pres">
      <dgm:prSet presAssocID="{41D1BFAC-0356-48AD-811C-94A48CACEFC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5B410-3660-4EE2-8B8B-155A7FA4EB59}" type="pres">
      <dgm:prSet presAssocID="{41D1BFAC-0356-48AD-811C-94A48CACEFC2}" presName="wedge2" presStyleLbl="node1" presStyleIdx="1" presStyleCnt="3"/>
      <dgm:spPr/>
      <dgm:t>
        <a:bodyPr/>
        <a:lstStyle/>
        <a:p>
          <a:endParaRPr lang="ru-RU"/>
        </a:p>
      </dgm:t>
    </dgm:pt>
    <dgm:pt modelId="{B41D93CD-6EE3-466E-939A-B74F4EF0B5EF}" type="pres">
      <dgm:prSet presAssocID="{41D1BFAC-0356-48AD-811C-94A48CACEFC2}" presName="dummy2a" presStyleCnt="0"/>
      <dgm:spPr/>
    </dgm:pt>
    <dgm:pt modelId="{B77332EA-A7B3-4C74-B1E4-86957BA339B4}" type="pres">
      <dgm:prSet presAssocID="{41D1BFAC-0356-48AD-811C-94A48CACEFC2}" presName="dummy2b" presStyleCnt="0"/>
      <dgm:spPr/>
    </dgm:pt>
    <dgm:pt modelId="{FB1B8896-C972-4B33-956D-57EF06DE20D4}" type="pres">
      <dgm:prSet presAssocID="{41D1BFAC-0356-48AD-811C-94A48CACEFC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9357-4DE6-4E9A-82FC-6F65F561C1D9}" type="pres">
      <dgm:prSet presAssocID="{41D1BFAC-0356-48AD-811C-94A48CACEFC2}" presName="wedge3" presStyleLbl="node1" presStyleIdx="2" presStyleCnt="3"/>
      <dgm:spPr/>
      <dgm:t>
        <a:bodyPr/>
        <a:lstStyle/>
        <a:p>
          <a:endParaRPr lang="ru-RU"/>
        </a:p>
      </dgm:t>
    </dgm:pt>
    <dgm:pt modelId="{A5C59209-0A10-4942-A5A6-70E3BA30263D}" type="pres">
      <dgm:prSet presAssocID="{41D1BFAC-0356-48AD-811C-94A48CACEFC2}" presName="dummy3a" presStyleCnt="0"/>
      <dgm:spPr/>
    </dgm:pt>
    <dgm:pt modelId="{1C83C6B6-0119-4B65-9BA3-A2021570EEEE}" type="pres">
      <dgm:prSet presAssocID="{41D1BFAC-0356-48AD-811C-94A48CACEFC2}" presName="dummy3b" presStyleCnt="0"/>
      <dgm:spPr/>
    </dgm:pt>
    <dgm:pt modelId="{96F27EBF-9EE7-4BE1-B2ED-1579A7F94B06}" type="pres">
      <dgm:prSet presAssocID="{41D1BFAC-0356-48AD-811C-94A48CACEFC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F8529-1309-49B4-80B1-9666574DF406}" type="pres">
      <dgm:prSet presAssocID="{E6AB0324-7B32-4CF4-A5C3-24CBFA4C63C1}" presName="arrowWedge1" presStyleLbl="fgSibTrans2D1" presStyleIdx="0" presStyleCnt="3" custLinFactNeighborX="333" custLinFactNeighborY="-2544"/>
      <dgm:spPr/>
    </dgm:pt>
    <dgm:pt modelId="{1AD7E376-E3E3-4AA0-B267-75369573BDCB}" type="pres">
      <dgm:prSet presAssocID="{E0CCE583-64F9-4E62-A0BB-1E1767E5F471}" presName="arrowWedge2" presStyleLbl="fgSibTrans2D1" presStyleIdx="1" presStyleCnt="3"/>
      <dgm:spPr/>
    </dgm:pt>
    <dgm:pt modelId="{F22E5A4E-D2AD-4D33-B260-BFDEC15B70E5}" type="pres">
      <dgm:prSet presAssocID="{1CB45119-0AD4-4906-8C3A-73E96C78C5FE}" presName="arrowWedge3" presStyleLbl="fgSibTrans2D1" presStyleIdx="2" presStyleCnt="3"/>
      <dgm:spPr/>
    </dgm:pt>
  </dgm:ptLst>
  <dgm:cxnLst>
    <dgm:cxn modelId="{BEACB452-3FE1-4B28-B7B1-2A304A40429A}" type="presOf" srcId="{8D8D43AC-5A00-4FA9-B1E6-4F9245461677}" destId="{8E42798C-28C4-4216-9A6F-AB41810B1BE4}" srcOrd="1" destOrd="0" presId="urn:microsoft.com/office/officeart/2005/8/layout/cycle8"/>
    <dgm:cxn modelId="{836BC700-2EC1-4667-993C-3845B43F3871}" srcId="{41D1BFAC-0356-48AD-811C-94A48CACEFC2}" destId="{B4390A5D-CC1A-4EF7-82A4-9E77F3832239}" srcOrd="2" destOrd="0" parTransId="{18AB7CBB-A874-4C52-BBE6-A5840E7EE165}" sibTransId="{1CB45119-0AD4-4906-8C3A-73E96C78C5FE}"/>
    <dgm:cxn modelId="{0E63DDAD-3945-4147-9919-AF8EB8BEEE58}" srcId="{41D1BFAC-0356-48AD-811C-94A48CACEFC2}" destId="{8D8D43AC-5A00-4FA9-B1E6-4F9245461677}" srcOrd="0" destOrd="0" parTransId="{54377C30-31AD-4A85-8951-98624A31CA94}" sibTransId="{E6AB0324-7B32-4CF4-A5C3-24CBFA4C63C1}"/>
    <dgm:cxn modelId="{514705E2-4046-4A9B-B6E4-373899315868}" srcId="{41D1BFAC-0356-48AD-811C-94A48CACEFC2}" destId="{788E0268-B8C9-429E-857C-249BD9CA11E3}" srcOrd="1" destOrd="0" parTransId="{8F618D89-73D5-48CE-83AE-6675D1B816B5}" sibTransId="{E0CCE583-64F9-4E62-A0BB-1E1767E5F471}"/>
    <dgm:cxn modelId="{7AF96EBB-5E5C-40B0-B929-5C7C58AD1374}" type="presOf" srcId="{788E0268-B8C9-429E-857C-249BD9CA11E3}" destId="{B255B410-3660-4EE2-8B8B-155A7FA4EB59}" srcOrd="0" destOrd="0" presId="urn:microsoft.com/office/officeart/2005/8/layout/cycle8"/>
    <dgm:cxn modelId="{9B1FC859-3128-4BA8-A378-BD46FC30F3A1}" type="presOf" srcId="{B4390A5D-CC1A-4EF7-82A4-9E77F3832239}" destId="{96F27EBF-9EE7-4BE1-B2ED-1579A7F94B06}" srcOrd="1" destOrd="0" presId="urn:microsoft.com/office/officeart/2005/8/layout/cycle8"/>
    <dgm:cxn modelId="{0C4D27CC-0BD2-4B9A-BCDC-D0836CF97B75}" type="presOf" srcId="{B4390A5D-CC1A-4EF7-82A4-9E77F3832239}" destId="{5FCC9357-4DE6-4E9A-82FC-6F65F561C1D9}" srcOrd="0" destOrd="0" presId="urn:microsoft.com/office/officeart/2005/8/layout/cycle8"/>
    <dgm:cxn modelId="{1F86A321-37C4-4F1B-BF65-19E448E364BC}" type="presOf" srcId="{41D1BFAC-0356-48AD-811C-94A48CACEFC2}" destId="{8A8F19E6-2304-4171-8075-A6A2240F5561}" srcOrd="0" destOrd="0" presId="urn:microsoft.com/office/officeart/2005/8/layout/cycle8"/>
    <dgm:cxn modelId="{749C297C-5E08-4205-B7DA-5FB4835DEAD6}" type="presOf" srcId="{788E0268-B8C9-429E-857C-249BD9CA11E3}" destId="{FB1B8896-C972-4B33-956D-57EF06DE20D4}" srcOrd="1" destOrd="0" presId="urn:microsoft.com/office/officeart/2005/8/layout/cycle8"/>
    <dgm:cxn modelId="{B0412691-D083-49C6-A27D-9A71598BB544}" type="presOf" srcId="{8D8D43AC-5A00-4FA9-B1E6-4F9245461677}" destId="{2F20D436-8DBF-4D0E-A033-A253A7A3EB94}" srcOrd="0" destOrd="0" presId="urn:microsoft.com/office/officeart/2005/8/layout/cycle8"/>
    <dgm:cxn modelId="{F2885A94-56AB-4F7A-82F6-A650BCC0A86A}" type="presParOf" srcId="{8A8F19E6-2304-4171-8075-A6A2240F5561}" destId="{2F20D436-8DBF-4D0E-A033-A253A7A3EB94}" srcOrd="0" destOrd="0" presId="urn:microsoft.com/office/officeart/2005/8/layout/cycle8"/>
    <dgm:cxn modelId="{E78C3B81-22FE-413F-A498-1F2C483CC3CD}" type="presParOf" srcId="{8A8F19E6-2304-4171-8075-A6A2240F5561}" destId="{ED3B8F6D-BBF3-49B0-A105-31BF05791A90}" srcOrd="1" destOrd="0" presId="urn:microsoft.com/office/officeart/2005/8/layout/cycle8"/>
    <dgm:cxn modelId="{F9002FBF-F3E8-43A5-A47E-C058F7777218}" type="presParOf" srcId="{8A8F19E6-2304-4171-8075-A6A2240F5561}" destId="{6B439AA1-0B20-4707-B8B2-286D5F58F5BB}" srcOrd="2" destOrd="0" presId="urn:microsoft.com/office/officeart/2005/8/layout/cycle8"/>
    <dgm:cxn modelId="{EAE007A2-9F0C-4C93-8670-008DBBF98B78}" type="presParOf" srcId="{8A8F19E6-2304-4171-8075-A6A2240F5561}" destId="{8E42798C-28C4-4216-9A6F-AB41810B1BE4}" srcOrd="3" destOrd="0" presId="urn:microsoft.com/office/officeart/2005/8/layout/cycle8"/>
    <dgm:cxn modelId="{FBCB427E-06E7-4935-9B6E-A7B6AAD5F784}" type="presParOf" srcId="{8A8F19E6-2304-4171-8075-A6A2240F5561}" destId="{B255B410-3660-4EE2-8B8B-155A7FA4EB59}" srcOrd="4" destOrd="0" presId="urn:microsoft.com/office/officeart/2005/8/layout/cycle8"/>
    <dgm:cxn modelId="{7B40A49C-CDA2-4A78-8FAD-B86A9BF8C2B5}" type="presParOf" srcId="{8A8F19E6-2304-4171-8075-A6A2240F5561}" destId="{B41D93CD-6EE3-466E-939A-B74F4EF0B5EF}" srcOrd="5" destOrd="0" presId="urn:microsoft.com/office/officeart/2005/8/layout/cycle8"/>
    <dgm:cxn modelId="{D195940C-0623-42EF-9D99-2FC4B2424DB0}" type="presParOf" srcId="{8A8F19E6-2304-4171-8075-A6A2240F5561}" destId="{B77332EA-A7B3-4C74-B1E4-86957BA339B4}" srcOrd="6" destOrd="0" presId="urn:microsoft.com/office/officeart/2005/8/layout/cycle8"/>
    <dgm:cxn modelId="{DF96B5CF-854B-4658-BF4F-4F1C39F0C929}" type="presParOf" srcId="{8A8F19E6-2304-4171-8075-A6A2240F5561}" destId="{FB1B8896-C972-4B33-956D-57EF06DE20D4}" srcOrd="7" destOrd="0" presId="urn:microsoft.com/office/officeart/2005/8/layout/cycle8"/>
    <dgm:cxn modelId="{A55CD1F8-7881-4EE4-A8A6-2DDCB9494744}" type="presParOf" srcId="{8A8F19E6-2304-4171-8075-A6A2240F5561}" destId="{5FCC9357-4DE6-4E9A-82FC-6F65F561C1D9}" srcOrd="8" destOrd="0" presId="urn:microsoft.com/office/officeart/2005/8/layout/cycle8"/>
    <dgm:cxn modelId="{4CB2167D-9E31-465B-B7A6-5181648503C5}" type="presParOf" srcId="{8A8F19E6-2304-4171-8075-A6A2240F5561}" destId="{A5C59209-0A10-4942-A5A6-70E3BA30263D}" srcOrd="9" destOrd="0" presId="urn:microsoft.com/office/officeart/2005/8/layout/cycle8"/>
    <dgm:cxn modelId="{9F97C730-569C-4148-A8F0-AF8ABB47EA33}" type="presParOf" srcId="{8A8F19E6-2304-4171-8075-A6A2240F5561}" destId="{1C83C6B6-0119-4B65-9BA3-A2021570EEEE}" srcOrd="10" destOrd="0" presId="urn:microsoft.com/office/officeart/2005/8/layout/cycle8"/>
    <dgm:cxn modelId="{0ED1C7CE-A589-44EC-8A1B-F2A689380F29}" type="presParOf" srcId="{8A8F19E6-2304-4171-8075-A6A2240F5561}" destId="{96F27EBF-9EE7-4BE1-B2ED-1579A7F94B06}" srcOrd="11" destOrd="0" presId="urn:microsoft.com/office/officeart/2005/8/layout/cycle8"/>
    <dgm:cxn modelId="{2174B48A-A8C4-4936-9B99-88D64C51301D}" type="presParOf" srcId="{8A8F19E6-2304-4171-8075-A6A2240F5561}" destId="{BD5F8529-1309-49B4-80B1-9666574DF406}" srcOrd="12" destOrd="0" presId="urn:microsoft.com/office/officeart/2005/8/layout/cycle8"/>
    <dgm:cxn modelId="{53F6F750-0374-4346-A7C1-268400BFFDD5}" type="presParOf" srcId="{8A8F19E6-2304-4171-8075-A6A2240F5561}" destId="{1AD7E376-E3E3-4AA0-B267-75369573BDCB}" srcOrd="13" destOrd="0" presId="urn:microsoft.com/office/officeart/2005/8/layout/cycle8"/>
    <dgm:cxn modelId="{DE832F05-E69E-4A64-A705-4EDB27F38B3A}" type="presParOf" srcId="{8A8F19E6-2304-4171-8075-A6A2240F5561}" destId="{F22E5A4E-D2AD-4D33-B260-BFDEC15B70E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6972D-1099-432F-9AC6-F5BFAB29B24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0FF60B1-43CF-48AA-B97F-33F0C8219944}">
      <dgm:prSet phldrT="[Текст]" custT="1"/>
      <dgm:spPr/>
      <dgm:t>
        <a:bodyPr/>
        <a:lstStyle/>
        <a:p>
          <a:r>
            <a:rPr lang="ru-RU" sz="2800" dirty="0" err="1" smtClean="0"/>
            <a:t>Общеучеб</a:t>
          </a:r>
          <a:endParaRPr lang="ru-RU" sz="2800" dirty="0" smtClean="0"/>
        </a:p>
        <a:p>
          <a:r>
            <a:rPr lang="ru-RU" sz="2800" dirty="0" err="1" smtClean="0"/>
            <a:t>ные</a:t>
          </a:r>
          <a:r>
            <a:rPr lang="ru-RU" sz="2800" dirty="0" smtClean="0"/>
            <a:t> умения</a:t>
          </a:r>
          <a:endParaRPr lang="ru-RU" sz="2800" dirty="0"/>
        </a:p>
      </dgm:t>
    </dgm:pt>
    <dgm:pt modelId="{955C4D24-5364-40C4-905F-FB7D30E4D200}" type="parTrans" cxnId="{3EB5C2D9-523A-419C-95B1-C6ABA8C5A958}">
      <dgm:prSet/>
      <dgm:spPr/>
      <dgm:t>
        <a:bodyPr/>
        <a:lstStyle/>
        <a:p>
          <a:endParaRPr lang="ru-RU"/>
        </a:p>
      </dgm:t>
    </dgm:pt>
    <dgm:pt modelId="{A1030EFB-A256-4EF9-BFF7-6574ECF67843}" type="sibTrans" cxnId="{3EB5C2D9-523A-419C-95B1-C6ABA8C5A958}">
      <dgm:prSet/>
      <dgm:spPr/>
      <dgm:t>
        <a:bodyPr/>
        <a:lstStyle/>
        <a:p>
          <a:endParaRPr lang="ru-RU"/>
        </a:p>
      </dgm:t>
    </dgm:pt>
    <dgm:pt modelId="{D978AC6F-0DF9-4EC5-AEE3-91DDEC063735}">
      <dgm:prSet phldrT="[Текст]" custT="1"/>
      <dgm:spPr/>
      <dgm:t>
        <a:bodyPr/>
        <a:lstStyle/>
        <a:p>
          <a:r>
            <a:rPr lang="ru-RU" sz="2800" dirty="0" smtClean="0"/>
            <a:t>Общие способы деятельно</a:t>
          </a:r>
        </a:p>
        <a:p>
          <a:r>
            <a:rPr lang="ru-RU" sz="2800" dirty="0" err="1" smtClean="0"/>
            <a:t>сти</a:t>
          </a:r>
          <a:endParaRPr lang="ru-RU" sz="2800" dirty="0"/>
        </a:p>
      </dgm:t>
    </dgm:pt>
    <dgm:pt modelId="{3821AEA8-AE94-492C-9330-987A754A047C}" type="parTrans" cxnId="{E2BF4E64-0901-4584-9D5E-BCF1073BDB99}">
      <dgm:prSet/>
      <dgm:spPr/>
      <dgm:t>
        <a:bodyPr/>
        <a:lstStyle/>
        <a:p>
          <a:endParaRPr lang="ru-RU"/>
        </a:p>
      </dgm:t>
    </dgm:pt>
    <dgm:pt modelId="{9976DE3E-C3C6-4ADE-A924-400D27CB6826}" type="sibTrans" cxnId="{E2BF4E64-0901-4584-9D5E-BCF1073BDB99}">
      <dgm:prSet/>
      <dgm:spPr/>
      <dgm:t>
        <a:bodyPr/>
        <a:lstStyle/>
        <a:p>
          <a:endParaRPr lang="ru-RU"/>
        </a:p>
      </dgm:t>
    </dgm:pt>
    <dgm:pt modelId="{1438A122-0619-4391-8850-DE82B7E47DF8}">
      <dgm:prSet phldrT="[Текст]" custT="1"/>
      <dgm:spPr/>
      <dgm:t>
        <a:bodyPr/>
        <a:lstStyle/>
        <a:p>
          <a:r>
            <a:rPr lang="ru-RU" sz="2800" dirty="0" err="1" smtClean="0"/>
            <a:t>Надпредметные</a:t>
          </a:r>
          <a:r>
            <a:rPr lang="ru-RU" sz="2800" dirty="0" smtClean="0"/>
            <a:t>  действия</a:t>
          </a:r>
          <a:endParaRPr lang="ru-RU" sz="2800" dirty="0"/>
        </a:p>
      </dgm:t>
    </dgm:pt>
    <dgm:pt modelId="{467094FD-620F-48EF-B345-D92A6DC02BE8}" type="parTrans" cxnId="{06DAA61E-59F0-46ED-95B6-742E41D9F22F}">
      <dgm:prSet/>
      <dgm:spPr/>
      <dgm:t>
        <a:bodyPr/>
        <a:lstStyle/>
        <a:p>
          <a:endParaRPr lang="ru-RU"/>
        </a:p>
      </dgm:t>
    </dgm:pt>
    <dgm:pt modelId="{ED041AD3-1761-41A4-9CAA-FB39FF118D2C}" type="sibTrans" cxnId="{06DAA61E-59F0-46ED-95B6-742E41D9F22F}">
      <dgm:prSet/>
      <dgm:spPr/>
      <dgm:t>
        <a:bodyPr/>
        <a:lstStyle/>
        <a:p>
          <a:endParaRPr lang="ru-RU"/>
        </a:p>
      </dgm:t>
    </dgm:pt>
    <dgm:pt modelId="{3B5833EC-48F8-455B-A5AA-D5B51B0D0144}" type="pres">
      <dgm:prSet presAssocID="{AB36972D-1099-432F-9AC6-F5BFAB29B24F}" presName="Name0" presStyleCnt="0">
        <dgm:presLayoutVars>
          <dgm:dir/>
          <dgm:resizeHandles val="exact"/>
        </dgm:presLayoutVars>
      </dgm:prSet>
      <dgm:spPr/>
    </dgm:pt>
    <dgm:pt modelId="{2596D2FC-6B5D-4E78-94FD-89C5793DAD71}" type="pres">
      <dgm:prSet presAssocID="{A0FF60B1-43CF-48AA-B97F-33F0C8219944}" presName="node" presStyleLbl="node1" presStyleIdx="0" presStyleCnt="3" custScaleX="68383" custLinFactNeighborX="28701" custLinFactNeighborY="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6D1B-B34F-464A-80C4-06FB0970D9CD}" type="pres">
      <dgm:prSet presAssocID="{A1030EFB-A256-4EF9-BFF7-6574ECF6784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E24333F-3F96-4E23-B936-430292B94A18}" type="pres">
      <dgm:prSet presAssocID="{A1030EFB-A256-4EF9-BFF7-6574ECF6784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808865A-7E51-4D9A-9159-7BF992DD301E}" type="pres">
      <dgm:prSet presAssocID="{D978AC6F-0DF9-4EC5-AEE3-91DDEC063735}" presName="node" presStyleLbl="node1" presStyleIdx="1" presStyleCnt="3" custScaleX="78419" custLinFactNeighborX="1252" custLinFactNeighborY="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00796-7C8F-4D10-B65F-8A40669A24DE}" type="pres">
      <dgm:prSet presAssocID="{9976DE3E-C3C6-4ADE-A924-400D27CB682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8C7BECF-0946-4E5B-9744-20F61BD8798E}" type="pres">
      <dgm:prSet presAssocID="{9976DE3E-C3C6-4ADE-A924-400D27CB682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CC6E864-8117-472B-8701-4D511767CFFF}" type="pres">
      <dgm:prSet presAssocID="{1438A122-0619-4391-8850-DE82B7E47DF8}" presName="node" presStyleLbl="node1" presStyleIdx="2" presStyleCnt="3" custScaleX="78712" custLinFactNeighborX="-3027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AA61E-59F0-46ED-95B6-742E41D9F22F}" srcId="{AB36972D-1099-432F-9AC6-F5BFAB29B24F}" destId="{1438A122-0619-4391-8850-DE82B7E47DF8}" srcOrd="2" destOrd="0" parTransId="{467094FD-620F-48EF-B345-D92A6DC02BE8}" sibTransId="{ED041AD3-1761-41A4-9CAA-FB39FF118D2C}"/>
    <dgm:cxn modelId="{3A1A1062-984B-4E3B-8DE0-BC17538DF549}" type="presOf" srcId="{A1030EFB-A256-4EF9-BFF7-6574ECF67843}" destId="{DDB36D1B-B34F-464A-80C4-06FB0970D9CD}" srcOrd="0" destOrd="0" presId="urn:microsoft.com/office/officeart/2005/8/layout/process1"/>
    <dgm:cxn modelId="{7A5A4B84-044F-4EEA-8F4D-67EC67133D5D}" type="presOf" srcId="{9976DE3E-C3C6-4ADE-A924-400D27CB6826}" destId="{8CB00796-7C8F-4D10-B65F-8A40669A24DE}" srcOrd="0" destOrd="0" presId="urn:microsoft.com/office/officeart/2005/8/layout/process1"/>
    <dgm:cxn modelId="{ECC4B9EF-BFF1-4911-9E6B-5CB955C5437C}" type="presOf" srcId="{9976DE3E-C3C6-4ADE-A924-400D27CB6826}" destId="{18C7BECF-0946-4E5B-9744-20F61BD8798E}" srcOrd="1" destOrd="0" presId="urn:microsoft.com/office/officeart/2005/8/layout/process1"/>
    <dgm:cxn modelId="{5135EC13-72D9-48A5-9616-381ECBA2F356}" type="presOf" srcId="{A1030EFB-A256-4EF9-BFF7-6574ECF67843}" destId="{9E24333F-3F96-4E23-B936-430292B94A18}" srcOrd="1" destOrd="0" presId="urn:microsoft.com/office/officeart/2005/8/layout/process1"/>
    <dgm:cxn modelId="{3EB5C2D9-523A-419C-95B1-C6ABA8C5A958}" srcId="{AB36972D-1099-432F-9AC6-F5BFAB29B24F}" destId="{A0FF60B1-43CF-48AA-B97F-33F0C8219944}" srcOrd="0" destOrd="0" parTransId="{955C4D24-5364-40C4-905F-FB7D30E4D200}" sibTransId="{A1030EFB-A256-4EF9-BFF7-6574ECF67843}"/>
    <dgm:cxn modelId="{E2BF4E64-0901-4584-9D5E-BCF1073BDB99}" srcId="{AB36972D-1099-432F-9AC6-F5BFAB29B24F}" destId="{D978AC6F-0DF9-4EC5-AEE3-91DDEC063735}" srcOrd="1" destOrd="0" parTransId="{3821AEA8-AE94-492C-9330-987A754A047C}" sibTransId="{9976DE3E-C3C6-4ADE-A924-400D27CB6826}"/>
    <dgm:cxn modelId="{77F3E06F-2379-4CEA-93D8-9703E7757BDA}" type="presOf" srcId="{D978AC6F-0DF9-4EC5-AEE3-91DDEC063735}" destId="{E808865A-7E51-4D9A-9159-7BF992DD301E}" srcOrd="0" destOrd="0" presId="urn:microsoft.com/office/officeart/2005/8/layout/process1"/>
    <dgm:cxn modelId="{3416F574-FBF7-4980-A90A-45C886F219E5}" type="presOf" srcId="{AB36972D-1099-432F-9AC6-F5BFAB29B24F}" destId="{3B5833EC-48F8-455B-A5AA-D5B51B0D0144}" srcOrd="0" destOrd="0" presId="urn:microsoft.com/office/officeart/2005/8/layout/process1"/>
    <dgm:cxn modelId="{EA1A5CDB-F0A3-4E09-840C-D6C553F464D3}" type="presOf" srcId="{A0FF60B1-43CF-48AA-B97F-33F0C8219944}" destId="{2596D2FC-6B5D-4E78-94FD-89C5793DAD71}" srcOrd="0" destOrd="0" presId="urn:microsoft.com/office/officeart/2005/8/layout/process1"/>
    <dgm:cxn modelId="{779CF44F-6FAF-4CFC-BC83-F4D266211F65}" type="presOf" srcId="{1438A122-0619-4391-8850-DE82B7E47DF8}" destId="{3CC6E864-8117-472B-8701-4D511767CFFF}" srcOrd="0" destOrd="0" presId="urn:microsoft.com/office/officeart/2005/8/layout/process1"/>
    <dgm:cxn modelId="{5E60B85E-BA64-49CD-8D23-0BC6605AE8AF}" type="presParOf" srcId="{3B5833EC-48F8-455B-A5AA-D5B51B0D0144}" destId="{2596D2FC-6B5D-4E78-94FD-89C5793DAD71}" srcOrd="0" destOrd="0" presId="urn:microsoft.com/office/officeart/2005/8/layout/process1"/>
    <dgm:cxn modelId="{3A48ED5A-C528-44E7-9A34-CFFACFF37525}" type="presParOf" srcId="{3B5833EC-48F8-455B-A5AA-D5B51B0D0144}" destId="{DDB36D1B-B34F-464A-80C4-06FB0970D9CD}" srcOrd="1" destOrd="0" presId="urn:microsoft.com/office/officeart/2005/8/layout/process1"/>
    <dgm:cxn modelId="{CF9A96E5-333F-4B59-98B4-F107D509AEFE}" type="presParOf" srcId="{DDB36D1B-B34F-464A-80C4-06FB0970D9CD}" destId="{9E24333F-3F96-4E23-B936-430292B94A18}" srcOrd="0" destOrd="0" presId="urn:microsoft.com/office/officeart/2005/8/layout/process1"/>
    <dgm:cxn modelId="{4E1B257A-B5D4-4C60-8A49-4A64C97BAE12}" type="presParOf" srcId="{3B5833EC-48F8-455B-A5AA-D5B51B0D0144}" destId="{E808865A-7E51-4D9A-9159-7BF992DD301E}" srcOrd="2" destOrd="0" presId="urn:microsoft.com/office/officeart/2005/8/layout/process1"/>
    <dgm:cxn modelId="{5E0CF8F8-839B-4781-88FF-0B4E82E594D9}" type="presParOf" srcId="{3B5833EC-48F8-455B-A5AA-D5B51B0D0144}" destId="{8CB00796-7C8F-4D10-B65F-8A40669A24DE}" srcOrd="3" destOrd="0" presId="urn:microsoft.com/office/officeart/2005/8/layout/process1"/>
    <dgm:cxn modelId="{3384131A-49CC-47D4-9688-F74B8E4427A5}" type="presParOf" srcId="{8CB00796-7C8F-4D10-B65F-8A40669A24DE}" destId="{18C7BECF-0946-4E5B-9744-20F61BD8798E}" srcOrd="0" destOrd="0" presId="urn:microsoft.com/office/officeart/2005/8/layout/process1"/>
    <dgm:cxn modelId="{52783009-A4C8-4ED1-8787-718759C076D8}" type="presParOf" srcId="{3B5833EC-48F8-455B-A5AA-D5B51B0D0144}" destId="{3CC6E864-8117-472B-8701-4D511767CF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59A65-B020-4276-A015-C9E6A0ABF767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8DFA5-1974-41EE-805D-EC721346C797}">
      <dgm:prSet phldrT="[Текст]"/>
      <dgm:spPr/>
      <dgm:t>
        <a:bodyPr/>
        <a:lstStyle/>
        <a:p>
          <a:r>
            <a:rPr lang="ru-RU" b="1" dirty="0" smtClean="0"/>
            <a:t>Клуб «Эрудит»</a:t>
          </a:r>
          <a:endParaRPr lang="ru-RU" b="1" dirty="0"/>
        </a:p>
      </dgm:t>
    </dgm:pt>
    <dgm:pt modelId="{83B3DA03-577E-44B1-9837-8805BCB11C9B}" type="parTrans" cxnId="{CAE3955A-4AB2-4343-B42D-94FADE819B20}">
      <dgm:prSet/>
      <dgm:spPr/>
      <dgm:t>
        <a:bodyPr/>
        <a:lstStyle/>
        <a:p>
          <a:endParaRPr lang="ru-RU"/>
        </a:p>
      </dgm:t>
    </dgm:pt>
    <dgm:pt modelId="{C6265929-2AB2-4A30-BCB4-3589B5B2D6DE}" type="sibTrans" cxnId="{CAE3955A-4AB2-4343-B42D-94FADE819B20}">
      <dgm:prSet/>
      <dgm:spPr/>
      <dgm:t>
        <a:bodyPr/>
        <a:lstStyle/>
        <a:p>
          <a:endParaRPr lang="ru-RU"/>
        </a:p>
      </dgm:t>
    </dgm:pt>
    <dgm:pt modelId="{03FF17F3-C73A-446B-BAFB-B3350224C3E7}">
      <dgm:prSet phldrT="[Текст]"/>
      <dgm:spPr/>
      <dgm:t>
        <a:bodyPr/>
        <a:lstStyle/>
        <a:p>
          <a:r>
            <a:rPr lang="ru-RU" b="1" dirty="0" smtClean="0"/>
            <a:t>«Игры Разума»</a:t>
          </a:r>
          <a:endParaRPr lang="ru-RU" b="1" dirty="0"/>
        </a:p>
      </dgm:t>
    </dgm:pt>
    <dgm:pt modelId="{6B154B60-3783-46BD-B17C-4C30ECB466F0}" type="parTrans" cxnId="{AF2E3601-E234-4E30-869D-052B52F143A5}">
      <dgm:prSet/>
      <dgm:spPr/>
      <dgm:t>
        <a:bodyPr/>
        <a:lstStyle/>
        <a:p>
          <a:endParaRPr lang="ru-RU"/>
        </a:p>
      </dgm:t>
    </dgm:pt>
    <dgm:pt modelId="{81EC418F-FAE1-48D7-8FAC-408A270C3D06}" type="sibTrans" cxnId="{AF2E3601-E234-4E30-869D-052B52F143A5}">
      <dgm:prSet/>
      <dgm:spPr/>
      <dgm:t>
        <a:bodyPr/>
        <a:lstStyle/>
        <a:p>
          <a:endParaRPr lang="ru-RU"/>
        </a:p>
      </dgm:t>
    </dgm:pt>
    <dgm:pt modelId="{D9AFF03B-33E8-443F-BAA2-D34147E28D29}">
      <dgm:prSet phldrT="[Текст]"/>
      <dgm:spPr/>
      <dgm:t>
        <a:bodyPr/>
        <a:lstStyle/>
        <a:p>
          <a:r>
            <a:rPr lang="ru-RU" b="1" dirty="0" smtClean="0"/>
            <a:t>Игры «</a:t>
          </a:r>
          <a:r>
            <a:rPr lang="en-US" b="1" dirty="0" smtClean="0"/>
            <a:t>MAN GO</a:t>
          </a:r>
          <a:r>
            <a:rPr lang="ru-RU" b="1" dirty="0" smtClean="0"/>
            <a:t>»»</a:t>
          </a:r>
          <a:endParaRPr lang="ru-RU" b="1" dirty="0"/>
        </a:p>
      </dgm:t>
    </dgm:pt>
    <dgm:pt modelId="{F5DE8563-64C5-430D-9460-343F9174FDD3}" type="parTrans" cxnId="{5041E108-45FC-4DD9-8747-FF43143A913E}">
      <dgm:prSet/>
      <dgm:spPr/>
      <dgm:t>
        <a:bodyPr/>
        <a:lstStyle/>
        <a:p>
          <a:endParaRPr lang="ru-RU"/>
        </a:p>
      </dgm:t>
    </dgm:pt>
    <dgm:pt modelId="{DBA71880-81DB-405F-9320-D9E7A983B4D1}" type="sibTrans" cxnId="{5041E108-45FC-4DD9-8747-FF43143A913E}">
      <dgm:prSet/>
      <dgm:spPr/>
      <dgm:t>
        <a:bodyPr/>
        <a:lstStyle/>
        <a:p>
          <a:endParaRPr lang="ru-RU"/>
        </a:p>
      </dgm:t>
    </dgm:pt>
    <dgm:pt modelId="{607C9B04-8EED-4539-B909-F5A518996C3A}" type="pres">
      <dgm:prSet presAssocID="{88859A65-B020-4276-A015-C9E6A0ABF7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31172-6128-400B-89F5-332205A1C8A9}" type="pres">
      <dgm:prSet presAssocID="{7138DFA5-1974-41EE-805D-EC721346C797}" presName="parentLin" presStyleCnt="0"/>
      <dgm:spPr/>
      <dgm:t>
        <a:bodyPr/>
        <a:lstStyle/>
        <a:p>
          <a:endParaRPr lang="ru-RU"/>
        </a:p>
      </dgm:t>
    </dgm:pt>
    <dgm:pt modelId="{B4BD7E3F-706D-4313-9F29-A25CA703FEAC}" type="pres">
      <dgm:prSet presAssocID="{7138DFA5-1974-41EE-805D-EC721346C7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DEEDC6-5A37-4F1B-973E-3A6FB957216C}" type="pres">
      <dgm:prSet presAssocID="{7138DFA5-1974-41EE-805D-EC721346C7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37A78-EA39-4E8A-950C-CBA96A415062}" type="pres">
      <dgm:prSet presAssocID="{7138DFA5-1974-41EE-805D-EC721346C797}" presName="negativeSpace" presStyleCnt="0"/>
      <dgm:spPr/>
      <dgm:t>
        <a:bodyPr/>
        <a:lstStyle/>
        <a:p>
          <a:endParaRPr lang="ru-RU"/>
        </a:p>
      </dgm:t>
    </dgm:pt>
    <dgm:pt modelId="{A865491F-446E-44B0-954A-7F5CB045D01D}" type="pres">
      <dgm:prSet presAssocID="{7138DFA5-1974-41EE-805D-EC721346C79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E00B0-1269-40CF-94E3-16E57E9EEE17}" type="pres">
      <dgm:prSet presAssocID="{C6265929-2AB2-4A30-BCB4-3589B5B2D6DE}" presName="spaceBetweenRectangles" presStyleCnt="0"/>
      <dgm:spPr/>
      <dgm:t>
        <a:bodyPr/>
        <a:lstStyle/>
        <a:p>
          <a:endParaRPr lang="ru-RU"/>
        </a:p>
      </dgm:t>
    </dgm:pt>
    <dgm:pt modelId="{A50132A7-B079-432B-A213-D9234C906C14}" type="pres">
      <dgm:prSet presAssocID="{03FF17F3-C73A-446B-BAFB-B3350224C3E7}" presName="parentLin" presStyleCnt="0"/>
      <dgm:spPr/>
      <dgm:t>
        <a:bodyPr/>
        <a:lstStyle/>
        <a:p>
          <a:endParaRPr lang="ru-RU"/>
        </a:p>
      </dgm:t>
    </dgm:pt>
    <dgm:pt modelId="{8614D35B-983D-4483-86BB-8C007BA9B9F5}" type="pres">
      <dgm:prSet presAssocID="{03FF17F3-C73A-446B-BAFB-B3350224C3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B9D6CE-455D-47B0-8335-18BFE8475497}" type="pres">
      <dgm:prSet presAssocID="{03FF17F3-C73A-446B-BAFB-B3350224C3E7}" presName="parentText" presStyleLbl="node1" presStyleIdx="1" presStyleCnt="3" custScaleX="107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C65DF-0ABF-47B0-BDC0-F067B0BC8333}" type="pres">
      <dgm:prSet presAssocID="{03FF17F3-C73A-446B-BAFB-B3350224C3E7}" presName="negativeSpace" presStyleCnt="0"/>
      <dgm:spPr/>
      <dgm:t>
        <a:bodyPr/>
        <a:lstStyle/>
        <a:p>
          <a:endParaRPr lang="ru-RU"/>
        </a:p>
      </dgm:t>
    </dgm:pt>
    <dgm:pt modelId="{3E6C1560-5F0C-4CED-AC2F-BA4BCFB29D9F}" type="pres">
      <dgm:prSet presAssocID="{03FF17F3-C73A-446B-BAFB-B3350224C3E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A20A3-B489-42D7-B112-4AD303B86AC7}" type="pres">
      <dgm:prSet presAssocID="{81EC418F-FAE1-48D7-8FAC-408A270C3D06}" presName="spaceBetweenRectangles" presStyleCnt="0"/>
      <dgm:spPr/>
      <dgm:t>
        <a:bodyPr/>
        <a:lstStyle/>
        <a:p>
          <a:endParaRPr lang="ru-RU"/>
        </a:p>
      </dgm:t>
    </dgm:pt>
    <dgm:pt modelId="{3746CD7F-6F56-4CC0-9B6C-01AD50EFBCBD}" type="pres">
      <dgm:prSet presAssocID="{D9AFF03B-33E8-443F-BAA2-D34147E28D29}" presName="parentLin" presStyleCnt="0"/>
      <dgm:spPr/>
      <dgm:t>
        <a:bodyPr/>
        <a:lstStyle/>
        <a:p>
          <a:endParaRPr lang="ru-RU"/>
        </a:p>
      </dgm:t>
    </dgm:pt>
    <dgm:pt modelId="{E0030608-A359-41C4-A6AF-968CAED72C68}" type="pres">
      <dgm:prSet presAssocID="{D9AFF03B-33E8-443F-BAA2-D34147E28D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B9B7DA6-A1CB-4AE1-AD38-732F8F5240AC}" type="pres">
      <dgm:prSet presAssocID="{D9AFF03B-33E8-443F-BAA2-D34147E28D29}" presName="parentText" presStyleLbl="node1" presStyleIdx="2" presStyleCnt="3" custScaleX="129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2540A-ACB6-48E0-886C-E5C6AB6D4478}" type="pres">
      <dgm:prSet presAssocID="{D9AFF03B-33E8-443F-BAA2-D34147E28D29}" presName="negativeSpace" presStyleCnt="0"/>
      <dgm:spPr/>
      <dgm:t>
        <a:bodyPr/>
        <a:lstStyle/>
        <a:p>
          <a:endParaRPr lang="ru-RU"/>
        </a:p>
      </dgm:t>
    </dgm:pt>
    <dgm:pt modelId="{1F3A8CDD-E169-4851-BC94-BB7D445A60FD}" type="pres">
      <dgm:prSet presAssocID="{D9AFF03B-33E8-443F-BAA2-D34147E28D2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EC4BE-BF28-44A7-8958-3F8AC8F17C8D}" type="presOf" srcId="{03FF17F3-C73A-446B-BAFB-B3350224C3E7}" destId="{8614D35B-983D-4483-86BB-8C007BA9B9F5}" srcOrd="0" destOrd="0" presId="urn:microsoft.com/office/officeart/2005/8/layout/list1"/>
    <dgm:cxn modelId="{4120043F-EF29-4DFD-97EF-2C815ACD8C74}" type="presOf" srcId="{D9AFF03B-33E8-443F-BAA2-D34147E28D29}" destId="{E0030608-A359-41C4-A6AF-968CAED72C68}" srcOrd="0" destOrd="0" presId="urn:microsoft.com/office/officeart/2005/8/layout/list1"/>
    <dgm:cxn modelId="{AF2E3601-E234-4E30-869D-052B52F143A5}" srcId="{88859A65-B020-4276-A015-C9E6A0ABF767}" destId="{03FF17F3-C73A-446B-BAFB-B3350224C3E7}" srcOrd="1" destOrd="0" parTransId="{6B154B60-3783-46BD-B17C-4C30ECB466F0}" sibTransId="{81EC418F-FAE1-48D7-8FAC-408A270C3D06}"/>
    <dgm:cxn modelId="{48D9BEBE-E643-4C56-BFDF-D09449E27F5B}" type="presOf" srcId="{D9AFF03B-33E8-443F-BAA2-D34147E28D29}" destId="{EB9B7DA6-A1CB-4AE1-AD38-732F8F5240AC}" srcOrd="1" destOrd="0" presId="urn:microsoft.com/office/officeart/2005/8/layout/list1"/>
    <dgm:cxn modelId="{30D7B8FD-7CA3-46FF-A799-2E7E4F97677B}" type="presOf" srcId="{88859A65-B020-4276-A015-C9E6A0ABF767}" destId="{607C9B04-8EED-4539-B909-F5A518996C3A}" srcOrd="0" destOrd="0" presId="urn:microsoft.com/office/officeart/2005/8/layout/list1"/>
    <dgm:cxn modelId="{CA545E20-5C8E-4CE8-9D0C-F6497508F75E}" type="presOf" srcId="{7138DFA5-1974-41EE-805D-EC721346C797}" destId="{B4BD7E3F-706D-4313-9F29-A25CA703FEAC}" srcOrd="0" destOrd="0" presId="urn:microsoft.com/office/officeart/2005/8/layout/list1"/>
    <dgm:cxn modelId="{CAE3955A-4AB2-4343-B42D-94FADE819B20}" srcId="{88859A65-B020-4276-A015-C9E6A0ABF767}" destId="{7138DFA5-1974-41EE-805D-EC721346C797}" srcOrd="0" destOrd="0" parTransId="{83B3DA03-577E-44B1-9837-8805BCB11C9B}" sibTransId="{C6265929-2AB2-4A30-BCB4-3589B5B2D6DE}"/>
    <dgm:cxn modelId="{01A45014-E011-4A59-BFF0-48A988942165}" type="presOf" srcId="{7138DFA5-1974-41EE-805D-EC721346C797}" destId="{81DEEDC6-5A37-4F1B-973E-3A6FB957216C}" srcOrd="1" destOrd="0" presId="urn:microsoft.com/office/officeart/2005/8/layout/list1"/>
    <dgm:cxn modelId="{5041E108-45FC-4DD9-8747-FF43143A913E}" srcId="{88859A65-B020-4276-A015-C9E6A0ABF767}" destId="{D9AFF03B-33E8-443F-BAA2-D34147E28D29}" srcOrd="2" destOrd="0" parTransId="{F5DE8563-64C5-430D-9460-343F9174FDD3}" sibTransId="{DBA71880-81DB-405F-9320-D9E7A983B4D1}"/>
    <dgm:cxn modelId="{D17BD0D9-52C5-4655-BF69-461DA2A52EA2}" type="presOf" srcId="{03FF17F3-C73A-446B-BAFB-B3350224C3E7}" destId="{E3B9D6CE-455D-47B0-8335-18BFE8475497}" srcOrd="1" destOrd="0" presId="urn:microsoft.com/office/officeart/2005/8/layout/list1"/>
    <dgm:cxn modelId="{3E3E3F91-3925-432A-8DB4-33041CCE7F6E}" type="presParOf" srcId="{607C9B04-8EED-4539-B909-F5A518996C3A}" destId="{9A831172-6128-400B-89F5-332205A1C8A9}" srcOrd="0" destOrd="0" presId="urn:microsoft.com/office/officeart/2005/8/layout/list1"/>
    <dgm:cxn modelId="{13B299B7-87F0-4831-B43B-319A9A18FDC8}" type="presParOf" srcId="{9A831172-6128-400B-89F5-332205A1C8A9}" destId="{B4BD7E3F-706D-4313-9F29-A25CA703FEAC}" srcOrd="0" destOrd="0" presId="urn:microsoft.com/office/officeart/2005/8/layout/list1"/>
    <dgm:cxn modelId="{06D181EC-5222-4778-AF95-A0C8B1BC8AFC}" type="presParOf" srcId="{9A831172-6128-400B-89F5-332205A1C8A9}" destId="{81DEEDC6-5A37-4F1B-973E-3A6FB957216C}" srcOrd="1" destOrd="0" presId="urn:microsoft.com/office/officeart/2005/8/layout/list1"/>
    <dgm:cxn modelId="{96C2AF51-9506-4D71-BF5B-4E5BE018BFCA}" type="presParOf" srcId="{607C9B04-8EED-4539-B909-F5A518996C3A}" destId="{87A37A78-EA39-4E8A-950C-CBA96A415062}" srcOrd="1" destOrd="0" presId="urn:microsoft.com/office/officeart/2005/8/layout/list1"/>
    <dgm:cxn modelId="{1E279C15-F631-49A2-B356-D1F1496D1F74}" type="presParOf" srcId="{607C9B04-8EED-4539-B909-F5A518996C3A}" destId="{A865491F-446E-44B0-954A-7F5CB045D01D}" srcOrd="2" destOrd="0" presId="urn:microsoft.com/office/officeart/2005/8/layout/list1"/>
    <dgm:cxn modelId="{32742C9F-2C67-432D-9668-21FD8AE90472}" type="presParOf" srcId="{607C9B04-8EED-4539-B909-F5A518996C3A}" destId="{924E00B0-1269-40CF-94E3-16E57E9EEE17}" srcOrd="3" destOrd="0" presId="urn:microsoft.com/office/officeart/2005/8/layout/list1"/>
    <dgm:cxn modelId="{91330380-FEAD-4818-BF08-BFEA22B06D48}" type="presParOf" srcId="{607C9B04-8EED-4539-B909-F5A518996C3A}" destId="{A50132A7-B079-432B-A213-D9234C906C14}" srcOrd="4" destOrd="0" presId="urn:microsoft.com/office/officeart/2005/8/layout/list1"/>
    <dgm:cxn modelId="{92DAEF1B-BD99-4BA0-92F0-9D890F40F613}" type="presParOf" srcId="{A50132A7-B079-432B-A213-D9234C906C14}" destId="{8614D35B-983D-4483-86BB-8C007BA9B9F5}" srcOrd="0" destOrd="0" presId="urn:microsoft.com/office/officeart/2005/8/layout/list1"/>
    <dgm:cxn modelId="{33C7A29C-A3DA-45D1-AE13-2E3B52A66065}" type="presParOf" srcId="{A50132A7-B079-432B-A213-D9234C906C14}" destId="{E3B9D6CE-455D-47B0-8335-18BFE8475497}" srcOrd="1" destOrd="0" presId="urn:microsoft.com/office/officeart/2005/8/layout/list1"/>
    <dgm:cxn modelId="{3539AA9B-2E41-46DE-A5C3-AA868FECE900}" type="presParOf" srcId="{607C9B04-8EED-4539-B909-F5A518996C3A}" destId="{A2BC65DF-0ABF-47B0-BDC0-F067B0BC8333}" srcOrd="5" destOrd="0" presId="urn:microsoft.com/office/officeart/2005/8/layout/list1"/>
    <dgm:cxn modelId="{B1FEAE18-9497-40BF-8CAF-78E814617D5E}" type="presParOf" srcId="{607C9B04-8EED-4539-B909-F5A518996C3A}" destId="{3E6C1560-5F0C-4CED-AC2F-BA4BCFB29D9F}" srcOrd="6" destOrd="0" presId="urn:microsoft.com/office/officeart/2005/8/layout/list1"/>
    <dgm:cxn modelId="{B949329E-1176-4371-B63E-0B070724FC85}" type="presParOf" srcId="{607C9B04-8EED-4539-B909-F5A518996C3A}" destId="{6A5A20A3-B489-42D7-B112-4AD303B86AC7}" srcOrd="7" destOrd="0" presId="urn:microsoft.com/office/officeart/2005/8/layout/list1"/>
    <dgm:cxn modelId="{67D79AEE-6ADE-4648-8D41-F6C8B599F998}" type="presParOf" srcId="{607C9B04-8EED-4539-B909-F5A518996C3A}" destId="{3746CD7F-6F56-4CC0-9B6C-01AD50EFBCBD}" srcOrd="8" destOrd="0" presId="urn:microsoft.com/office/officeart/2005/8/layout/list1"/>
    <dgm:cxn modelId="{9115DF86-F6E8-4A4F-9C39-EA96BD879A72}" type="presParOf" srcId="{3746CD7F-6F56-4CC0-9B6C-01AD50EFBCBD}" destId="{E0030608-A359-41C4-A6AF-968CAED72C68}" srcOrd="0" destOrd="0" presId="urn:microsoft.com/office/officeart/2005/8/layout/list1"/>
    <dgm:cxn modelId="{0D831D48-851E-49FE-8587-55A4C0B06EF7}" type="presParOf" srcId="{3746CD7F-6F56-4CC0-9B6C-01AD50EFBCBD}" destId="{EB9B7DA6-A1CB-4AE1-AD38-732F8F5240AC}" srcOrd="1" destOrd="0" presId="urn:microsoft.com/office/officeart/2005/8/layout/list1"/>
    <dgm:cxn modelId="{F20F68C7-B00A-4749-A85D-80BCBA369C4B}" type="presParOf" srcId="{607C9B04-8EED-4539-B909-F5A518996C3A}" destId="{63D2540A-ACB6-48E0-886C-E5C6AB6D4478}" srcOrd="9" destOrd="0" presId="urn:microsoft.com/office/officeart/2005/8/layout/list1"/>
    <dgm:cxn modelId="{973BB5A8-7E75-43B7-839E-EBBBC7538963}" type="presParOf" srcId="{607C9B04-8EED-4539-B909-F5A518996C3A}" destId="{1F3A8CDD-E169-4851-BC94-BB7D445A60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8ADFA-DBF1-468F-8A1B-A030D2342CC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3ACE34FD-3E01-4457-B349-0AFD6970FF32}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ru-RU" sz="1400" baseline="0" dirty="0" smtClean="0">
              <a:latin typeface="Arial"/>
            </a:rPr>
            <a:t> </a:t>
          </a:r>
          <a:r>
            <a:rPr lang="ru-RU" sz="1600" b="1" baseline="0" dirty="0" smtClean="0">
              <a:solidFill>
                <a:srgbClr val="002060"/>
              </a:solidFill>
              <a:latin typeface="+mj-lt"/>
            </a:rPr>
            <a:t>Деятельность</a:t>
          </a:r>
        </a:p>
        <a:p>
          <a:pPr marR="0" algn="ctr" rtl="0"/>
          <a:r>
            <a:rPr lang="ru-RU" sz="1600" b="1" baseline="0" dirty="0" smtClean="0">
              <a:solidFill>
                <a:srgbClr val="002060"/>
              </a:solidFill>
              <a:latin typeface="+mj-lt"/>
            </a:rPr>
            <a:t>клуба «Эрудит»</a:t>
          </a:r>
          <a:endParaRPr lang="ru-RU" sz="1600" b="1" dirty="0" smtClean="0">
            <a:solidFill>
              <a:srgbClr val="002060"/>
            </a:solidFill>
            <a:latin typeface="+mj-lt"/>
          </a:endParaRPr>
        </a:p>
      </dgm:t>
    </dgm:pt>
    <dgm:pt modelId="{4EBA21D5-3F17-4795-81E8-8DDAC6D8224F}" type="parTrans" cxnId="{53AA497A-62DB-44D5-8E6C-25E461B2F38C}">
      <dgm:prSet/>
      <dgm:spPr/>
      <dgm:t>
        <a:bodyPr/>
        <a:lstStyle/>
        <a:p>
          <a:endParaRPr lang="ru-RU"/>
        </a:p>
      </dgm:t>
    </dgm:pt>
    <dgm:pt modelId="{111EC623-5085-4198-A494-2AC4C27C8DDC}" type="sibTrans" cxnId="{53AA497A-62DB-44D5-8E6C-25E461B2F38C}">
      <dgm:prSet/>
      <dgm:spPr/>
      <dgm:t>
        <a:bodyPr/>
        <a:lstStyle/>
        <a:p>
          <a:endParaRPr lang="ru-RU"/>
        </a:p>
      </dgm:t>
    </dgm:pt>
    <dgm:pt modelId="{CCB025E2-1048-4D68-9935-2272B51E360B}">
      <dgm:prSet/>
      <dgm:spPr>
        <a:solidFill>
          <a:srgbClr val="00B0F0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R="0" algn="ctr" rtl="0"/>
          <a:r>
            <a:rPr lang="ru-RU" b="1" baseline="0" dirty="0" smtClean="0">
              <a:solidFill>
                <a:schemeClr val="bg1"/>
              </a:solidFill>
              <a:latin typeface="Arial"/>
            </a:rPr>
            <a:t>Еженедельные</a:t>
          </a:r>
        </a:p>
        <a:p>
          <a:pPr marR="0" algn="ctr" rtl="0"/>
          <a:r>
            <a:rPr lang="ru-RU" b="1" baseline="0" dirty="0" smtClean="0">
              <a:solidFill>
                <a:schemeClr val="bg1"/>
              </a:solidFill>
              <a:latin typeface="Arial"/>
            </a:rPr>
            <a:t>клубные занятия</a:t>
          </a:r>
        </a:p>
        <a:p>
          <a:pPr marR="0" algn="ctr" rtl="0"/>
          <a:r>
            <a:rPr lang="ru-RU" b="1" baseline="0" dirty="0" smtClean="0">
              <a:solidFill>
                <a:schemeClr val="bg1"/>
              </a:solidFill>
              <a:latin typeface="Arial"/>
            </a:rPr>
            <a:t>(вторник )</a:t>
          </a:r>
          <a:endParaRPr lang="ru-RU" b="1" dirty="0" smtClean="0">
            <a:solidFill>
              <a:schemeClr val="bg1"/>
            </a:solidFill>
          </a:endParaRPr>
        </a:p>
      </dgm:t>
    </dgm:pt>
    <dgm:pt modelId="{D04D2614-82F3-4169-A622-752672017D49}" type="parTrans" cxnId="{02253D89-15D6-4578-A263-F2A2781E49A3}">
      <dgm:prSet/>
      <dgm:spPr/>
      <dgm:t>
        <a:bodyPr/>
        <a:lstStyle/>
        <a:p>
          <a:endParaRPr lang="ru-RU"/>
        </a:p>
      </dgm:t>
    </dgm:pt>
    <dgm:pt modelId="{A9D3E3E7-4D1C-4A29-8D50-4DE608DED6D0}" type="sibTrans" cxnId="{02253D89-15D6-4578-A263-F2A2781E49A3}">
      <dgm:prSet/>
      <dgm:spPr/>
      <dgm:t>
        <a:bodyPr/>
        <a:lstStyle/>
        <a:p>
          <a:endParaRPr lang="ru-RU"/>
        </a:p>
      </dgm:t>
    </dgm:pt>
    <dgm:pt modelId="{B73281B3-AAAA-4D5C-9BA2-A3064B7712FB}">
      <dgm:prSet custT="1"/>
      <dgm:spPr>
        <a:solidFill>
          <a:srgbClr val="00B0F0"/>
        </a:solidFill>
      </dgm:spPr>
      <dgm:t>
        <a:bodyPr/>
        <a:lstStyle/>
        <a:p>
          <a:pPr marR="0" algn="ctr" rtl="0"/>
          <a:r>
            <a:rPr lang="ru-RU" sz="1600" b="1" baseline="0" dirty="0" smtClean="0">
              <a:solidFill>
                <a:schemeClr val="bg1"/>
              </a:solidFill>
              <a:latin typeface="Arial"/>
            </a:rPr>
            <a:t>тренинги</a:t>
          </a:r>
          <a:endParaRPr lang="ru-RU" sz="1600" b="1" dirty="0" smtClean="0">
            <a:solidFill>
              <a:schemeClr val="bg1"/>
            </a:solidFill>
          </a:endParaRPr>
        </a:p>
      </dgm:t>
    </dgm:pt>
    <dgm:pt modelId="{1B02CC02-5CD7-4D73-BF2B-770AF84AC951}" type="parTrans" cxnId="{6106E620-EA3D-4B3D-B184-9C582C3EBD85}">
      <dgm:prSet/>
      <dgm:spPr/>
      <dgm:t>
        <a:bodyPr/>
        <a:lstStyle/>
        <a:p>
          <a:endParaRPr lang="ru-RU"/>
        </a:p>
      </dgm:t>
    </dgm:pt>
    <dgm:pt modelId="{712F505A-3271-422F-9974-039E158DF789}" type="sibTrans" cxnId="{6106E620-EA3D-4B3D-B184-9C582C3EBD85}">
      <dgm:prSet/>
      <dgm:spPr/>
      <dgm:t>
        <a:bodyPr/>
        <a:lstStyle/>
        <a:p>
          <a:endParaRPr lang="ru-RU"/>
        </a:p>
      </dgm:t>
    </dgm:pt>
    <dgm:pt modelId="{BCF2451A-8FCE-4227-8DCC-98EA64451424}">
      <dgm:prSet/>
      <dgm:spPr>
        <a:solidFill>
          <a:srgbClr val="00B0F0"/>
        </a:solidFill>
      </dgm:spPr>
      <dgm:t>
        <a:bodyPr/>
        <a:lstStyle/>
        <a:p>
          <a:pPr marR="0" algn="ctr" rtl="0"/>
          <a:r>
            <a:rPr lang="ru-RU" b="1" baseline="0" dirty="0" smtClean="0">
              <a:latin typeface="Arial"/>
            </a:rPr>
            <a:t>Анаграммы </a:t>
          </a:r>
        </a:p>
        <a:p>
          <a:pPr marR="0" algn="ctr" rtl="0"/>
          <a:r>
            <a:rPr lang="ru-RU" b="1" baseline="0" dirty="0" smtClean="0">
              <a:latin typeface="Arial"/>
            </a:rPr>
            <a:t>ребусы </a:t>
          </a:r>
        </a:p>
        <a:p>
          <a:pPr marR="0" algn="ctr" rtl="0"/>
          <a:r>
            <a:rPr lang="ru-RU" b="1" baseline="0" dirty="0" smtClean="0">
              <a:latin typeface="Arial"/>
            </a:rPr>
            <a:t>«да-</a:t>
          </a:r>
          <a:r>
            <a:rPr lang="ru-RU" b="1" baseline="0" dirty="0" err="1" smtClean="0">
              <a:latin typeface="Arial"/>
            </a:rPr>
            <a:t>нетки</a:t>
          </a:r>
          <a:r>
            <a:rPr lang="ru-RU" b="1" baseline="0" dirty="0" smtClean="0">
              <a:latin typeface="Arial"/>
            </a:rPr>
            <a:t>» </a:t>
          </a:r>
          <a:endParaRPr lang="ru-RU" b="1" dirty="0" smtClean="0"/>
        </a:p>
      </dgm:t>
    </dgm:pt>
    <dgm:pt modelId="{202E9965-198C-4F6D-8548-AD978707D1F4}" type="parTrans" cxnId="{1A6096DB-52E2-4687-9729-184E4F8B6E8F}">
      <dgm:prSet/>
      <dgm:spPr/>
      <dgm:t>
        <a:bodyPr/>
        <a:lstStyle/>
        <a:p>
          <a:endParaRPr lang="ru-RU"/>
        </a:p>
      </dgm:t>
    </dgm:pt>
    <dgm:pt modelId="{78486589-92D7-4AAD-9253-29114343B001}" type="sibTrans" cxnId="{1A6096DB-52E2-4687-9729-184E4F8B6E8F}">
      <dgm:prSet/>
      <dgm:spPr/>
      <dgm:t>
        <a:bodyPr/>
        <a:lstStyle/>
        <a:p>
          <a:endParaRPr lang="ru-RU"/>
        </a:p>
      </dgm:t>
    </dgm:pt>
    <dgm:pt modelId="{A6AA6FDE-ECFF-40CD-939B-7A5A04C5B6C5}">
      <dgm:prSet/>
      <dgm:spPr>
        <a:solidFill>
          <a:srgbClr val="00B0F0"/>
        </a:solidFill>
      </dgm:spPr>
      <dgm:t>
        <a:bodyPr/>
        <a:lstStyle/>
        <a:p>
          <a:pPr marR="0" algn="ctr" rtl="0"/>
          <a:r>
            <a:rPr lang="ru-RU" b="1" baseline="0" dirty="0" smtClean="0">
              <a:latin typeface="Arial"/>
            </a:rPr>
            <a:t>логические задачи, </a:t>
          </a:r>
        </a:p>
        <a:p>
          <a:pPr marR="0" algn="ctr" rtl="0"/>
          <a:r>
            <a:rPr lang="ru-RU" b="1" baseline="0" dirty="0" smtClean="0">
              <a:latin typeface="Arial"/>
            </a:rPr>
            <a:t>игра «Бум»</a:t>
          </a:r>
        </a:p>
      </dgm:t>
    </dgm:pt>
    <dgm:pt modelId="{FEE77FD4-2114-43C6-ACAF-7BD50CE06330}" type="parTrans" cxnId="{DF282E73-69A1-4304-9311-122184DB5C45}">
      <dgm:prSet/>
      <dgm:spPr/>
      <dgm:t>
        <a:bodyPr/>
        <a:lstStyle/>
        <a:p>
          <a:endParaRPr lang="ru-RU"/>
        </a:p>
      </dgm:t>
    </dgm:pt>
    <dgm:pt modelId="{2CC19307-96A5-4832-B042-605D3A5E0F91}" type="sibTrans" cxnId="{DF282E73-69A1-4304-9311-122184DB5C45}">
      <dgm:prSet/>
      <dgm:spPr/>
      <dgm:t>
        <a:bodyPr/>
        <a:lstStyle/>
        <a:p>
          <a:endParaRPr lang="ru-RU"/>
        </a:p>
      </dgm:t>
    </dgm:pt>
    <dgm:pt modelId="{3D51C8E9-04A4-43A9-9A41-693B738995C5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marR="0" algn="ctr" rtl="0">
            <a:lnSpc>
              <a:spcPct val="100000"/>
            </a:lnSpc>
            <a:spcAft>
              <a:spcPts val="0"/>
            </a:spcAft>
          </a:pPr>
          <a:r>
            <a:rPr lang="ru-RU" b="1" baseline="0" dirty="0" smtClean="0">
              <a:latin typeface="Arial"/>
            </a:rPr>
            <a:t>Участие в </a:t>
          </a:r>
        </a:p>
        <a:p>
          <a:pPr marR="0" algn="ctr" rtl="0">
            <a:lnSpc>
              <a:spcPct val="100000"/>
            </a:lnSpc>
            <a:spcAft>
              <a:spcPts val="0"/>
            </a:spcAft>
          </a:pPr>
          <a:r>
            <a:rPr lang="ru-RU" b="1" baseline="0" dirty="0" smtClean="0">
              <a:latin typeface="Arial"/>
            </a:rPr>
            <a:t>конкурсах, проектах, фестивалях</a:t>
          </a:r>
          <a:endParaRPr lang="ru-RU" b="1" dirty="0" smtClean="0"/>
        </a:p>
      </dgm:t>
    </dgm:pt>
    <dgm:pt modelId="{ADDA27B9-136A-49FE-BAD2-78D500E20E00}" type="parTrans" cxnId="{C665F331-D5E0-4E76-820D-FF08B134D80F}">
      <dgm:prSet/>
      <dgm:spPr/>
      <dgm:t>
        <a:bodyPr/>
        <a:lstStyle/>
        <a:p>
          <a:endParaRPr lang="ru-RU"/>
        </a:p>
      </dgm:t>
    </dgm:pt>
    <dgm:pt modelId="{DD52F1E4-0A73-4C61-9799-CF83D7F57493}" type="sibTrans" cxnId="{C665F331-D5E0-4E76-820D-FF08B134D80F}">
      <dgm:prSet/>
      <dgm:spPr/>
      <dgm:t>
        <a:bodyPr/>
        <a:lstStyle/>
        <a:p>
          <a:endParaRPr lang="ru-RU"/>
        </a:p>
      </dgm:t>
    </dgm:pt>
    <dgm:pt modelId="{9CC4743C-510F-4B95-8149-479F1F7B8ADA}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ru-RU" sz="1400" b="1" baseline="0" dirty="0" smtClean="0">
              <a:latin typeface="Arial"/>
            </a:rPr>
            <a:t>игры «Своя игра»</a:t>
          </a:r>
        </a:p>
        <a:p>
          <a:pPr marR="0" algn="ctr" rtl="0"/>
          <a:r>
            <a:rPr lang="ru-RU" sz="1400" b="1" baseline="0" dirty="0" smtClean="0">
              <a:latin typeface="Arial"/>
            </a:rPr>
            <a:t>"Знатоки"</a:t>
          </a:r>
          <a:endParaRPr lang="ru-RU" sz="1400" b="1" dirty="0" smtClean="0"/>
        </a:p>
      </dgm:t>
    </dgm:pt>
    <dgm:pt modelId="{D65B5A2C-D984-4026-BC2E-92C94F5B86A6}" type="parTrans" cxnId="{34558B96-8F74-401B-B1BE-AE2B69B812F9}">
      <dgm:prSet/>
      <dgm:spPr/>
      <dgm:t>
        <a:bodyPr/>
        <a:lstStyle/>
        <a:p>
          <a:endParaRPr lang="ru-RU"/>
        </a:p>
      </dgm:t>
    </dgm:pt>
    <dgm:pt modelId="{BA0300E8-D184-47D3-A449-FA3554646AA0}" type="sibTrans" cxnId="{34558B96-8F74-401B-B1BE-AE2B69B812F9}">
      <dgm:prSet/>
      <dgm:spPr/>
      <dgm:t>
        <a:bodyPr/>
        <a:lstStyle/>
        <a:p>
          <a:endParaRPr lang="ru-RU"/>
        </a:p>
      </dgm:t>
    </dgm:pt>
    <dgm:pt modelId="{DEF0DF34-6BA0-4F46-9626-379A332D4A1D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marR="0" algn="ctr" rtl="0"/>
          <a:r>
            <a:rPr lang="ru-RU" b="1" baseline="0" dirty="0" smtClean="0">
              <a:latin typeface="Arial"/>
            </a:rPr>
            <a:t>Молодежный Кубок  Мира</a:t>
          </a:r>
        </a:p>
        <a:p>
          <a:pPr marR="0" algn="ctr" rtl="0"/>
          <a:r>
            <a:rPr lang="ru-RU" b="1" baseline="0" dirty="0" smtClean="0">
              <a:latin typeface="Arial"/>
            </a:rPr>
            <a:t>Что? Где? Когда?</a:t>
          </a:r>
          <a:endParaRPr lang="ru-RU" b="1" dirty="0" smtClean="0"/>
        </a:p>
      </dgm:t>
    </dgm:pt>
    <dgm:pt modelId="{CD0E83D3-C3C8-4435-83E2-E50F159451D3}" type="parTrans" cxnId="{CBD964CA-DD22-476D-9BEB-8E1171E0A280}">
      <dgm:prSet/>
      <dgm:spPr/>
      <dgm:t>
        <a:bodyPr/>
        <a:lstStyle/>
        <a:p>
          <a:endParaRPr lang="ru-RU"/>
        </a:p>
      </dgm:t>
    </dgm:pt>
    <dgm:pt modelId="{A533F2F7-85C2-4ACC-8043-8E8EBB6921DA}" type="sibTrans" cxnId="{CBD964CA-DD22-476D-9BEB-8E1171E0A280}">
      <dgm:prSet/>
      <dgm:spPr/>
      <dgm:t>
        <a:bodyPr/>
        <a:lstStyle/>
        <a:p>
          <a:endParaRPr lang="ru-RU"/>
        </a:p>
      </dgm:t>
    </dgm:pt>
    <dgm:pt modelId="{F20F6363-C34D-4FC5-BCC3-5D7DF0BE408E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marR="0" algn="ctr" rtl="0"/>
          <a:r>
            <a:rPr lang="ru-RU" sz="1400" baseline="0" dirty="0" smtClean="0">
              <a:latin typeface="Arial"/>
            </a:rPr>
            <a:t>«</a:t>
          </a:r>
          <a:r>
            <a:rPr lang="ru-RU" sz="1400" b="1" baseline="0" dirty="0" smtClean="0">
              <a:latin typeface="Arial"/>
            </a:rPr>
            <a:t>Великолепная пятерка»,</a:t>
          </a:r>
        </a:p>
        <a:p>
          <a:pPr marR="0" algn="ctr" rtl="0"/>
          <a:r>
            <a:rPr lang="ru-RU" sz="1400" b="1" baseline="0" dirty="0" smtClean="0">
              <a:latin typeface="Arial"/>
            </a:rPr>
            <a:t> «Игра разума»</a:t>
          </a:r>
          <a:endParaRPr lang="ru-RU" sz="1400" b="1" dirty="0" smtClean="0"/>
        </a:p>
      </dgm:t>
    </dgm:pt>
    <dgm:pt modelId="{A847BE1E-7783-415C-989B-78FEB2B50A59}" type="parTrans" cxnId="{A547CA3F-EEAA-4FE6-A445-B15516444C2B}">
      <dgm:prSet/>
      <dgm:spPr/>
      <dgm:t>
        <a:bodyPr/>
        <a:lstStyle/>
        <a:p>
          <a:endParaRPr lang="ru-RU"/>
        </a:p>
      </dgm:t>
    </dgm:pt>
    <dgm:pt modelId="{925417A3-5326-486F-9685-8C556B06CB1D}" type="sibTrans" cxnId="{A547CA3F-EEAA-4FE6-A445-B15516444C2B}">
      <dgm:prSet/>
      <dgm:spPr/>
      <dgm:t>
        <a:bodyPr/>
        <a:lstStyle/>
        <a:p>
          <a:endParaRPr lang="ru-RU"/>
        </a:p>
      </dgm:t>
    </dgm:pt>
    <dgm:pt modelId="{49CB3762-2920-4733-B53F-71C89115AF5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R="0" algn="ctr" rtl="0"/>
          <a:r>
            <a:rPr lang="ru-RU" b="1" baseline="0" dirty="0" smtClean="0">
              <a:latin typeface="Arial"/>
            </a:rPr>
            <a:t>Организация</a:t>
          </a:r>
        </a:p>
        <a:p>
          <a:pPr marR="0" algn="ctr" rtl="0"/>
          <a:r>
            <a:rPr lang="ru-RU" b="1" baseline="0" dirty="0" smtClean="0">
              <a:latin typeface="Arial"/>
            </a:rPr>
            <a:t>конкурсов в лицее</a:t>
          </a:r>
        </a:p>
        <a:p>
          <a:pPr marR="0" algn="ctr" rtl="0"/>
          <a:r>
            <a:rPr lang="ru-RU" baseline="0" dirty="0" smtClean="0">
              <a:latin typeface="Arial"/>
            </a:rPr>
            <a:t> </a:t>
          </a:r>
          <a:endParaRPr lang="ru-RU" dirty="0" smtClean="0"/>
        </a:p>
      </dgm:t>
    </dgm:pt>
    <dgm:pt modelId="{D9EC8F14-965E-4467-A130-2C62261A37F0}" type="parTrans" cxnId="{881BE822-1A12-4658-9D39-1080270C4B89}">
      <dgm:prSet/>
      <dgm:spPr/>
      <dgm:t>
        <a:bodyPr/>
        <a:lstStyle/>
        <a:p>
          <a:endParaRPr lang="ru-RU"/>
        </a:p>
      </dgm:t>
    </dgm:pt>
    <dgm:pt modelId="{68662CEC-2C97-49DF-8D6C-7DCDDE07A344}" type="sibTrans" cxnId="{881BE822-1A12-4658-9D39-1080270C4B89}">
      <dgm:prSet/>
      <dgm:spPr/>
      <dgm:t>
        <a:bodyPr/>
        <a:lstStyle/>
        <a:p>
          <a:endParaRPr lang="ru-RU"/>
        </a:p>
      </dgm:t>
    </dgm:pt>
    <dgm:pt modelId="{100CF40B-CDF0-4FAF-B2B2-B463E57CBB1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R="0" algn="ctr" rtl="0"/>
          <a:r>
            <a:rPr lang="ru-RU" sz="1600" b="1" baseline="0" dirty="0" smtClean="0">
              <a:latin typeface="Arial"/>
            </a:rPr>
            <a:t>«Игры разума"</a:t>
          </a:r>
          <a:endParaRPr lang="ru-RU" sz="1600" b="1" dirty="0" smtClean="0"/>
        </a:p>
      </dgm:t>
    </dgm:pt>
    <dgm:pt modelId="{E9918CFE-8984-403A-A92D-57B0602825A0}" type="parTrans" cxnId="{79DBA769-35B3-4479-8608-72796B98A211}">
      <dgm:prSet/>
      <dgm:spPr/>
      <dgm:t>
        <a:bodyPr/>
        <a:lstStyle/>
        <a:p>
          <a:endParaRPr lang="ru-RU"/>
        </a:p>
      </dgm:t>
    </dgm:pt>
    <dgm:pt modelId="{A52B2DE7-76A3-4E85-A0F9-FA5B3FF9DBA5}" type="sibTrans" cxnId="{79DBA769-35B3-4479-8608-72796B98A211}">
      <dgm:prSet/>
      <dgm:spPr/>
      <dgm:t>
        <a:bodyPr/>
        <a:lstStyle/>
        <a:p>
          <a:endParaRPr lang="ru-RU"/>
        </a:p>
      </dgm:t>
    </dgm:pt>
    <dgm:pt modelId="{F4F471B7-E7BC-459E-900D-A5094D89B3B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R="0" algn="ctr" rtl="0"/>
          <a:r>
            <a:rPr lang="ru-RU" sz="1800" b="1" baseline="0" dirty="0" smtClean="0">
              <a:latin typeface="Arial"/>
            </a:rPr>
            <a:t>«Самый умный»</a:t>
          </a:r>
          <a:endParaRPr lang="ru-RU" sz="1800" b="1" dirty="0" smtClean="0"/>
        </a:p>
      </dgm:t>
    </dgm:pt>
    <dgm:pt modelId="{88C63FFD-1630-48E8-AF78-DDD82FD5C20B}" type="parTrans" cxnId="{F8A45AA0-EED7-42C9-87C1-9EFA463354DB}">
      <dgm:prSet/>
      <dgm:spPr/>
      <dgm:t>
        <a:bodyPr/>
        <a:lstStyle/>
        <a:p>
          <a:endParaRPr lang="ru-RU"/>
        </a:p>
      </dgm:t>
    </dgm:pt>
    <dgm:pt modelId="{CB39823B-3568-4D19-981E-1022D84035D0}" type="sibTrans" cxnId="{F8A45AA0-EED7-42C9-87C1-9EFA463354DB}">
      <dgm:prSet/>
      <dgm:spPr/>
      <dgm:t>
        <a:bodyPr/>
        <a:lstStyle/>
        <a:p>
          <a:endParaRPr lang="ru-RU"/>
        </a:p>
      </dgm:t>
    </dgm:pt>
    <dgm:pt modelId="{0B831414-702A-4D99-873C-F5B8B72DC98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R="0" algn="ctr" rtl="0"/>
          <a:r>
            <a:rPr lang="ru-RU" sz="1800" b="1" dirty="0" smtClean="0"/>
            <a:t>«Эко -эрудит»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"</a:t>
          </a:r>
        </a:p>
      </dgm:t>
    </dgm:pt>
    <dgm:pt modelId="{75FA457C-201D-45F5-B602-CFD82039CF2D}" type="parTrans" cxnId="{89E93A04-75DD-4D05-9E2C-68184B06C5FD}">
      <dgm:prSet/>
      <dgm:spPr/>
      <dgm:t>
        <a:bodyPr/>
        <a:lstStyle/>
        <a:p>
          <a:endParaRPr lang="ru-RU"/>
        </a:p>
      </dgm:t>
    </dgm:pt>
    <dgm:pt modelId="{48E2FF56-0FDB-4789-9D37-C65FE16036E4}" type="sibTrans" cxnId="{89E93A04-75DD-4D05-9E2C-68184B06C5FD}">
      <dgm:prSet/>
      <dgm:spPr/>
      <dgm:t>
        <a:bodyPr/>
        <a:lstStyle/>
        <a:p>
          <a:endParaRPr lang="ru-RU"/>
        </a:p>
      </dgm:t>
    </dgm:pt>
    <dgm:pt modelId="{7DE8D0B4-F5F3-43E8-B677-6D880B52C69F}" type="pres">
      <dgm:prSet presAssocID="{5C28ADFA-DBF1-468F-8A1B-A030D2342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7C25E2-540F-40BA-87DE-C9568C7271A7}" type="pres">
      <dgm:prSet presAssocID="{3ACE34FD-3E01-4457-B349-0AFD6970FF32}" presName="hierRoot1" presStyleCnt="0">
        <dgm:presLayoutVars>
          <dgm:hierBranch/>
        </dgm:presLayoutVars>
      </dgm:prSet>
      <dgm:spPr/>
    </dgm:pt>
    <dgm:pt modelId="{BD7439FE-F3AA-4829-BA94-87F6EAF00C8F}" type="pres">
      <dgm:prSet presAssocID="{3ACE34FD-3E01-4457-B349-0AFD6970FF32}" presName="rootComposite1" presStyleCnt="0"/>
      <dgm:spPr/>
    </dgm:pt>
    <dgm:pt modelId="{EC94308A-A1CC-47EE-BA02-7AF3009E5AFB}" type="pres">
      <dgm:prSet presAssocID="{3ACE34FD-3E01-4457-B349-0AFD6970FF32}" presName="rootText1" presStyleLbl="node0" presStyleIdx="0" presStyleCnt="1" custScaleX="165096" custScaleY="113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B1FE5-3C34-421F-B34A-A7EDA4E32C7B}" type="pres">
      <dgm:prSet presAssocID="{3ACE34FD-3E01-4457-B349-0AFD6970FF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F9F50B-799E-40D5-8CEE-360AD3D6A4BB}" type="pres">
      <dgm:prSet presAssocID="{3ACE34FD-3E01-4457-B349-0AFD6970FF32}" presName="hierChild2" presStyleCnt="0"/>
      <dgm:spPr/>
    </dgm:pt>
    <dgm:pt modelId="{7CB98402-FE1C-4D92-87A1-C590A5A54CAB}" type="pres">
      <dgm:prSet presAssocID="{D04D2614-82F3-4169-A622-752672017D4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2D09A12-B62B-4DD4-9BCA-039A535D6127}" type="pres">
      <dgm:prSet presAssocID="{CCB025E2-1048-4D68-9935-2272B51E360B}" presName="hierRoot2" presStyleCnt="0">
        <dgm:presLayoutVars>
          <dgm:hierBranch/>
        </dgm:presLayoutVars>
      </dgm:prSet>
      <dgm:spPr/>
    </dgm:pt>
    <dgm:pt modelId="{B7933877-F5EE-4DCC-8F5D-31C9545E033C}" type="pres">
      <dgm:prSet presAssocID="{CCB025E2-1048-4D68-9935-2272B51E360B}" presName="rootComposite" presStyleCnt="0"/>
      <dgm:spPr/>
    </dgm:pt>
    <dgm:pt modelId="{43C0D7EE-2507-4507-88B9-5CDDF5E80700}" type="pres">
      <dgm:prSet presAssocID="{CCB025E2-1048-4D68-9935-2272B51E360B}" presName="rootText" presStyleLbl="node2" presStyleIdx="0" presStyleCnt="3" custScaleX="121679" custScaleY="104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97F3C-559B-45AB-84B0-EF6AB05174CA}" type="pres">
      <dgm:prSet presAssocID="{CCB025E2-1048-4D68-9935-2272B51E360B}" presName="rootConnector" presStyleLbl="node2" presStyleIdx="0" presStyleCnt="3"/>
      <dgm:spPr/>
      <dgm:t>
        <a:bodyPr/>
        <a:lstStyle/>
        <a:p>
          <a:endParaRPr lang="ru-RU"/>
        </a:p>
      </dgm:t>
    </dgm:pt>
    <dgm:pt modelId="{CDDC61E1-736B-498F-8B69-4F2D17450919}" type="pres">
      <dgm:prSet presAssocID="{CCB025E2-1048-4D68-9935-2272B51E360B}" presName="hierChild4" presStyleCnt="0"/>
      <dgm:spPr/>
    </dgm:pt>
    <dgm:pt modelId="{C3ABD7CB-A864-40ED-82BA-AB61EAD5DEA1}" type="pres">
      <dgm:prSet presAssocID="{1B02CC02-5CD7-4D73-BF2B-770AF84AC951}" presName="Name35" presStyleLbl="parChTrans1D3" presStyleIdx="0" presStyleCnt="3"/>
      <dgm:spPr/>
      <dgm:t>
        <a:bodyPr/>
        <a:lstStyle/>
        <a:p>
          <a:endParaRPr lang="ru-RU"/>
        </a:p>
      </dgm:t>
    </dgm:pt>
    <dgm:pt modelId="{8E25A766-FE18-4169-8496-04B1311708AF}" type="pres">
      <dgm:prSet presAssocID="{B73281B3-AAAA-4D5C-9BA2-A3064B7712FB}" presName="hierRoot2" presStyleCnt="0">
        <dgm:presLayoutVars>
          <dgm:hierBranch val="r"/>
        </dgm:presLayoutVars>
      </dgm:prSet>
      <dgm:spPr/>
    </dgm:pt>
    <dgm:pt modelId="{EB99E91E-0118-40F4-BB69-0D48A23AF2B0}" type="pres">
      <dgm:prSet presAssocID="{B73281B3-AAAA-4D5C-9BA2-A3064B7712FB}" presName="rootComposite" presStyleCnt="0"/>
      <dgm:spPr/>
    </dgm:pt>
    <dgm:pt modelId="{DFA6CC7A-5421-4996-9C76-AFD6CA5B0E2F}" type="pres">
      <dgm:prSet presAssocID="{B73281B3-AAAA-4D5C-9BA2-A3064B7712FB}" presName="rootText" presStyleLbl="node3" presStyleIdx="0" presStyleCnt="3" custScaleX="121718" custScaleY="127917" custLinFactNeighborX="-12604" custLinFactNeighborY="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9E1640-4714-473C-BFBC-1A8A6EED7505}" type="pres">
      <dgm:prSet presAssocID="{B73281B3-AAAA-4D5C-9BA2-A3064B7712FB}" presName="rootConnector" presStyleLbl="node3" presStyleIdx="0" presStyleCnt="3"/>
      <dgm:spPr/>
      <dgm:t>
        <a:bodyPr/>
        <a:lstStyle/>
        <a:p>
          <a:endParaRPr lang="ru-RU"/>
        </a:p>
      </dgm:t>
    </dgm:pt>
    <dgm:pt modelId="{8EAF1E62-AD62-41A6-BFF2-A265F4E325CB}" type="pres">
      <dgm:prSet presAssocID="{B73281B3-AAAA-4D5C-9BA2-A3064B7712FB}" presName="hierChild4" presStyleCnt="0"/>
      <dgm:spPr/>
    </dgm:pt>
    <dgm:pt modelId="{009392B2-99D7-41E8-AF6C-AD42743687B8}" type="pres">
      <dgm:prSet presAssocID="{202E9965-198C-4F6D-8548-AD978707D1F4}" presName="Name50" presStyleLbl="parChTrans1D4" presStyleIdx="0" presStyleCnt="6"/>
      <dgm:spPr/>
      <dgm:t>
        <a:bodyPr/>
        <a:lstStyle/>
        <a:p>
          <a:endParaRPr lang="ru-RU"/>
        </a:p>
      </dgm:t>
    </dgm:pt>
    <dgm:pt modelId="{C77C3675-F308-4449-8726-A66A2CF14DD1}" type="pres">
      <dgm:prSet presAssocID="{BCF2451A-8FCE-4227-8DCC-98EA64451424}" presName="hierRoot2" presStyleCnt="0">
        <dgm:presLayoutVars>
          <dgm:hierBranch val="r"/>
        </dgm:presLayoutVars>
      </dgm:prSet>
      <dgm:spPr/>
    </dgm:pt>
    <dgm:pt modelId="{0AE3A032-E7FD-46D2-8B92-3D9696BE9E7B}" type="pres">
      <dgm:prSet presAssocID="{BCF2451A-8FCE-4227-8DCC-98EA64451424}" presName="rootComposite" presStyleCnt="0"/>
      <dgm:spPr/>
    </dgm:pt>
    <dgm:pt modelId="{DAAAB22D-BF34-4897-943D-46C8C35A5622}" type="pres">
      <dgm:prSet presAssocID="{BCF2451A-8FCE-4227-8DCC-98EA64451424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4E54D-2AFF-4F98-81C7-5FC568995E41}" type="pres">
      <dgm:prSet presAssocID="{BCF2451A-8FCE-4227-8DCC-98EA64451424}" presName="rootConnector" presStyleLbl="node4" presStyleIdx="0" presStyleCnt="6"/>
      <dgm:spPr/>
      <dgm:t>
        <a:bodyPr/>
        <a:lstStyle/>
        <a:p>
          <a:endParaRPr lang="ru-RU"/>
        </a:p>
      </dgm:t>
    </dgm:pt>
    <dgm:pt modelId="{5E8D9A61-2CC2-4F65-B9DA-DD8F6D8C317A}" type="pres">
      <dgm:prSet presAssocID="{BCF2451A-8FCE-4227-8DCC-98EA64451424}" presName="hierChild4" presStyleCnt="0"/>
      <dgm:spPr/>
    </dgm:pt>
    <dgm:pt modelId="{0AC6CB76-93F0-4747-A8F2-F85CC5D99D12}" type="pres">
      <dgm:prSet presAssocID="{BCF2451A-8FCE-4227-8DCC-98EA64451424}" presName="hierChild5" presStyleCnt="0"/>
      <dgm:spPr/>
    </dgm:pt>
    <dgm:pt modelId="{188136BD-27D1-4E7C-9A0F-A789A13D9B2F}" type="pres">
      <dgm:prSet presAssocID="{FEE77FD4-2114-43C6-ACAF-7BD50CE06330}" presName="Name50" presStyleLbl="parChTrans1D4" presStyleIdx="1" presStyleCnt="6"/>
      <dgm:spPr/>
      <dgm:t>
        <a:bodyPr/>
        <a:lstStyle/>
        <a:p>
          <a:endParaRPr lang="ru-RU"/>
        </a:p>
      </dgm:t>
    </dgm:pt>
    <dgm:pt modelId="{2890AA0F-30AC-4C2C-903E-4F88DC4BB252}" type="pres">
      <dgm:prSet presAssocID="{A6AA6FDE-ECFF-40CD-939B-7A5A04C5B6C5}" presName="hierRoot2" presStyleCnt="0">
        <dgm:presLayoutVars>
          <dgm:hierBranch val="r"/>
        </dgm:presLayoutVars>
      </dgm:prSet>
      <dgm:spPr/>
    </dgm:pt>
    <dgm:pt modelId="{30F863DE-0724-4BC1-BABC-EFE71E6F1BED}" type="pres">
      <dgm:prSet presAssocID="{A6AA6FDE-ECFF-40CD-939B-7A5A04C5B6C5}" presName="rootComposite" presStyleCnt="0"/>
      <dgm:spPr/>
    </dgm:pt>
    <dgm:pt modelId="{C5E05711-6110-4251-BFF5-BEF3D2CCAEF0}" type="pres">
      <dgm:prSet presAssocID="{A6AA6FDE-ECFF-40CD-939B-7A5A04C5B6C5}" presName="rootText" presStyleLbl="node4" presStyleIdx="1" presStyleCnt="6" custScaleY="148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F4912-121D-4ED1-B870-33195749BE58}" type="pres">
      <dgm:prSet presAssocID="{A6AA6FDE-ECFF-40CD-939B-7A5A04C5B6C5}" presName="rootConnector" presStyleLbl="node4" presStyleIdx="1" presStyleCnt="6"/>
      <dgm:spPr/>
      <dgm:t>
        <a:bodyPr/>
        <a:lstStyle/>
        <a:p>
          <a:endParaRPr lang="ru-RU"/>
        </a:p>
      </dgm:t>
    </dgm:pt>
    <dgm:pt modelId="{AB991E0F-846D-4085-8069-26683A3E35A9}" type="pres">
      <dgm:prSet presAssocID="{A6AA6FDE-ECFF-40CD-939B-7A5A04C5B6C5}" presName="hierChild4" presStyleCnt="0"/>
      <dgm:spPr/>
    </dgm:pt>
    <dgm:pt modelId="{ADC6F676-11DE-425F-9218-852B3BC8DC33}" type="pres">
      <dgm:prSet presAssocID="{A6AA6FDE-ECFF-40CD-939B-7A5A04C5B6C5}" presName="hierChild5" presStyleCnt="0"/>
      <dgm:spPr/>
    </dgm:pt>
    <dgm:pt modelId="{8B062C32-35B8-4CBB-947E-0D2F5C50DDC3}" type="pres">
      <dgm:prSet presAssocID="{B73281B3-AAAA-4D5C-9BA2-A3064B7712FB}" presName="hierChild5" presStyleCnt="0"/>
      <dgm:spPr/>
    </dgm:pt>
    <dgm:pt modelId="{70B18ACE-4D63-4A7A-87D8-39BC6CDB64D7}" type="pres">
      <dgm:prSet presAssocID="{CCB025E2-1048-4D68-9935-2272B51E360B}" presName="hierChild5" presStyleCnt="0"/>
      <dgm:spPr/>
    </dgm:pt>
    <dgm:pt modelId="{739BC772-84FA-4D77-BCC4-D3578472F644}" type="pres">
      <dgm:prSet presAssocID="{ADDA27B9-136A-49FE-BAD2-78D500E20E0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D275C3A-8065-47CD-820D-155ED3334D2B}" type="pres">
      <dgm:prSet presAssocID="{3D51C8E9-04A4-43A9-9A41-693B738995C5}" presName="hierRoot2" presStyleCnt="0">
        <dgm:presLayoutVars>
          <dgm:hierBranch/>
        </dgm:presLayoutVars>
      </dgm:prSet>
      <dgm:spPr/>
    </dgm:pt>
    <dgm:pt modelId="{DAB0C85D-CC86-4925-9A12-00942D9950D0}" type="pres">
      <dgm:prSet presAssocID="{3D51C8E9-04A4-43A9-9A41-693B738995C5}" presName="rootComposite" presStyleCnt="0"/>
      <dgm:spPr/>
    </dgm:pt>
    <dgm:pt modelId="{305C61DC-EDC7-42EB-AC26-38C8E8E2CCC3}" type="pres">
      <dgm:prSet presAssocID="{3D51C8E9-04A4-43A9-9A41-693B738995C5}" presName="rootText" presStyleLbl="node2" presStyleIdx="1" presStyleCnt="3" custScaleX="143029" custScaleY="112238" custLinFactNeighborX="2810" custLinFactNeighborY="-1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913DD-2952-46B9-A059-A249CA6A3B07}" type="pres">
      <dgm:prSet presAssocID="{3D51C8E9-04A4-43A9-9A41-693B738995C5}" presName="rootConnector" presStyleLbl="node2" presStyleIdx="1" presStyleCnt="3"/>
      <dgm:spPr/>
      <dgm:t>
        <a:bodyPr/>
        <a:lstStyle/>
        <a:p>
          <a:endParaRPr lang="ru-RU"/>
        </a:p>
      </dgm:t>
    </dgm:pt>
    <dgm:pt modelId="{B7ED3A83-AB7F-4525-A98F-04E088DBEA9C}" type="pres">
      <dgm:prSet presAssocID="{3D51C8E9-04A4-43A9-9A41-693B738995C5}" presName="hierChild4" presStyleCnt="0"/>
      <dgm:spPr/>
    </dgm:pt>
    <dgm:pt modelId="{C13D5229-D01F-4051-BCDB-2A4F083BCEB1}" type="pres">
      <dgm:prSet presAssocID="{D65B5A2C-D984-4026-BC2E-92C94F5B86A6}" presName="Name35" presStyleLbl="parChTrans1D3" presStyleIdx="1" presStyleCnt="3"/>
      <dgm:spPr/>
      <dgm:t>
        <a:bodyPr/>
        <a:lstStyle/>
        <a:p>
          <a:endParaRPr lang="ru-RU"/>
        </a:p>
      </dgm:t>
    </dgm:pt>
    <dgm:pt modelId="{33BBB7D6-51B9-4366-91E1-FB1D240B9600}" type="pres">
      <dgm:prSet presAssocID="{9CC4743C-510F-4B95-8149-479F1F7B8ADA}" presName="hierRoot2" presStyleCnt="0">
        <dgm:presLayoutVars>
          <dgm:hierBranch val="r"/>
        </dgm:presLayoutVars>
      </dgm:prSet>
      <dgm:spPr/>
    </dgm:pt>
    <dgm:pt modelId="{3A97AEEB-E605-4F1D-BD15-DBD79054BDC0}" type="pres">
      <dgm:prSet presAssocID="{9CC4743C-510F-4B95-8149-479F1F7B8ADA}" presName="rootComposite" presStyleCnt="0"/>
      <dgm:spPr/>
    </dgm:pt>
    <dgm:pt modelId="{4CD6A7A2-0714-4682-BD1B-27DB9E715C16}" type="pres">
      <dgm:prSet presAssocID="{9CC4743C-510F-4B95-8149-479F1F7B8ADA}" presName="rootText" presStyleLbl="node3" presStyleIdx="1" presStyleCnt="3" custScaleX="125214" custScaleY="118847" custLinFactNeighborX="2026" custLinFactNeighborY="1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87C19-45CF-4C0C-89DC-45A2884925FA}" type="pres">
      <dgm:prSet presAssocID="{9CC4743C-510F-4B95-8149-479F1F7B8ADA}" presName="rootConnector" presStyleLbl="node3" presStyleIdx="1" presStyleCnt="3"/>
      <dgm:spPr/>
      <dgm:t>
        <a:bodyPr/>
        <a:lstStyle/>
        <a:p>
          <a:endParaRPr lang="ru-RU"/>
        </a:p>
      </dgm:t>
    </dgm:pt>
    <dgm:pt modelId="{AF85E72D-2FA5-4222-A574-5DCCEA06C5D4}" type="pres">
      <dgm:prSet presAssocID="{9CC4743C-510F-4B95-8149-479F1F7B8ADA}" presName="hierChild4" presStyleCnt="0"/>
      <dgm:spPr/>
    </dgm:pt>
    <dgm:pt modelId="{746EBB80-8F1F-4F18-A754-971777042C3A}" type="pres">
      <dgm:prSet presAssocID="{CD0E83D3-C3C8-4435-83E2-E50F159451D3}" presName="Name50" presStyleLbl="parChTrans1D4" presStyleIdx="2" presStyleCnt="6"/>
      <dgm:spPr/>
      <dgm:t>
        <a:bodyPr/>
        <a:lstStyle/>
        <a:p>
          <a:endParaRPr lang="ru-RU"/>
        </a:p>
      </dgm:t>
    </dgm:pt>
    <dgm:pt modelId="{4B33626E-B61F-496F-B785-66C4E3163C58}" type="pres">
      <dgm:prSet presAssocID="{DEF0DF34-6BA0-4F46-9626-379A332D4A1D}" presName="hierRoot2" presStyleCnt="0">
        <dgm:presLayoutVars>
          <dgm:hierBranch val="r"/>
        </dgm:presLayoutVars>
      </dgm:prSet>
      <dgm:spPr/>
    </dgm:pt>
    <dgm:pt modelId="{4C4F1B72-A2EB-46BC-8ADB-370C991213CE}" type="pres">
      <dgm:prSet presAssocID="{DEF0DF34-6BA0-4F46-9626-379A332D4A1D}" presName="rootComposite" presStyleCnt="0"/>
      <dgm:spPr/>
    </dgm:pt>
    <dgm:pt modelId="{772F5A1C-F626-4B12-BA8C-CAF7FD986189}" type="pres">
      <dgm:prSet presAssocID="{DEF0DF34-6BA0-4F46-9626-379A332D4A1D}" presName="rootText" presStyleLbl="node4" presStyleIdx="2" presStyleCnt="6" custScaleX="123586" custScaleY="115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2E3FE-5A72-4CC4-970D-0D11C60B6155}" type="pres">
      <dgm:prSet presAssocID="{DEF0DF34-6BA0-4F46-9626-379A332D4A1D}" presName="rootConnector" presStyleLbl="node4" presStyleIdx="2" presStyleCnt="6"/>
      <dgm:spPr/>
      <dgm:t>
        <a:bodyPr/>
        <a:lstStyle/>
        <a:p>
          <a:endParaRPr lang="ru-RU"/>
        </a:p>
      </dgm:t>
    </dgm:pt>
    <dgm:pt modelId="{F450219E-DA8B-4560-A409-EC27180ECF5A}" type="pres">
      <dgm:prSet presAssocID="{DEF0DF34-6BA0-4F46-9626-379A332D4A1D}" presName="hierChild4" presStyleCnt="0"/>
      <dgm:spPr/>
    </dgm:pt>
    <dgm:pt modelId="{6751405C-BEC4-48BB-AD76-19833327D7AE}" type="pres">
      <dgm:prSet presAssocID="{DEF0DF34-6BA0-4F46-9626-379A332D4A1D}" presName="hierChild5" presStyleCnt="0"/>
      <dgm:spPr/>
    </dgm:pt>
    <dgm:pt modelId="{51716292-D416-45D1-B9CD-DCCD3BDE597A}" type="pres">
      <dgm:prSet presAssocID="{A847BE1E-7783-415C-989B-78FEB2B50A59}" presName="Name50" presStyleLbl="parChTrans1D4" presStyleIdx="3" presStyleCnt="6"/>
      <dgm:spPr/>
      <dgm:t>
        <a:bodyPr/>
        <a:lstStyle/>
        <a:p>
          <a:endParaRPr lang="ru-RU"/>
        </a:p>
      </dgm:t>
    </dgm:pt>
    <dgm:pt modelId="{20B56FFC-238B-438E-B971-FDD5B3D6A718}" type="pres">
      <dgm:prSet presAssocID="{F20F6363-C34D-4FC5-BCC3-5D7DF0BE408E}" presName="hierRoot2" presStyleCnt="0">
        <dgm:presLayoutVars>
          <dgm:hierBranch val="r"/>
        </dgm:presLayoutVars>
      </dgm:prSet>
      <dgm:spPr/>
    </dgm:pt>
    <dgm:pt modelId="{70621A00-9A23-42C2-A3E9-828A13C3D0BF}" type="pres">
      <dgm:prSet presAssocID="{F20F6363-C34D-4FC5-BCC3-5D7DF0BE408E}" presName="rootComposite" presStyleCnt="0"/>
      <dgm:spPr/>
    </dgm:pt>
    <dgm:pt modelId="{371BC905-F100-4F4F-8B3C-93D8627F1B9B}" type="pres">
      <dgm:prSet presAssocID="{F20F6363-C34D-4FC5-BCC3-5D7DF0BE408E}" presName="rootText" presStyleLbl="node4" presStyleIdx="3" presStyleCnt="6" custScaleX="140694" custScaleY="134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4AF414-86A7-4A87-A111-561B1741076D}" type="pres">
      <dgm:prSet presAssocID="{F20F6363-C34D-4FC5-BCC3-5D7DF0BE408E}" presName="rootConnector" presStyleLbl="node4" presStyleIdx="3" presStyleCnt="6"/>
      <dgm:spPr/>
      <dgm:t>
        <a:bodyPr/>
        <a:lstStyle/>
        <a:p>
          <a:endParaRPr lang="ru-RU"/>
        </a:p>
      </dgm:t>
    </dgm:pt>
    <dgm:pt modelId="{FFE81448-2189-4F1E-B1BF-283CF088FCE3}" type="pres">
      <dgm:prSet presAssocID="{F20F6363-C34D-4FC5-BCC3-5D7DF0BE408E}" presName="hierChild4" presStyleCnt="0"/>
      <dgm:spPr/>
    </dgm:pt>
    <dgm:pt modelId="{89611342-5014-4224-80AD-043B69BF8E0B}" type="pres">
      <dgm:prSet presAssocID="{F20F6363-C34D-4FC5-BCC3-5D7DF0BE408E}" presName="hierChild5" presStyleCnt="0"/>
      <dgm:spPr/>
    </dgm:pt>
    <dgm:pt modelId="{D0457B2E-147C-4FC8-8272-44C7F2FC28E0}" type="pres">
      <dgm:prSet presAssocID="{9CC4743C-510F-4B95-8149-479F1F7B8ADA}" presName="hierChild5" presStyleCnt="0"/>
      <dgm:spPr/>
    </dgm:pt>
    <dgm:pt modelId="{8C2C737B-7403-46CE-824A-FAFDF844E1D8}" type="pres">
      <dgm:prSet presAssocID="{3D51C8E9-04A4-43A9-9A41-693B738995C5}" presName="hierChild5" presStyleCnt="0"/>
      <dgm:spPr/>
    </dgm:pt>
    <dgm:pt modelId="{422BF389-28DA-4D99-9EAA-E424EE9567EC}" type="pres">
      <dgm:prSet presAssocID="{D9EC8F14-965E-4467-A130-2C62261A37F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12F5512-306D-4C0A-9C38-C7D0DBD8BF6E}" type="pres">
      <dgm:prSet presAssocID="{49CB3762-2920-4733-B53F-71C89115AF59}" presName="hierRoot2" presStyleCnt="0">
        <dgm:presLayoutVars>
          <dgm:hierBranch/>
        </dgm:presLayoutVars>
      </dgm:prSet>
      <dgm:spPr/>
    </dgm:pt>
    <dgm:pt modelId="{30A22EF7-CB9A-4D0C-B979-34E8A425E0F8}" type="pres">
      <dgm:prSet presAssocID="{49CB3762-2920-4733-B53F-71C89115AF59}" presName="rootComposite" presStyleCnt="0"/>
      <dgm:spPr/>
    </dgm:pt>
    <dgm:pt modelId="{5CE80C3B-3B6E-4F1E-BD13-1293A70F4E63}" type="pres">
      <dgm:prSet presAssocID="{49CB3762-2920-4733-B53F-71C89115AF59}" presName="rootText" presStyleLbl="node2" presStyleIdx="2" presStyleCnt="3" custScaleX="123002" custScaleY="118235" custLinFactNeighborX="7218" custLinFactNeighborY="-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CEA8C-20AD-4D15-B137-8BD514489054}" type="pres">
      <dgm:prSet presAssocID="{49CB3762-2920-4733-B53F-71C89115AF59}" presName="rootConnector" presStyleLbl="node2" presStyleIdx="2" presStyleCnt="3"/>
      <dgm:spPr/>
      <dgm:t>
        <a:bodyPr/>
        <a:lstStyle/>
        <a:p>
          <a:endParaRPr lang="ru-RU"/>
        </a:p>
      </dgm:t>
    </dgm:pt>
    <dgm:pt modelId="{BCADF053-064E-496D-8BC8-914F787D4F18}" type="pres">
      <dgm:prSet presAssocID="{49CB3762-2920-4733-B53F-71C89115AF59}" presName="hierChild4" presStyleCnt="0"/>
      <dgm:spPr/>
    </dgm:pt>
    <dgm:pt modelId="{C2641A70-8542-4CE2-AC8D-0C0D1A5138A9}" type="pres">
      <dgm:prSet presAssocID="{E9918CFE-8984-403A-A92D-57B0602825A0}" presName="Name35" presStyleLbl="parChTrans1D3" presStyleIdx="2" presStyleCnt="3"/>
      <dgm:spPr/>
      <dgm:t>
        <a:bodyPr/>
        <a:lstStyle/>
        <a:p>
          <a:endParaRPr lang="ru-RU"/>
        </a:p>
      </dgm:t>
    </dgm:pt>
    <dgm:pt modelId="{82368E73-95DF-4FC5-BF07-5F27FF26BEB7}" type="pres">
      <dgm:prSet presAssocID="{100CF40B-CDF0-4FAF-B2B2-B463E57CBB1F}" presName="hierRoot2" presStyleCnt="0">
        <dgm:presLayoutVars>
          <dgm:hierBranch val="r"/>
        </dgm:presLayoutVars>
      </dgm:prSet>
      <dgm:spPr/>
    </dgm:pt>
    <dgm:pt modelId="{6EF2449E-36EB-40D0-ACCE-1AB88EFE8A5F}" type="pres">
      <dgm:prSet presAssocID="{100CF40B-CDF0-4FAF-B2B2-B463E57CBB1F}" presName="rootComposite" presStyleCnt="0"/>
      <dgm:spPr/>
    </dgm:pt>
    <dgm:pt modelId="{8E95116B-6FCC-47A3-8355-005828B40881}" type="pres">
      <dgm:prSet presAssocID="{100CF40B-CDF0-4FAF-B2B2-B463E57CBB1F}" presName="rootText" presStyleLbl="node3" presStyleIdx="2" presStyleCnt="3" custScaleX="115289" custScaleY="119979" custLinFactNeighborX="7034" custLinFactNeighborY="1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F358F-BC67-473C-B4E3-05180B6E2B8A}" type="pres">
      <dgm:prSet presAssocID="{100CF40B-CDF0-4FAF-B2B2-B463E57CBB1F}" presName="rootConnector" presStyleLbl="node3" presStyleIdx="2" presStyleCnt="3"/>
      <dgm:spPr/>
      <dgm:t>
        <a:bodyPr/>
        <a:lstStyle/>
        <a:p>
          <a:endParaRPr lang="ru-RU"/>
        </a:p>
      </dgm:t>
    </dgm:pt>
    <dgm:pt modelId="{7608A862-7D60-4450-A09C-A2696FFC497B}" type="pres">
      <dgm:prSet presAssocID="{100CF40B-CDF0-4FAF-B2B2-B463E57CBB1F}" presName="hierChild4" presStyleCnt="0"/>
      <dgm:spPr/>
    </dgm:pt>
    <dgm:pt modelId="{77BAC2D3-D186-4741-9EDF-00405D2FF4DE}" type="pres">
      <dgm:prSet presAssocID="{88C63FFD-1630-48E8-AF78-DDD82FD5C20B}" presName="Name50" presStyleLbl="parChTrans1D4" presStyleIdx="4" presStyleCnt="6"/>
      <dgm:spPr/>
      <dgm:t>
        <a:bodyPr/>
        <a:lstStyle/>
        <a:p>
          <a:endParaRPr lang="ru-RU"/>
        </a:p>
      </dgm:t>
    </dgm:pt>
    <dgm:pt modelId="{A0AA90AD-5AB1-47EC-8723-3A4505173660}" type="pres">
      <dgm:prSet presAssocID="{F4F471B7-E7BC-459E-900D-A5094D89B3BC}" presName="hierRoot2" presStyleCnt="0">
        <dgm:presLayoutVars>
          <dgm:hierBranch val="r"/>
        </dgm:presLayoutVars>
      </dgm:prSet>
      <dgm:spPr/>
    </dgm:pt>
    <dgm:pt modelId="{9FAE84E2-FDEB-418C-A8EF-7980215B0281}" type="pres">
      <dgm:prSet presAssocID="{F4F471B7-E7BC-459E-900D-A5094D89B3BC}" presName="rootComposite" presStyleCnt="0"/>
      <dgm:spPr/>
    </dgm:pt>
    <dgm:pt modelId="{752F35CF-AC34-40C3-BA02-C5AEBB051B01}" type="pres">
      <dgm:prSet presAssocID="{F4F471B7-E7BC-459E-900D-A5094D89B3BC}" presName="rootText" presStyleLbl="node4" presStyleIdx="4" presStyleCnt="6" custScaleX="110784" custScaleY="129237" custLinFactNeighborX="-1970" custLinFactNeighborY="-7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F8742-80BA-44E8-8D39-BEE4AC907AC6}" type="pres">
      <dgm:prSet presAssocID="{F4F471B7-E7BC-459E-900D-A5094D89B3BC}" presName="rootConnector" presStyleLbl="node4" presStyleIdx="4" presStyleCnt="6"/>
      <dgm:spPr/>
      <dgm:t>
        <a:bodyPr/>
        <a:lstStyle/>
        <a:p>
          <a:endParaRPr lang="ru-RU"/>
        </a:p>
      </dgm:t>
    </dgm:pt>
    <dgm:pt modelId="{3D3C0DEC-BB18-46F5-8BD9-A367CF89CED4}" type="pres">
      <dgm:prSet presAssocID="{F4F471B7-E7BC-459E-900D-A5094D89B3BC}" presName="hierChild4" presStyleCnt="0"/>
      <dgm:spPr/>
    </dgm:pt>
    <dgm:pt modelId="{0E7112A3-E76D-40BD-A4D8-257F4274FEE9}" type="pres">
      <dgm:prSet presAssocID="{F4F471B7-E7BC-459E-900D-A5094D89B3BC}" presName="hierChild5" presStyleCnt="0"/>
      <dgm:spPr/>
    </dgm:pt>
    <dgm:pt modelId="{3A1F35AB-459A-4C44-94EA-C105B3FDF294}" type="pres">
      <dgm:prSet presAssocID="{75FA457C-201D-45F5-B602-CFD82039CF2D}" presName="Name50" presStyleLbl="parChTrans1D4" presStyleIdx="5" presStyleCnt="6"/>
      <dgm:spPr/>
      <dgm:t>
        <a:bodyPr/>
        <a:lstStyle/>
        <a:p>
          <a:endParaRPr lang="ru-RU"/>
        </a:p>
      </dgm:t>
    </dgm:pt>
    <dgm:pt modelId="{86C08544-64F0-4722-A002-DF2E7F315C7C}" type="pres">
      <dgm:prSet presAssocID="{0B831414-702A-4D99-873C-F5B8B72DC98B}" presName="hierRoot2" presStyleCnt="0">
        <dgm:presLayoutVars>
          <dgm:hierBranch val="r"/>
        </dgm:presLayoutVars>
      </dgm:prSet>
      <dgm:spPr/>
    </dgm:pt>
    <dgm:pt modelId="{720C0E7B-DBB6-4FA7-AAFF-6634CED6614F}" type="pres">
      <dgm:prSet presAssocID="{0B831414-702A-4D99-873C-F5B8B72DC98B}" presName="rootComposite" presStyleCnt="0"/>
      <dgm:spPr/>
    </dgm:pt>
    <dgm:pt modelId="{B0D27598-A7F6-47C8-AE18-03AA2138DDFE}" type="pres">
      <dgm:prSet presAssocID="{0B831414-702A-4D99-873C-F5B8B72DC98B}" presName="rootText" presStyleLbl="node4" presStyleIdx="5" presStyleCnt="6" custScaleX="119063" custScaleY="130365" custLinFactNeighborX="1314" custLinFactNeighborY="-1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2794B-E0F6-4F44-9DE0-99ED628B80ED}" type="pres">
      <dgm:prSet presAssocID="{0B831414-702A-4D99-873C-F5B8B72DC98B}" presName="rootConnector" presStyleLbl="node4" presStyleIdx="5" presStyleCnt="6"/>
      <dgm:spPr/>
      <dgm:t>
        <a:bodyPr/>
        <a:lstStyle/>
        <a:p>
          <a:endParaRPr lang="ru-RU"/>
        </a:p>
      </dgm:t>
    </dgm:pt>
    <dgm:pt modelId="{1257BDCD-FBF9-4A34-B4D3-1F46C8C44FCC}" type="pres">
      <dgm:prSet presAssocID="{0B831414-702A-4D99-873C-F5B8B72DC98B}" presName="hierChild4" presStyleCnt="0"/>
      <dgm:spPr/>
    </dgm:pt>
    <dgm:pt modelId="{E9860C1D-819E-4F5B-AB31-E61CDCEFCED9}" type="pres">
      <dgm:prSet presAssocID="{0B831414-702A-4D99-873C-F5B8B72DC98B}" presName="hierChild5" presStyleCnt="0"/>
      <dgm:spPr/>
    </dgm:pt>
    <dgm:pt modelId="{F0E14853-53E0-4561-8AF8-5F42ADE38B0F}" type="pres">
      <dgm:prSet presAssocID="{100CF40B-CDF0-4FAF-B2B2-B463E57CBB1F}" presName="hierChild5" presStyleCnt="0"/>
      <dgm:spPr/>
    </dgm:pt>
    <dgm:pt modelId="{0E460C56-5526-4F90-ABB1-16CF718DBC5E}" type="pres">
      <dgm:prSet presAssocID="{49CB3762-2920-4733-B53F-71C89115AF59}" presName="hierChild5" presStyleCnt="0"/>
      <dgm:spPr/>
    </dgm:pt>
    <dgm:pt modelId="{434E9831-0465-4B3E-B12E-545F066A9FD3}" type="pres">
      <dgm:prSet presAssocID="{3ACE34FD-3E01-4457-B349-0AFD6970FF32}" presName="hierChild3" presStyleCnt="0"/>
      <dgm:spPr/>
    </dgm:pt>
  </dgm:ptLst>
  <dgm:cxnLst>
    <dgm:cxn modelId="{EF91D870-37FF-4DF3-956D-0156E8674F8A}" type="presOf" srcId="{9CC4743C-510F-4B95-8149-479F1F7B8ADA}" destId="{4CD6A7A2-0714-4682-BD1B-27DB9E715C16}" srcOrd="0" destOrd="0" presId="urn:microsoft.com/office/officeart/2005/8/layout/orgChart1"/>
    <dgm:cxn modelId="{B81C74EA-1B6A-4B2E-A494-5DF27AA9FAF8}" type="presOf" srcId="{3ACE34FD-3E01-4457-B349-0AFD6970FF32}" destId="{8FFB1FE5-3C34-421F-B34A-A7EDA4E32C7B}" srcOrd="1" destOrd="0" presId="urn:microsoft.com/office/officeart/2005/8/layout/orgChart1"/>
    <dgm:cxn modelId="{8B8D09CF-4F0D-47D1-B1FA-1F0349C8480B}" type="presOf" srcId="{D04D2614-82F3-4169-A622-752672017D49}" destId="{7CB98402-FE1C-4D92-87A1-C590A5A54CAB}" srcOrd="0" destOrd="0" presId="urn:microsoft.com/office/officeart/2005/8/layout/orgChart1"/>
    <dgm:cxn modelId="{EFFAED96-7203-499F-875C-7E192E195EA8}" type="presOf" srcId="{3D51C8E9-04A4-43A9-9A41-693B738995C5}" destId="{D7D913DD-2952-46B9-A059-A249CA6A3B07}" srcOrd="1" destOrd="0" presId="urn:microsoft.com/office/officeart/2005/8/layout/orgChart1"/>
    <dgm:cxn modelId="{A547CA3F-EEAA-4FE6-A445-B15516444C2B}" srcId="{9CC4743C-510F-4B95-8149-479F1F7B8ADA}" destId="{F20F6363-C34D-4FC5-BCC3-5D7DF0BE408E}" srcOrd="1" destOrd="0" parTransId="{A847BE1E-7783-415C-989B-78FEB2B50A59}" sibTransId="{925417A3-5326-486F-9685-8C556B06CB1D}"/>
    <dgm:cxn modelId="{F02916DE-BBA0-45B3-9F3C-A2C5C2DDBC7B}" type="presOf" srcId="{DEF0DF34-6BA0-4F46-9626-379A332D4A1D}" destId="{BC32E3FE-5A72-4CC4-970D-0D11C60B6155}" srcOrd="1" destOrd="0" presId="urn:microsoft.com/office/officeart/2005/8/layout/orgChart1"/>
    <dgm:cxn modelId="{862CBE91-8B1D-4C49-A52E-BC8A376D2143}" type="presOf" srcId="{BCF2451A-8FCE-4227-8DCC-98EA64451424}" destId="{A674E54D-2AFF-4F98-81C7-5FC568995E41}" srcOrd="1" destOrd="0" presId="urn:microsoft.com/office/officeart/2005/8/layout/orgChart1"/>
    <dgm:cxn modelId="{90C50A86-9C0A-4DDB-85A3-8791864AD5B7}" type="presOf" srcId="{1B02CC02-5CD7-4D73-BF2B-770AF84AC951}" destId="{C3ABD7CB-A864-40ED-82BA-AB61EAD5DEA1}" srcOrd="0" destOrd="0" presId="urn:microsoft.com/office/officeart/2005/8/layout/orgChart1"/>
    <dgm:cxn modelId="{881BE822-1A12-4658-9D39-1080270C4B89}" srcId="{3ACE34FD-3E01-4457-B349-0AFD6970FF32}" destId="{49CB3762-2920-4733-B53F-71C89115AF59}" srcOrd="2" destOrd="0" parTransId="{D9EC8F14-965E-4467-A130-2C62261A37F0}" sibTransId="{68662CEC-2C97-49DF-8D6C-7DCDDE07A344}"/>
    <dgm:cxn modelId="{79DBA769-35B3-4479-8608-72796B98A211}" srcId="{49CB3762-2920-4733-B53F-71C89115AF59}" destId="{100CF40B-CDF0-4FAF-B2B2-B463E57CBB1F}" srcOrd="0" destOrd="0" parTransId="{E9918CFE-8984-403A-A92D-57B0602825A0}" sibTransId="{A52B2DE7-76A3-4E85-A0F9-FA5B3FF9DBA5}"/>
    <dgm:cxn modelId="{DB74E2B3-A944-432C-A5BE-E66A86DCAA86}" type="presOf" srcId="{0B831414-702A-4D99-873C-F5B8B72DC98B}" destId="{B0D27598-A7F6-47C8-AE18-03AA2138DDFE}" srcOrd="0" destOrd="0" presId="urn:microsoft.com/office/officeart/2005/8/layout/orgChart1"/>
    <dgm:cxn modelId="{BB3829EE-DE3D-490B-9B45-5570A72E03DF}" type="presOf" srcId="{CCB025E2-1048-4D68-9935-2272B51E360B}" destId="{43C0D7EE-2507-4507-88B9-5CDDF5E80700}" srcOrd="0" destOrd="0" presId="urn:microsoft.com/office/officeart/2005/8/layout/orgChart1"/>
    <dgm:cxn modelId="{53AA497A-62DB-44D5-8E6C-25E461B2F38C}" srcId="{5C28ADFA-DBF1-468F-8A1B-A030D2342CCF}" destId="{3ACE34FD-3E01-4457-B349-0AFD6970FF32}" srcOrd="0" destOrd="0" parTransId="{4EBA21D5-3F17-4795-81E8-8DDAC6D8224F}" sibTransId="{111EC623-5085-4198-A494-2AC4C27C8DDC}"/>
    <dgm:cxn modelId="{FE3983AC-E521-4DC7-8880-18E8671CB322}" type="presOf" srcId="{202E9965-198C-4F6D-8548-AD978707D1F4}" destId="{009392B2-99D7-41E8-AF6C-AD42743687B8}" srcOrd="0" destOrd="0" presId="urn:microsoft.com/office/officeart/2005/8/layout/orgChart1"/>
    <dgm:cxn modelId="{5F36DFEA-D3A0-493C-A3C9-4DC348A101B0}" type="presOf" srcId="{3ACE34FD-3E01-4457-B349-0AFD6970FF32}" destId="{EC94308A-A1CC-47EE-BA02-7AF3009E5AFB}" srcOrd="0" destOrd="0" presId="urn:microsoft.com/office/officeart/2005/8/layout/orgChart1"/>
    <dgm:cxn modelId="{699AC18F-1B4F-4B23-B5EC-EE88DB63C3ED}" type="presOf" srcId="{A6AA6FDE-ECFF-40CD-939B-7A5A04C5B6C5}" destId="{966F4912-121D-4ED1-B870-33195749BE58}" srcOrd="1" destOrd="0" presId="urn:microsoft.com/office/officeart/2005/8/layout/orgChart1"/>
    <dgm:cxn modelId="{34558B96-8F74-401B-B1BE-AE2B69B812F9}" srcId="{3D51C8E9-04A4-43A9-9A41-693B738995C5}" destId="{9CC4743C-510F-4B95-8149-479F1F7B8ADA}" srcOrd="0" destOrd="0" parTransId="{D65B5A2C-D984-4026-BC2E-92C94F5B86A6}" sibTransId="{BA0300E8-D184-47D3-A449-FA3554646AA0}"/>
    <dgm:cxn modelId="{6106E620-EA3D-4B3D-B184-9C582C3EBD85}" srcId="{CCB025E2-1048-4D68-9935-2272B51E360B}" destId="{B73281B3-AAAA-4D5C-9BA2-A3064B7712FB}" srcOrd="0" destOrd="0" parTransId="{1B02CC02-5CD7-4D73-BF2B-770AF84AC951}" sibTransId="{712F505A-3271-422F-9974-039E158DF789}"/>
    <dgm:cxn modelId="{4F460F25-85BD-42BD-9312-ADF60ECABC0B}" type="presOf" srcId="{F20F6363-C34D-4FC5-BCC3-5D7DF0BE408E}" destId="{371BC905-F100-4F4F-8B3C-93D8627F1B9B}" srcOrd="0" destOrd="0" presId="urn:microsoft.com/office/officeart/2005/8/layout/orgChart1"/>
    <dgm:cxn modelId="{89E93A04-75DD-4D05-9E2C-68184B06C5FD}" srcId="{100CF40B-CDF0-4FAF-B2B2-B463E57CBB1F}" destId="{0B831414-702A-4D99-873C-F5B8B72DC98B}" srcOrd="1" destOrd="0" parTransId="{75FA457C-201D-45F5-B602-CFD82039CF2D}" sibTransId="{48E2FF56-0FDB-4789-9D37-C65FE16036E4}"/>
    <dgm:cxn modelId="{CBD964CA-DD22-476D-9BEB-8E1171E0A280}" srcId="{9CC4743C-510F-4B95-8149-479F1F7B8ADA}" destId="{DEF0DF34-6BA0-4F46-9626-379A332D4A1D}" srcOrd="0" destOrd="0" parTransId="{CD0E83D3-C3C8-4435-83E2-E50F159451D3}" sibTransId="{A533F2F7-85C2-4ACC-8043-8E8EBB6921DA}"/>
    <dgm:cxn modelId="{C9EE85C5-8D5D-4F7E-B0B1-FB267C0E5C16}" type="presOf" srcId="{FEE77FD4-2114-43C6-ACAF-7BD50CE06330}" destId="{188136BD-27D1-4E7C-9A0F-A789A13D9B2F}" srcOrd="0" destOrd="0" presId="urn:microsoft.com/office/officeart/2005/8/layout/orgChart1"/>
    <dgm:cxn modelId="{6597F9B9-F98E-4643-AE5A-3C76D95E4B39}" type="presOf" srcId="{88C63FFD-1630-48E8-AF78-DDD82FD5C20B}" destId="{77BAC2D3-D186-4741-9EDF-00405D2FF4DE}" srcOrd="0" destOrd="0" presId="urn:microsoft.com/office/officeart/2005/8/layout/orgChart1"/>
    <dgm:cxn modelId="{4224307C-C947-4E09-A8C7-57C4347D8187}" type="presOf" srcId="{E9918CFE-8984-403A-A92D-57B0602825A0}" destId="{C2641A70-8542-4CE2-AC8D-0C0D1A5138A9}" srcOrd="0" destOrd="0" presId="urn:microsoft.com/office/officeart/2005/8/layout/orgChart1"/>
    <dgm:cxn modelId="{40B9C1B1-2438-47A6-993D-AEA13FD92E24}" type="presOf" srcId="{F4F471B7-E7BC-459E-900D-A5094D89B3BC}" destId="{752F35CF-AC34-40C3-BA02-C5AEBB051B01}" srcOrd="0" destOrd="0" presId="urn:microsoft.com/office/officeart/2005/8/layout/orgChart1"/>
    <dgm:cxn modelId="{BEB7E6C6-3321-452A-8340-D7BB96BCD91C}" type="presOf" srcId="{D65B5A2C-D984-4026-BC2E-92C94F5B86A6}" destId="{C13D5229-D01F-4051-BCDB-2A4F083BCEB1}" srcOrd="0" destOrd="0" presId="urn:microsoft.com/office/officeart/2005/8/layout/orgChart1"/>
    <dgm:cxn modelId="{C665F331-D5E0-4E76-820D-FF08B134D80F}" srcId="{3ACE34FD-3E01-4457-B349-0AFD6970FF32}" destId="{3D51C8E9-04A4-43A9-9A41-693B738995C5}" srcOrd="1" destOrd="0" parTransId="{ADDA27B9-136A-49FE-BAD2-78D500E20E00}" sibTransId="{DD52F1E4-0A73-4C61-9799-CF83D7F57493}"/>
    <dgm:cxn modelId="{13ABE14B-2A2E-4FFB-9452-22117B544AC9}" type="presOf" srcId="{100CF40B-CDF0-4FAF-B2B2-B463E57CBB1F}" destId="{A55F358F-BC67-473C-B4E3-05180B6E2B8A}" srcOrd="1" destOrd="0" presId="urn:microsoft.com/office/officeart/2005/8/layout/orgChart1"/>
    <dgm:cxn modelId="{2017B3CA-1C20-4CF5-8FB3-553C1F8A4B0B}" type="presOf" srcId="{0B831414-702A-4D99-873C-F5B8B72DC98B}" destId="{4602794B-E0F6-4F44-9DE0-99ED628B80ED}" srcOrd="1" destOrd="0" presId="urn:microsoft.com/office/officeart/2005/8/layout/orgChart1"/>
    <dgm:cxn modelId="{C8CA244C-BDFE-428A-9E5F-E48A8D9BDF3C}" type="presOf" srcId="{75FA457C-201D-45F5-B602-CFD82039CF2D}" destId="{3A1F35AB-459A-4C44-94EA-C105B3FDF294}" srcOrd="0" destOrd="0" presId="urn:microsoft.com/office/officeart/2005/8/layout/orgChart1"/>
    <dgm:cxn modelId="{F6A1A9C2-101A-4BEF-95CB-88EA2F2A6581}" type="presOf" srcId="{B73281B3-AAAA-4D5C-9BA2-A3064B7712FB}" destId="{DFA6CC7A-5421-4996-9C76-AFD6CA5B0E2F}" srcOrd="0" destOrd="0" presId="urn:microsoft.com/office/officeart/2005/8/layout/orgChart1"/>
    <dgm:cxn modelId="{02253D89-15D6-4578-A263-F2A2781E49A3}" srcId="{3ACE34FD-3E01-4457-B349-0AFD6970FF32}" destId="{CCB025E2-1048-4D68-9935-2272B51E360B}" srcOrd="0" destOrd="0" parTransId="{D04D2614-82F3-4169-A622-752672017D49}" sibTransId="{A9D3E3E7-4D1C-4A29-8D50-4DE608DED6D0}"/>
    <dgm:cxn modelId="{37D0649F-1F45-4AB9-A680-0AAA4E1D8C17}" type="presOf" srcId="{BCF2451A-8FCE-4227-8DCC-98EA64451424}" destId="{DAAAB22D-BF34-4897-943D-46C8C35A5622}" srcOrd="0" destOrd="0" presId="urn:microsoft.com/office/officeart/2005/8/layout/orgChart1"/>
    <dgm:cxn modelId="{2D52F436-8DF9-4BB0-B4EE-9026313F9926}" type="presOf" srcId="{F20F6363-C34D-4FC5-BCC3-5D7DF0BE408E}" destId="{344AF414-86A7-4A87-A111-561B1741076D}" srcOrd="1" destOrd="0" presId="urn:microsoft.com/office/officeart/2005/8/layout/orgChart1"/>
    <dgm:cxn modelId="{DF282E73-69A1-4304-9311-122184DB5C45}" srcId="{B73281B3-AAAA-4D5C-9BA2-A3064B7712FB}" destId="{A6AA6FDE-ECFF-40CD-939B-7A5A04C5B6C5}" srcOrd="1" destOrd="0" parTransId="{FEE77FD4-2114-43C6-ACAF-7BD50CE06330}" sibTransId="{2CC19307-96A5-4832-B042-605D3A5E0F91}"/>
    <dgm:cxn modelId="{DB7AD500-8D12-44EE-AA33-896F263A12C4}" type="presOf" srcId="{9CC4743C-510F-4B95-8149-479F1F7B8ADA}" destId="{96887C19-45CF-4C0C-89DC-45A2884925FA}" srcOrd="1" destOrd="0" presId="urn:microsoft.com/office/officeart/2005/8/layout/orgChart1"/>
    <dgm:cxn modelId="{A17DB257-069A-4444-8636-3CA5EAFC3692}" type="presOf" srcId="{100CF40B-CDF0-4FAF-B2B2-B463E57CBB1F}" destId="{8E95116B-6FCC-47A3-8355-005828B40881}" srcOrd="0" destOrd="0" presId="urn:microsoft.com/office/officeart/2005/8/layout/orgChart1"/>
    <dgm:cxn modelId="{E89599EF-608F-422F-B5AD-32DF5FC5DE6A}" type="presOf" srcId="{F4F471B7-E7BC-459E-900D-A5094D89B3BC}" destId="{AD2F8742-80BA-44E8-8D39-BEE4AC907AC6}" srcOrd="1" destOrd="0" presId="urn:microsoft.com/office/officeart/2005/8/layout/orgChart1"/>
    <dgm:cxn modelId="{F8A45AA0-EED7-42C9-87C1-9EFA463354DB}" srcId="{100CF40B-CDF0-4FAF-B2B2-B463E57CBB1F}" destId="{F4F471B7-E7BC-459E-900D-A5094D89B3BC}" srcOrd="0" destOrd="0" parTransId="{88C63FFD-1630-48E8-AF78-DDD82FD5C20B}" sibTransId="{CB39823B-3568-4D19-981E-1022D84035D0}"/>
    <dgm:cxn modelId="{6E7E5F87-2B4E-45C8-A878-0C997895D991}" type="presOf" srcId="{A847BE1E-7783-415C-989B-78FEB2B50A59}" destId="{51716292-D416-45D1-B9CD-DCCD3BDE597A}" srcOrd="0" destOrd="0" presId="urn:microsoft.com/office/officeart/2005/8/layout/orgChart1"/>
    <dgm:cxn modelId="{C8B7674F-EEDA-41E6-9691-795088250DE0}" type="presOf" srcId="{B73281B3-AAAA-4D5C-9BA2-A3064B7712FB}" destId="{DA9E1640-4714-473C-BFBC-1A8A6EED7505}" srcOrd="1" destOrd="0" presId="urn:microsoft.com/office/officeart/2005/8/layout/orgChart1"/>
    <dgm:cxn modelId="{6541F4B9-6FB7-45C3-918C-038D366CAB8D}" type="presOf" srcId="{D9EC8F14-965E-4467-A130-2C62261A37F0}" destId="{422BF389-28DA-4D99-9EAA-E424EE9567EC}" srcOrd="0" destOrd="0" presId="urn:microsoft.com/office/officeart/2005/8/layout/orgChart1"/>
    <dgm:cxn modelId="{F8EB46E2-75FA-4C47-9FC4-6124354900E8}" type="presOf" srcId="{DEF0DF34-6BA0-4F46-9626-379A332D4A1D}" destId="{772F5A1C-F626-4B12-BA8C-CAF7FD986189}" srcOrd="0" destOrd="0" presId="urn:microsoft.com/office/officeart/2005/8/layout/orgChart1"/>
    <dgm:cxn modelId="{7386BF8A-4757-4F7D-940D-D9B761B8209E}" type="presOf" srcId="{A6AA6FDE-ECFF-40CD-939B-7A5A04C5B6C5}" destId="{C5E05711-6110-4251-BFF5-BEF3D2CCAEF0}" srcOrd="0" destOrd="0" presId="urn:microsoft.com/office/officeart/2005/8/layout/orgChart1"/>
    <dgm:cxn modelId="{093201F6-0CB5-4F88-A1EF-C92A745D8E7A}" type="presOf" srcId="{CD0E83D3-C3C8-4435-83E2-E50F159451D3}" destId="{746EBB80-8F1F-4F18-A754-971777042C3A}" srcOrd="0" destOrd="0" presId="urn:microsoft.com/office/officeart/2005/8/layout/orgChart1"/>
    <dgm:cxn modelId="{87218477-AF82-46C9-ABC6-60C5917CDE9B}" type="presOf" srcId="{49CB3762-2920-4733-B53F-71C89115AF59}" destId="{5CE80C3B-3B6E-4F1E-BD13-1293A70F4E63}" srcOrd="0" destOrd="0" presId="urn:microsoft.com/office/officeart/2005/8/layout/orgChart1"/>
    <dgm:cxn modelId="{97ED0F3B-63EB-4038-954B-45CB3933702C}" type="presOf" srcId="{ADDA27B9-136A-49FE-BAD2-78D500E20E00}" destId="{739BC772-84FA-4D77-BCC4-D3578472F644}" srcOrd="0" destOrd="0" presId="urn:microsoft.com/office/officeart/2005/8/layout/orgChart1"/>
    <dgm:cxn modelId="{CDED91B9-7C4A-43C8-8994-5ECAE824DB01}" type="presOf" srcId="{CCB025E2-1048-4D68-9935-2272B51E360B}" destId="{BCD97F3C-559B-45AB-84B0-EF6AB05174CA}" srcOrd="1" destOrd="0" presId="urn:microsoft.com/office/officeart/2005/8/layout/orgChart1"/>
    <dgm:cxn modelId="{292464EF-15DC-45B7-87AD-C51572F94316}" type="presOf" srcId="{3D51C8E9-04A4-43A9-9A41-693B738995C5}" destId="{305C61DC-EDC7-42EB-AC26-38C8E8E2CCC3}" srcOrd="0" destOrd="0" presId="urn:microsoft.com/office/officeart/2005/8/layout/orgChart1"/>
    <dgm:cxn modelId="{BF744B34-EFE4-46D3-BABF-BF3BF65667CF}" type="presOf" srcId="{49CB3762-2920-4733-B53F-71C89115AF59}" destId="{689CEA8C-20AD-4D15-B137-8BD514489054}" srcOrd="1" destOrd="0" presId="urn:microsoft.com/office/officeart/2005/8/layout/orgChart1"/>
    <dgm:cxn modelId="{3E501220-3991-443B-A72F-212EA147385A}" type="presOf" srcId="{5C28ADFA-DBF1-468F-8A1B-A030D2342CCF}" destId="{7DE8D0B4-F5F3-43E8-B677-6D880B52C69F}" srcOrd="0" destOrd="0" presId="urn:microsoft.com/office/officeart/2005/8/layout/orgChart1"/>
    <dgm:cxn modelId="{1A6096DB-52E2-4687-9729-184E4F8B6E8F}" srcId="{B73281B3-AAAA-4D5C-9BA2-A3064B7712FB}" destId="{BCF2451A-8FCE-4227-8DCC-98EA64451424}" srcOrd="0" destOrd="0" parTransId="{202E9965-198C-4F6D-8548-AD978707D1F4}" sibTransId="{78486589-92D7-4AAD-9253-29114343B001}"/>
    <dgm:cxn modelId="{8AEA3AD5-3CB5-4176-9403-868E3BE4C09E}" type="presParOf" srcId="{7DE8D0B4-F5F3-43E8-B677-6D880B52C69F}" destId="{937C25E2-540F-40BA-87DE-C9568C7271A7}" srcOrd="0" destOrd="0" presId="urn:microsoft.com/office/officeart/2005/8/layout/orgChart1"/>
    <dgm:cxn modelId="{C5AA62B0-2195-4E78-90A8-0997DB634E23}" type="presParOf" srcId="{937C25E2-540F-40BA-87DE-C9568C7271A7}" destId="{BD7439FE-F3AA-4829-BA94-87F6EAF00C8F}" srcOrd="0" destOrd="0" presId="urn:microsoft.com/office/officeart/2005/8/layout/orgChart1"/>
    <dgm:cxn modelId="{9304DF12-15D2-4C57-93C6-B7C0FB18F3BF}" type="presParOf" srcId="{BD7439FE-F3AA-4829-BA94-87F6EAF00C8F}" destId="{EC94308A-A1CC-47EE-BA02-7AF3009E5AFB}" srcOrd="0" destOrd="0" presId="urn:microsoft.com/office/officeart/2005/8/layout/orgChart1"/>
    <dgm:cxn modelId="{4C057735-7A13-4D74-BF7C-AEDA612D4A22}" type="presParOf" srcId="{BD7439FE-F3AA-4829-BA94-87F6EAF00C8F}" destId="{8FFB1FE5-3C34-421F-B34A-A7EDA4E32C7B}" srcOrd="1" destOrd="0" presId="urn:microsoft.com/office/officeart/2005/8/layout/orgChart1"/>
    <dgm:cxn modelId="{135ADB5E-0076-4452-9260-BEC01F3F30AE}" type="presParOf" srcId="{937C25E2-540F-40BA-87DE-C9568C7271A7}" destId="{74F9F50B-799E-40D5-8CEE-360AD3D6A4BB}" srcOrd="1" destOrd="0" presId="urn:microsoft.com/office/officeart/2005/8/layout/orgChart1"/>
    <dgm:cxn modelId="{E1AB95F0-DBE9-45EA-8676-DCAF7D1DB03C}" type="presParOf" srcId="{74F9F50B-799E-40D5-8CEE-360AD3D6A4BB}" destId="{7CB98402-FE1C-4D92-87A1-C590A5A54CAB}" srcOrd="0" destOrd="0" presId="urn:microsoft.com/office/officeart/2005/8/layout/orgChart1"/>
    <dgm:cxn modelId="{D3E65A16-B485-4BD1-99AC-E4D5757E016D}" type="presParOf" srcId="{74F9F50B-799E-40D5-8CEE-360AD3D6A4BB}" destId="{32D09A12-B62B-4DD4-9BCA-039A535D6127}" srcOrd="1" destOrd="0" presId="urn:microsoft.com/office/officeart/2005/8/layout/orgChart1"/>
    <dgm:cxn modelId="{667B54AD-B457-4C73-9ED5-01B44C37B69B}" type="presParOf" srcId="{32D09A12-B62B-4DD4-9BCA-039A535D6127}" destId="{B7933877-F5EE-4DCC-8F5D-31C9545E033C}" srcOrd="0" destOrd="0" presId="urn:microsoft.com/office/officeart/2005/8/layout/orgChart1"/>
    <dgm:cxn modelId="{5AFD20C4-7069-4A10-B6A0-46996B7F65BD}" type="presParOf" srcId="{B7933877-F5EE-4DCC-8F5D-31C9545E033C}" destId="{43C0D7EE-2507-4507-88B9-5CDDF5E80700}" srcOrd="0" destOrd="0" presId="urn:microsoft.com/office/officeart/2005/8/layout/orgChart1"/>
    <dgm:cxn modelId="{5B2ACBE0-05BB-4DE2-A0F1-F4950636EA90}" type="presParOf" srcId="{B7933877-F5EE-4DCC-8F5D-31C9545E033C}" destId="{BCD97F3C-559B-45AB-84B0-EF6AB05174CA}" srcOrd="1" destOrd="0" presId="urn:microsoft.com/office/officeart/2005/8/layout/orgChart1"/>
    <dgm:cxn modelId="{E0AA6D6C-5472-4A06-9E09-498600F75635}" type="presParOf" srcId="{32D09A12-B62B-4DD4-9BCA-039A535D6127}" destId="{CDDC61E1-736B-498F-8B69-4F2D17450919}" srcOrd="1" destOrd="0" presId="urn:microsoft.com/office/officeart/2005/8/layout/orgChart1"/>
    <dgm:cxn modelId="{D8A8839A-52A8-4EA5-8F92-D9F8AF98A5A6}" type="presParOf" srcId="{CDDC61E1-736B-498F-8B69-4F2D17450919}" destId="{C3ABD7CB-A864-40ED-82BA-AB61EAD5DEA1}" srcOrd="0" destOrd="0" presId="urn:microsoft.com/office/officeart/2005/8/layout/orgChart1"/>
    <dgm:cxn modelId="{FDC37696-A816-4B94-BF9E-918962E52A43}" type="presParOf" srcId="{CDDC61E1-736B-498F-8B69-4F2D17450919}" destId="{8E25A766-FE18-4169-8496-04B1311708AF}" srcOrd="1" destOrd="0" presId="urn:microsoft.com/office/officeart/2005/8/layout/orgChart1"/>
    <dgm:cxn modelId="{B670150E-8526-400D-888F-64FCCB346778}" type="presParOf" srcId="{8E25A766-FE18-4169-8496-04B1311708AF}" destId="{EB99E91E-0118-40F4-BB69-0D48A23AF2B0}" srcOrd="0" destOrd="0" presId="urn:microsoft.com/office/officeart/2005/8/layout/orgChart1"/>
    <dgm:cxn modelId="{7EA54C09-BA80-4356-827A-A77AF2297A90}" type="presParOf" srcId="{EB99E91E-0118-40F4-BB69-0D48A23AF2B0}" destId="{DFA6CC7A-5421-4996-9C76-AFD6CA5B0E2F}" srcOrd="0" destOrd="0" presId="urn:microsoft.com/office/officeart/2005/8/layout/orgChart1"/>
    <dgm:cxn modelId="{5FE3E61D-CF40-4EDA-9593-9E89BB9FB015}" type="presParOf" srcId="{EB99E91E-0118-40F4-BB69-0D48A23AF2B0}" destId="{DA9E1640-4714-473C-BFBC-1A8A6EED7505}" srcOrd="1" destOrd="0" presId="urn:microsoft.com/office/officeart/2005/8/layout/orgChart1"/>
    <dgm:cxn modelId="{EA5A0B7D-1604-4C0E-9FAE-E1949525F810}" type="presParOf" srcId="{8E25A766-FE18-4169-8496-04B1311708AF}" destId="{8EAF1E62-AD62-41A6-BFF2-A265F4E325CB}" srcOrd="1" destOrd="0" presId="urn:microsoft.com/office/officeart/2005/8/layout/orgChart1"/>
    <dgm:cxn modelId="{BF40D45E-5C6B-4C9D-B57B-BE41FDDF2E74}" type="presParOf" srcId="{8EAF1E62-AD62-41A6-BFF2-A265F4E325CB}" destId="{009392B2-99D7-41E8-AF6C-AD42743687B8}" srcOrd="0" destOrd="0" presId="urn:microsoft.com/office/officeart/2005/8/layout/orgChart1"/>
    <dgm:cxn modelId="{CAE5D4B7-D5EF-4EAE-8D6A-6722B7ABD7E1}" type="presParOf" srcId="{8EAF1E62-AD62-41A6-BFF2-A265F4E325CB}" destId="{C77C3675-F308-4449-8726-A66A2CF14DD1}" srcOrd="1" destOrd="0" presId="urn:microsoft.com/office/officeart/2005/8/layout/orgChart1"/>
    <dgm:cxn modelId="{C59F4F3D-9C20-4BB9-BDF3-17B9E8F6EA4F}" type="presParOf" srcId="{C77C3675-F308-4449-8726-A66A2CF14DD1}" destId="{0AE3A032-E7FD-46D2-8B92-3D9696BE9E7B}" srcOrd="0" destOrd="0" presId="urn:microsoft.com/office/officeart/2005/8/layout/orgChart1"/>
    <dgm:cxn modelId="{A7D91D17-CEAB-4DBE-9E64-1472315B541B}" type="presParOf" srcId="{0AE3A032-E7FD-46D2-8B92-3D9696BE9E7B}" destId="{DAAAB22D-BF34-4897-943D-46C8C35A5622}" srcOrd="0" destOrd="0" presId="urn:microsoft.com/office/officeart/2005/8/layout/orgChart1"/>
    <dgm:cxn modelId="{3F828F78-9D4E-4D34-92BC-429B98B979C5}" type="presParOf" srcId="{0AE3A032-E7FD-46D2-8B92-3D9696BE9E7B}" destId="{A674E54D-2AFF-4F98-81C7-5FC568995E41}" srcOrd="1" destOrd="0" presId="urn:microsoft.com/office/officeart/2005/8/layout/orgChart1"/>
    <dgm:cxn modelId="{8817CA3F-F24B-415C-8BF0-4F0AAE04CB53}" type="presParOf" srcId="{C77C3675-F308-4449-8726-A66A2CF14DD1}" destId="{5E8D9A61-2CC2-4F65-B9DA-DD8F6D8C317A}" srcOrd="1" destOrd="0" presId="urn:microsoft.com/office/officeart/2005/8/layout/orgChart1"/>
    <dgm:cxn modelId="{EBC6725C-5F56-479D-A13F-F241165F49BA}" type="presParOf" srcId="{C77C3675-F308-4449-8726-A66A2CF14DD1}" destId="{0AC6CB76-93F0-4747-A8F2-F85CC5D99D12}" srcOrd="2" destOrd="0" presId="urn:microsoft.com/office/officeart/2005/8/layout/orgChart1"/>
    <dgm:cxn modelId="{C14B05A9-68DD-4529-A542-F233D9048C42}" type="presParOf" srcId="{8EAF1E62-AD62-41A6-BFF2-A265F4E325CB}" destId="{188136BD-27D1-4E7C-9A0F-A789A13D9B2F}" srcOrd="2" destOrd="0" presId="urn:microsoft.com/office/officeart/2005/8/layout/orgChart1"/>
    <dgm:cxn modelId="{5CB8E161-BDA5-46F1-AEFF-B15A95CC7585}" type="presParOf" srcId="{8EAF1E62-AD62-41A6-BFF2-A265F4E325CB}" destId="{2890AA0F-30AC-4C2C-903E-4F88DC4BB252}" srcOrd="3" destOrd="0" presId="urn:microsoft.com/office/officeart/2005/8/layout/orgChart1"/>
    <dgm:cxn modelId="{E8697E66-D363-4E49-AA3C-30813FDD1F94}" type="presParOf" srcId="{2890AA0F-30AC-4C2C-903E-4F88DC4BB252}" destId="{30F863DE-0724-4BC1-BABC-EFE71E6F1BED}" srcOrd="0" destOrd="0" presId="urn:microsoft.com/office/officeart/2005/8/layout/orgChart1"/>
    <dgm:cxn modelId="{B6F27C4C-DB0F-4EFC-A22E-861381FF3EB7}" type="presParOf" srcId="{30F863DE-0724-4BC1-BABC-EFE71E6F1BED}" destId="{C5E05711-6110-4251-BFF5-BEF3D2CCAEF0}" srcOrd="0" destOrd="0" presId="urn:microsoft.com/office/officeart/2005/8/layout/orgChart1"/>
    <dgm:cxn modelId="{36373267-F41A-4394-A9DD-DEC98FAD95C6}" type="presParOf" srcId="{30F863DE-0724-4BC1-BABC-EFE71E6F1BED}" destId="{966F4912-121D-4ED1-B870-33195749BE58}" srcOrd="1" destOrd="0" presId="urn:microsoft.com/office/officeart/2005/8/layout/orgChart1"/>
    <dgm:cxn modelId="{283DEC71-9F62-45DB-889B-B8C63CE9573D}" type="presParOf" srcId="{2890AA0F-30AC-4C2C-903E-4F88DC4BB252}" destId="{AB991E0F-846D-4085-8069-26683A3E35A9}" srcOrd="1" destOrd="0" presId="urn:microsoft.com/office/officeart/2005/8/layout/orgChart1"/>
    <dgm:cxn modelId="{3B0F5C23-909B-49E3-A7DD-C789C5BC697A}" type="presParOf" srcId="{2890AA0F-30AC-4C2C-903E-4F88DC4BB252}" destId="{ADC6F676-11DE-425F-9218-852B3BC8DC33}" srcOrd="2" destOrd="0" presId="urn:microsoft.com/office/officeart/2005/8/layout/orgChart1"/>
    <dgm:cxn modelId="{7688ECC3-D7AC-4E00-98CF-A5465ED13C17}" type="presParOf" srcId="{8E25A766-FE18-4169-8496-04B1311708AF}" destId="{8B062C32-35B8-4CBB-947E-0D2F5C50DDC3}" srcOrd="2" destOrd="0" presId="urn:microsoft.com/office/officeart/2005/8/layout/orgChart1"/>
    <dgm:cxn modelId="{4EE9F67F-5CC4-46FB-A2D7-484A3A8861C4}" type="presParOf" srcId="{32D09A12-B62B-4DD4-9BCA-039A535D6127}" destId="{70B18ACE-4D63-4A7A-87D8-39BC6CDB64D7}" srcOrd="2" destOrd="0" presId="urn:microsoft.com/office/officeart/2005/8/layout/orgChart1"/>
    <dgm:cxn modelId="{9CC67AB4-112F-47AA-9970-4F1E4D24B663}" type="presParOf" srcId="{74F9F50B-799E-40D5-8CEE-360AD3D6A4BB}" destId="{739BC772-84FA-4D77-BCC4-D3578472F644}" srcOrd="2" destOrd="0" presId="urn:microsoft.com/office/officeart/2005/8/layout/orgChart1"/>
    <dgm:cxn modelId="{198C2495-7E45-4830-8FBE-6532BA5B396D}" type="presParOf" srcId="{74F9F50B-799E-40D5-8CEE-360AD3D6A4BB}" destId="{ED275C3A-8065-47CD-820D-155ED3334D2B}" srcOrd="3" destOrd="0" presId="urn:microsoft.com/office/officeart/2005/8/layout/orgChart1"/>
    <dgm:cxn modelId="{440DB690-D8C9-4E2A-980C-CA87DE69C7F0}" type="presParOf" srcId="{ED275C3A-8065-47CD-820D-155ED3334D2B}" destId="{DAB0C85D-CC86-4925-9A12-00942D9950D0}" srcOrd="0" destOrd="0" presId="urn:microsoft.com/office/officeart/2005/8/layout/orgChart1"/>
    <dgm:cxn modelId="{3AD743BA-14EC-452A-8F8C-7444A2261E94}" type="presParOf" srcId="{DAB0C85D-CC86-4925-9A12-00942D9950D0}" destId="{305C61DC-EDC7-42EB-AC26-38C8E8E2CCC3}" srcOrd="0" destOrd="0" presId="urn:microsoft.com/office/officeart/2005/8/layout/orgChart1"/>
    <dgm:cxn modelId="{F01CD855-13BA-4563-98C9-CC5182752262}" type="presParOf" srcId="{DAB0C85D-CC86-4925-9A12-00942D9950D0}" destId="{D7D913DD-2952-46B9-A059-A249CA6A3B07}" srcOrd="1" destOrd="0" presId="urn:microsoft.com/office/officeart/2005/8/layout/orgChart1"/>
    <dgm:cxn modelId="{B2E96D2F-6BDA-4C15-B654-7D0105B68A5F}" type="presParOf" srcId="{ED275C3A-8065-47CD-820D-155ED3334D2B}" destId="{B7ED3A83-AB7F-4525-A98F-04E088DBEA9C}" srcOrd="1" destOrd="0" presId="urn:microsoft.com/office/officeart/2005/8/layout/orgChart1"/>
    <dgm:cxn modelId="{29FC2182-FFC8-4F60-8467-1015173220B8}" type="presParOf" srcId="{B7ED3A83-AB7F-4525-A98F-04E088DBEA9C}" destId="{C13D5229-D01F-4051-BCDB-2A4F083BCEB1}" srcOrd="0" destOrd="0" presId="urn:microsoft.com/office/officeart/2005/8/layout/orgChart1"/>
    <dgm:cxn modelId="{0BAC7C4F-FAEE-40AE-AA64-B09823AFA739}" type="presParOf" srcId="{B7ED3A83-AB7F-4525-A98F-04E088DBEA9C}" destId="{33BBB7D6-51B9-4366-91E1-FB1D240B9600}" srcOrd="1" destOrd="0" presId="urn:microsoft.com/office/officeart/2005/8/layout/orgChart1"/>
    <dgm:cxn modelId="{1C4F9E81-21F1-4099-B076-3510C143C958}" type="presParOf" srcId="{33BBB7D6-51B9-4366-91E1-FB1D240B9600}" destId="{3A97AEEB-E605-4F1D-BD15-DBD79054BDC0}" srcOrd="0" destOrd="0" presId="urn:microsoft.com/office/officeart/2005/8/layout/orgChart1"/>
    <dgm:cxn modelId="{CD41E0CC-9ACB-4CB1-B6D0-1100612949AA}" type="presParOf" srcId="{3A97AEEB-E605-4F1D-BD15-DBD79054BDC0}" destId="{4CD6A7A2-0714-4682-BD1B-27DB9E715C16}" srcOrd="0" destOrd="0" presId="urn:microsoft.com/office/officeart/2005/8/layout/orgChart1"/>
    <dgm:cxn modelId="{75970E47-38CA-4036-89B1-DD481CD2882A}" type="presParOf" srcId="{3A97AEEB-E605-4F1D-BD15-DBD79054BDC0}" destId="{96887C19-45CF-4C0C-89DC-45A2884925FA}" srcOrd="1" destOrd="0" presId="urn:microsoft.com/office/officeart/2005/8/layout/orgChart1"/>
    <dgm:cxn modelId="{2284F367-A52E-482D-9358-E1777D853288}" type="presParOf" srcId="{33BBB7D6-51B9-4366-91E1-FB1D240B9600}" destId="{AF85E72D-2FA5-4222-A574-5DCCEA06C5D4}" srcOrd="1" destOrd="0" presId="urn:microsoft.com/office/officeart/2005/8/layout/orgChart1"/>
    <dgm:cxn modelId="{4CC399EE-2DAB-4D41-9AEE-F0B704D4A8D8}" type="presParOf" srcId="{AF85E72D-2FA5-4222-A574-5DCCEA06C5D4}" destId="{746EBB80-8F1F-4F18-A754-971777042C3A}" srcOrd="0" destOrd="0" presId="urn:microsoft.com/office/officeart/2005/8/layout/orgChart1"/>
    <dgm:cxn modelId="{07694EDC-61FE-4314-9CBA-E4FF9396C98F}" type="presParOf" srcId="{AF85E72D-2FA5-4222-A574-5DCCEA06C5D4}" destId="{4B33626E-B61F-496F-B785-66C4E3163C58}" srcOrd="1" destOrd="0" presId="urn:microsoft.com/office/officeart/2005/8/layout/orgChart1"/>
    <dgm:cxn modelId="{E52F7FDD-FC46-4837-A685-6EB289CE2A3D}" type="presParOf" srcId="{4B33626E-B61F-496F-B785-66C4E3163C58}" destId="{4C4F1B72-A2EB-46BC-8ADB-370C991213CE}" srcOrd="0" destOrd="0" presId="urn:microsoft.com/office/officeart/2005/8/layout/orgChart1"/>
    <dgm:cxn modelId="{EA89C800-6CB2-47B8-8E35-245A1AB571CE}" type="presParOf" srcId="{4C4F1B72-A2EB-46BC-8ADB-370C991213CE}" destId="{772F5A1C-F626-4B12-BA8C-CAF7FD986189}" srcOrd="0" destOrd="0" presId="urn:microsoft.com/office/officeart/2005/8/layout/orgChart1"/>
    <dgm:cxn modelId="{DC9EAFB8-5292-40B2-97E0-A6F2A8A0F8BB}" type="presParOf" srcId="{4C4F1B72-A2EB-46BC-8ADB-370C991213CE}" destId="{BC32E3FE-5A72-4CC4-970D-0D11C60B6155}" srcOrd="1" destOrd="0" presId="urn:microsoft.com/office/officeart/2005/8/layout/orgChart1"/>
    <dgm:cxn modelId="{EEE3B583-5015-47FF-BC00-D24391F1D9B4}" type="presParOf" srcId="{4B33626E-B61F-496F-B785-66C4E3163C58}" destId="{F450219E-DA8B-4560-A409-EC27180ECF5A}" srcOrd="1" destOrd="0" presId="urn:microsoft.com/office/officeart/2005/8/layout/orgChart1"/>
    <dgm:cxn modelId="{533877E5-118E-4CFC-BDD8-6829FABAE996}" type="presParOf" srcId="{4B33626E-B61F-496F-B785-66C4E3163C58}" destId="{6751405C-BEC4-48BB-AD76-19833327D7AE}" srcOrd="2" destOrd="0" presId="urn:microsoft.com/office/officeart/2005/8/layout/orgChart1"/>
    <dgm:cxn modelId="{CD5814A3-E7A4-4B45-94A5-8F632B6B499D}" type="presParOf" srcId="{AF85E72D-2FA5-4222-A574-5DCCEA06C5D4}" destId="{51716292-D416-45D1-B9CD-DCCD3BDE597A}" srcOrd="2" destOrd="0" presId="urn:microsoft.com/office/officeart/2005/8/layout/orgChart1"/>
    <dgm:cxn modelId="{DF062E62-9D60-44DD-9339-69742D5D3020}" type="presParOf" srcId="{AF85E72D-2FA5-4222-A574-5DCCEA06C5D4}" destId="{20B56FFC-238B-438E-B971-FDD5B3D6A718}" srcOrd="3" destOrd="0" presId="urn:microsoft.com/office/officeart/2005/8/layout/orgChart1"/>
    <dgm:cxn modelId="{D09FFD4F-6DDB-4612-A3F6-3230F864381C}" type="presParOf" srcId="{20B56FFC-238B-438E-B971-FDD5B3D6A718}" destId="{70621A00-9A23-42C2-A3E9-828A13C3D0BF}" srcOrd="0" destOrd="0" presId="urn:microsoft.com/office/officeart/2005/8/layout/orgChart1"/>
    <dgm:cxn modelId="{70B5C606-6DF5-49D1-BD03-FC4D8904C9D8}" type="presParOf" srcId="{70621A00-9A23-42C2-A3E9-828A13C3D0BF}" destId="{371BC905-F100-4F4F-8B3C-93D8627F1B9B}" srcOrd="0" destOrd="0" presId="urn:microsoft.com/office/officeart/2005/8/layout/orgChart1"/>
    <dgm:cxn modelId="{C649EF2D-B8C5-4A6F-9EC5-B7887E9B9C5D}" type="presParOf" srcId="{70621A00-9A23-42C2-A3E9-828A13C3D0BF}" destId="{344AF414-86A7-4A87-A111-561B1741076D}" srcOrd="1" destOrd="0" presId="urn:microsoft.com/office/officeart/2005/8/layout/orgChart1"/>
    <dgm:cxn modelId="{6E401D47-7B34-4641-863F-3C1C5CFB8A7A}" type="presParOf" srcId="{20B56FFC-238B-438E-B971-FDD5B3D6A718}" destId="{FFE81448-2189-4F1E-B1BF-283CF088FCE3}" srcOrd="1" destOrd="0" presId="urn:microsoft.com/office/officeart/2005/8/layout/orgChart1"/>
    <dgm:cxn modelId="{EB985C91-2D63-46AB-9E7B-E8C9777A30DC}" type="presParOf" srcId="{20B56FFC-238B-438E-B971-FDD5B3D6A718}" destId="{89611342-5014-4224-80AD-043B69BF8E0B}" srcOrd="2" destOrd="0" presId="urn:microsoft.com/office/officeart/2005/8/layout/orgChart1"/>
    <dgm:cxn modelId="{E62C16A7-19F6-43B5-9A02-C6332C37539A}" type="presParOf" srcId="{33BBB7D6-51B9-4366-91E1-FB1D240B9600}" destId="{D0457B2E-147C-4FC8-8272-44C7F2FC28E0}" srcOrd="2" destOrd="0" presId="urn:microsoft.com/office/officeart/2005/8/layout/orgChart1"/>
    <dgm:cxn modelId="{D05E05F1-B2F0-47DC-A839-B407C07E6245}" type="presParOf" srcId="{ED275C3A-8065-47CD-820D-155ED3334D2B}" destId="{8C2C737B-7403-46CE-824A-FAFDF844E1D8}" srcOrd="2" destOrd="0" presId="urn:microsoft.com/office/officeart/2005/8/layout/orgChart1"/>
    <dgm:cxn modelId="{949F567E-1F6C-4B58-9B27-2165054F7F55}" type="presParOf" srcId="{74F9F50B-799E-40D5-8CEE-360AD3D6A4BB}" destId="{422BF389-28DA-4D99-9EAA-E424EE9567EC}" srcOrd="4" destOrd="0" presId="urn:microsoft.com/office/officeart/2005/8/layout/orgChart1"/>
    <dgm:cxn modelId="{3A14755F-9BB0-430A-B5EB-810AFC804494}" type="presParOf" srcId="{74F9F50B-799E-40D5-8CEE-360AD3D6A4BB}" destId="{912F5512-306D-4C0A-9C38-C7D0DBD8BF6E}" srcOrd="5" destOrd="0" presId="urn:microsoft.com/office/officeart/2005/8/layout/orgChart1"/>
    <dgm:cxn modelId="{169A5D17-E50C-4D02-9EEA-45A7509CEF1B}" type="presParOf" srcId="{912F5512-306D-4C0A-9C38-C7D0DBD8BF6E}" destId="{30A22EF7-CB9A-4D0C-B979-34E8A425E0F8}" srcOrd="0" destOrd="0" presId="urn:microsoft.com/office/officeart/2005/8/layout/orgChart1"/>
    <dgm:cxn modelId="{21E723D5-57DB-4DB2-BA34-DF68F90A4FF4}" type="presParOf" srcId="{30A22EF7-CB9A-4D0C-B979-34E8A425E0F8}" destId="{5CE80C3B-3B6E-4F1E-BD13-1293A70F4E63}" srcOrd="0" destOrd="0" presId="urn:microsoft.com/office/officeart/2005/8/layout/orgChart1"/>
    <dgm:cxn modelId="{0D2342C2-34D6-49C7-971D-4E00F6667D2D}" type="presParOf" srcId="{30A22EF7-CB9A-4D0C-B979-34E8A425E0F8}" destId="{689CEA8C-20AD-4D15-B137-8BD514489054}" srcOrd="1" destOrd="0" presId="urn:microsoft.com/office/officeart/2005/8/layout/orgChart1"/>
    <dgm:cxn modelId="{8B1445A7-8247-4784-A1C2-1F70880F3423}" type="presParOf" srcId="{912F5512-306D-4C0A-9C38-C7D0DBD8BF6E}" destId="{BCADF053-064E-496D-8BC8-914F787D4F18}" srcOrd="1" destOrd="0" presId="urn:microsoft.com/office/officeart/2005/8/layout/orgChart1"/>
    <dgm:cxn modelId="{96E8B37E-9F74-4478-9728-30F8905821B1}" type="presParOf" srcId="{BCADF053-064E-496D-8BC8-914F787D4F18}" destId="{C2641A70-8542-4CE2-AC8D-0C0D1A5138A9}" srcOrd="0" destOrd="0" presId="urn:microsoft.com/office/officeart/2005/8/layout/orgChart1"/>
    <dgm:cxn modelId="{32BF5849-27E2-4FF7-B753-3DA363650485}" type="presParOf" srcId="{BCADF053-064E-496D-8BC8-914F787D4F18}" destId="{82368E73-95DF-4FC5-BF07-5F27FF26BEB7}" srcOrd="1" destOrd="0" presId="urn:microsoft.com/office/officeart/2005/8/layout/orgChart1"/>
    <dgm:cxn modelId="{CEDA158E-5328-4381-B48B-D2A55B8C1132}" type="presParOf" srcId="{82368E73-95DF-4FC5-BF07-5F27FF26BEB7}" destId="{6EF2449E-36EB-40D0-ACCE-1AB88EFE8A5F}" srcOrd="0" destOrd="0" presId="urn:microsoft.com/office/officeart/2005/8/layout/orgChart1"/>
    <dgm:cxn modelId="{1D0E3B22-70AA-41CB-8220-D87FA189DEC5}" type="presParOf" srcId="{6EF2449E-36EB-40D0-ACCE-1AB88EFE8A5F}" destId="{8E95116B-6FCC-47A3-8355-005828B40881}" srcOrd="0" destOrd="0" presId="urn:microsoft.com/office/officeart/2005/8/layout/orgChart1"/>
    <dgm:cxn modelId="{5F9B516F-5B1E-4FF2-83C1-335432578567}" type="presParOf" srcId="{6EF2449E-36EB-40D0-ACCE-1AB88EFE8A5F}" destId="{A55F358F-BC67-473C-B4E3-05180B6E2B8A}" srcOrd="1" destOrd="0" presId="urn:microsoft.com/office/officeart/2005/8/layout/orgChart1"/>
    <dgm:cxn modelId="{B75C9B7F-C00D-49CA-B270-1EAA78B4EDF8}" type="presParOf" srcId="{82368E73-95DF-4FC5-BF07-5F27FF26BEB7}" destId="{7608A862-7D60-4450-A09C-A2696FFC497B}" srcOrd="1" destOrd="0" presId="urn:microsoft.com/office/officeart/2005/8/layout/orgChart1"/>
    <dgm:cxn modelId="{3BE13033-31E1-43C1-9593-7DB4AB3672F9}" type="presParOf" srcId="{7608A862-7D60-4450-A09C-A2696FFC497B}" destId="{77BAC2D3-D186-4741-9EDF-00405D2FF4DE}" srcOrd="0" destOrd="0" presId="urn:microsoft.com/office/officeart/2005/8/layout/orgChart1"/>
    <dgm:cxn modelId="{993BAB74-9600-41B1-9287-D56C5C7A0E60}" type="presParOf" srcId="{7608A862-7D60-4450-A09C-A2696FFC497B}" destId="{A0AA90AD-5AB1-47EC-8723-3A4505173660}" srcOrd="1" destOrd="0" presId="urn:microsoft.com/office/officeart/2005/8/layout/orgChart1"/>
    <dgm:cxn modelId="{39496105-3906-4293-BACF-9FC18E86F11F}" type="presParOf" srcId="{A0AA90AD-5AB1-47EC-8723-3A4505173660}" destId="{9FAE84E2-FDEB-418C-A8EF-7980215B0281}" srcOrd="0" destOrd="0" presId="urn:microsoft.com/office/officeart/2005/8/layout/orgChart1"/>
    <dgm:cxn modelId="{9F5F5A2B-9C4E-4453-8E4B-133866FC3A5F}" type="presParOf" srcId="{9FAE84E2-FDEB-418C-A8EF-7980215B0281}" destId="{752F35CF-AC34-40C3-BA02-C5AEBB051B01}" srcOrd="0" destOrd="0" presId="urn:microsoft.com/office/officeart/2005/8/layout/orgChart1"/>
    <dgm:cxn modelId="{6C9B9922-C795-472D-89EF-9CCD9C683F75}" type="presParOf" srcId="{9FAE84E2-FDEB-418C-A8EF-7980215B0281}" destId="{AD2F8742-80BA-44E8-8D39-BEE4AC907AC6}" srcOrd="1" destOrd="0" presId="urn:microsoft.com/office/officeart/2005/8/layout/orgChart1"/>
    <dgm:cxn modelId="{99BDB799-24A4-4F61-9E02-C8E9829B5E65}" type="presParOf" srcId="{A0AA90AD-5AB1-47EC-8723-3A4505173660}" destId="{3D3C0DEC-BB18-46F5-8BD9-A367CF89CED4}" srcOrd="1" destOrd="0" presId="urn:microsoft.com/office/officeart/2005/8/layout/orgChart1"/>
    <dgm:cxn modelId="{3F13F92B-12DC-4D26-877E-331EEE68960D}" type="presParOf" srcId="{A0AA90AD-5AB1-47EC-8723-3A4505173660}" destId="{0E7112A3-E76D-40BD-A4D8-257F4274FEE9}" srcOrd="2" destOrd="0" presId="urn:microsoft.com/office/officeart/2005/8/layout/orgChart1"/>
    <dgm:cxn modelId="{DAC04CC4-5E68-4F31-9E3A-D09E3DA3B245}" type="presParOf" srcId="{7608A862-7D60-4450-A09C-A2696FFC497B}" destId="{3A1F35AB-459A-4C44-94EA-C105B3FDF294}" srcOrd="2" destOrd="0" presId="urn:microsoft.com/office/officeart/2005/8/layout/orgChart1"/>
    <dgm:cxn modelId="{7E4CC61B-CDF7-4029-816C-0479C8CBA604}" type="presParOf" srcId="{7608A862-7D60-4450-A09C-A2696FFC497B}" destId="{86C08544-64F0-4722-A002-DF2E7F315C7C}" srcOrd="3" destOrd="0" presId="urn:microsoft.com/office/officeart/2005/8/layout/orgChart1"/>
    <dgm:cxn modelId="{B424F379-9A61-4B18-A9D7-262C00B7D755}" type="presParOf" srcId="{86C08544-64F0-4722-A002-DF2E7F315C7C}" destId="{720C0E7B-DBB6-4FA7-AAFF-6634CED6614F}" srcOrd="0" destOrd="0" presId="urn:microsoft.com/office/officeart/2005/8/layout/orgChart1"/>
    <dgm:cxn modelId="{3135682D-7AEB-4CE9-AB90-ADD15AD40819}" type="presParOf" srcId="{720C0E7B-DBB6-4FA7-AAFF-6634CED6614F}" destId="{B0D27598-A7F6-47C8-AE18-03AA2138DDFE}" srcOrd="0" destOrd="0" presId="urn:microsoft.com/office/officeart/2005/8/layout/orgChart1"/>
    <dgm:cxn modelId="{8D084FF2-E88C-484D-914B-622DC878932F}" type="presParOf" srcId="{720C0E7B-DBB6-4FA7-AAFF-6634CED6614F}" destId="{4602794B-E0F6-4F44-9DE0-99ED628B80ED}" srcOrd="1" destOrd="0" presId="urn:microsoft.com/office/officeart/2005/8/layout/orgChart1"/>
    <dgm:cxn modelId="{A1C58FAF-56FF-406A-B9E4-907F8DFF7213}" type="presParOf" srcId="{86C08544-64F0-4722-A002-DF2E7F315C7C}" destId="{1257BDCD-FBF9-4A34-B4D3-1F46C8C44FCC}" srcOrd="1" destOrd="0" presId="urn:microsoft.com/office/officeart/2005/8/layout/orgChart1"/>
    <dgm:cxn modelId="{9EA221AC-64F0-47F1-A7D9-8D4F895ECEFA}" type="presParOf" srcId="{86C08544-64F0-4722-A002-DF2E7F315C7C}" destId="{E9860C1D-819E-4F5B-AB31-E61CDCEFCED9}" srcOrd="2" destOrd="0" presId="urn:microsoft.com/office/officeart/2005/8/layout/orgChart1"/>
    <dgm:cxn modelId="{9215E3C6-CC3E-4AEB-9BC0-996E744FCBCC}" type="presParOf" srcId="{82368E73-95DF-4FC5-BF07-5F27FF26BEB7}" destId="{F0E14853-53E0-4561-8AF8-5F42ADE38B0F}" srcOrd="2" destOrd="0" presId="urn:microsoft.com/office/officeart/2005/8/layout/orgChart1"/>
    <dgm:cxn modelId="{D23FC01D-0E89-49F4-B288-8A73756E7625}" type="presParOf" srcId="{912F5512-306D-4C0A-9C38-C7D0DBD8BF6E}" destId="{0E460C56-5526-4F90-ABB1-16CF718DBC5E}" srcOrd="2" destOrd="0" presId="urn:microsoft.com/office/officeart/2005/8/layout/orgChart1"/>
    <dgm:cxn modelId="{9228A246-B58E-41B6-A96B-688AF04AAF48}" type="presParOf" srcId="{937C25E2-540F-40BA-87DE-C9568C7271A7}" destId="{434E9831-0465-4B3E-B12E-545F066A9FD3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0D436-8DBF-4D0E-A033-A253A7A3EB94}">
      <dsp:nvSpPr>
        <dsp:cNvPr id="0" name=""/>
        <dsp:cNvSpPr/>
      </dsp:nvSpPr>
      <dsp:spPr>
        <a:xfrm>
          <a:off x="1100141" y="252018"/>
          <a:ext cx="3912886" cy="404840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ные</a:t>
          </a:r>
          <a:endParaRPr lang="ru-RU" sz="2400" kern="1200" dirty="0"/>
        </a:p>
      </dsp:txBody>
      <dsp:txXfrm>
        <a:off x="3162325" y="1109894"/>
        <a:ext cx="1397459" cy="1204881"/>
      </dsp:txXfrm>
    </dsp:sp>
    <dsp:sp modelId="{B255B410-3660-4EE2-8B8B-155A7FA4EB59}">
      <dsp:nvSpPr>
        <dsp:cNvPr id="0" name=""/>
        <dsp:cNvSpPr/>
      </dsp:nvSpPr>
      <dsp:spPr>
        <a:xfrm>
          <a:off x="1139795" y="487134"/>
          <a:ext cx="3719933" cy="3719933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Метапредмет</a:t>
          </a:r>
          <a:r>
            <a:rPr lang="ru-RU" sz="2400" kern="1200" dirty="0" smtClean="0"/>
            <a:t>-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ные</a:t>
          </a:r>
          <a:endParaRPr lang="ru-RU" sz="2400" kern="1200" dirty="0"/>
        </a:p>
      </dsp:txBody>
      <dsp:txXfrm>
        <a:off x="2025493" y="2900662"/>
        <a:ext cx="1992821" cy="974268"/>
      </dsp:txXfrm>
    </dsp:sp>
    <dsp:sp modelId="{5FCC9357-4DE6-4E9A-82FC-6F65F561C1D9}">
      <dsp:nvSpPr>
        <dsp:cNvPr id="0" name=""/>
        <dsp:cNvSpPr/>
      </dsp:nvSpPr>
      <dsp:spPr>
        <a:xfrm>
          <a:off x="1063182" y="354279"/>
          <a:ext cx="3719933" cy="371993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Личностные</a:t>
          </a:r>
          <a:endParaRPr lang="ru-RU" sz="2800" kern="1200" dirty="0"/>
        </a:p>
      </dsp:txBody>
      <dsp:txXfrm>
        <a:off x="1494074" y="1142550"/>
        <a:ext cx="1328547" cy="1107123"/>
      </dsp:txXfrm>
    </dsp:sp>
    <dsp:sp modelId="{BD5F8529-1309-49B4-80B1-9666574DF406}">
      <dsp:nvSpPr>
        <dsp:cNvPr id="0" name=""/>
        <dsp:cNvSpPr/>
      </dsp:nvSpPr>
      <dsp:spPr>
        <a:xfrm>
          <a:off x="979582" y="77890"/>
          <a:ext cx="4180496" cy="41804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7E376-E3E3-4AA0-B267-75369573BDCB}">
      <dsp:nvSpPr>
        <dsp:cNvPr id="0" name=""/>
        <dsp:cNvSpPr/>
      </dsp:nvSpPr>
      <dsp:spPr>
        <a:xfrm>
          <a:off x="909513" y="256617"/>
          <a:ext cx="4180496" cy="41804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E5A4E-D2AD-4D33-B260-BFDEC15B70E5}">
      <dsp:nvSpPr>
        <dsp:cNvPr id="0" name=""/>
        <dsp:cNvSpPr/>
      </dsp:nvSpPr>
      <dsp:spPr>
        <a:xfrm>
          <a:off x="832593" y="123997"/>
          <a:ext cx="4180496" cy="41804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D2FC-6B5D-4E78-94FD-89C5793DAD71}">
      <dsp:nvSpPr>
        <dsp:cNvPr id="0" name=""/>
        <dsp:cNvSpPr/>
      </dsp:nvSpPr>
      <dsp:spPr>
        <a:xfrm>
          <a:off x="338931" y="207013"/>
          <a:ext cx="1979495" cy="20641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Общеучеб</a:t>
          </a: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ные</a:t>
          </a:r>
          <a:r>
            <a:rPr lang="ru-RU" sz="2800" kern="1200" dirty="0" smtClean="0"/>
            <a:t> умения</a:t>
          </a:r>
          <a:endParaRPr lang="ru-RU" sz="2800" kern="1200" dirty="0"/>
        </a:p>
      </dsp:txBody>
      <dsp:txXfrm>
        <a:off x="396908" y="264990"/>
        <a:ext cx="1863541" cy="1948162"/>
      </dsp:txXfrm>
    </dsp:sp>
    <dsp:sp modelId="{DDB36D1B-B34F-464A-80C4-06FB0970D9CD}">
      <dsp:nvSpPr>
        <dsp:cNvPr id="0" name=""/>
        <dsp:cNvSpPr/>
      </dsp:nvSpPr>
      <dsp:spPr>
        <a:xfrm rot="26614">
          <a:off x="2528435" y="891137"/>
          <a:ext cx="445244" cy="71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528437" y="1034198"/>
        <a:ext cx="311671" cy="430734"/>
      </dsp:txXfrm>
    </dsp:sp>
    <dsp:sp modelId="{E808865A-7E51-4D9A-9159-7BF992DD301E}">
      <dsp:nvSpPr>
        <dsp:cNvPr id="0" name=""/>
        <dsp:cNvSpPr/>
      </dsp:nvSpPr>
      <dsp:spPr>
        <a:xfrm>
          <a:off x="3158486" y="229966"/>
          <a:ext cx="2270009" cy="206411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Общие способы деятельно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сти</a:t>
          </a:r>
          <a:endParaRPr lang="ru-RU" sz="2800" kern="1200" dirty="0"/>
        </a:p>
      </dsp:txBody>
      <dsp:txXfrm>
        <a:off x="3218942" y="290422"/>
        <a:ext cx="2149097" cy="1943204"/>
      </dsp:txXfrm>
    </dsp:sp>
    <dsp:sp modelId="{8CB00796-7C8F-4D10-B65F-8A40669A24DE}">
      <dsp:nvSpPr>
        <dsp:cNvPr id="0" name=""/>
        <dsp:cNvSpPr/>
      </dsp:nvSpPr>
      <dsp:spPr>
        <a:xfrm rot="21573071">
          <a:off x="5626713" y="890989"/>
          <a:ext cx="420248" cy="71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26715" y="1035061"/>
        <a:ext cx="294174" cy="430734"/>
      </dsp:txXfrm>
    </dsp:sp>
    <dsp:sp modelId="{3CC6E864-8117-472B-8701-4D511767CFFF}">
      <dsp:nvSpPr>
        <dsp:cNvPr id="0" name=""/>
        <dsp:cNvSpPr/>
      </dsp:nvSpPr>
      <dsp:spPr>
        <a:xfrm>
          <a:off x="6221394" y="205939"/>
          <a:ext cx="2278491" cy="206411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Надпредметные</a:t>
          </a:r>
          <a:r>
            <a:rPr lang="ru-RU" sz="2800" kern="1200" dirty="0" smtClean="0"/>
            <a:t>  действия</a:t>
          </a:r>
          <a:endParaRPr lang="ru-RU" sz="2800" kern="1200" dirty="0"/>
        </a:p>
      </dsp:txBody>
      <dsp:txXfrm>
        <a:off x="6281850" y="266395"/>
        <a:ext cx="2157579" cy="1943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491F-446E-44B0-954A-7F5CB045D01D}">
      <dsp:nvSpPr>
        <dsp:cNvPr id="0" name=""/>
        <dsp:cNvSpPr/>
      </dsp:nvSpPr>
      <dsp:spPr>
        <a:xfrm>
          <a:off x="0" y="470804"/>
          <a:ext cx="71571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EEDC6-5A37-4F1B-973E-3A6FB957216C}">
      <dsp:nvSpPr>
        <dsp:cNvPr id="0" name=""/>
        <dsp:cNvSpPr/>
      </dsp:nvSpPr>
      <dsp:spPr>
        <a:xfrm>
          <a:off x="357858" y="28004"/>
          <a:ext cx="50100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367" tIns="0" rIns="189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Клуб «Эрудит»</a:t>
          </a:r>
          <a:endParaRPr lang="ru-RU" sz="3000" b="1" kern="1200" dirty="0"/>
        </a:p>
      </dsp:txBody>
      <dsp:txXfrm>
        <a:off x="401089" y="71235"/>
        <a:ext cx="4923556" cy="799138"/>
      </dsp:txXfrm>
    </dsp:sp>
    <dsp:sp modelId="{3E6C1560-5F0C-4CED-AC2F-BA4BCFB29D9F}">
      <dsp:nvSpPr>
        <dsp:cNvPr id="0" name=""/>
        <dsp:cNvSpPr/>
      </dsp:nvSpPr>
      <dsp:spPr>
        <a:xfrm>
          <a:off x="0" y="1831604"/>
          <a:ext cx="71571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9D6CE-455D-47B0-8335-18BFE8475497}">
      <dsp:nvSpPr>
        <dsp:cNvPr id="0" name=""/>
        <dsp:cNvSpPr/>
      </dsp:nvSpPr>
      <dsp:spPr>
        <a:xfrm>
          <a:off x="357858" y="1388804"/>
          <a:ext cx="5360869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367" tIns="0" rIns="189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«Игры Разума»</a:t>
          </a:r>
          <a:endParaRPr lang="ru-RU" sz="3000" b="1" kern="1200" dirty="0"/>
        </a:p>
      </dsp:txBody>
      <dsp:txXfrm>
        <a:off x="401089" y="1432035"/>
        <a:ext cx="5274407" cy="799138"/>
      </dsp:txXfrm>
    </dsp:sp>
    <dsp:sp modelId="{1F3A8CDD-E169-4851-BC94-BB7D445A60FD}">
      <dsp:nvSpPr>
        <dsp:cNvPr id="0" name=""/>
        <dsp:cNvSpPr/>
      </dsp:nvSpPr>
      <dsp:spPr>
        <a:xfrm>
          <a:off x="0" y="3192404"/>
          <a:ext cx="71571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B7DA6-A1CB-4AE1-AD38-732F8F5240AC}">
      <dsp:nvSpPr>
        <dsp:cNvPr id="0" name=""/>
        <dsp:cNvSpPr/>
      </dsp:nvSpPr>
      <dsp:spPr>
        <a:xfrm>
          <a:off x="357858" y="2749604"/>
          <a:ext cx="64835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367" tIns="0" rIns="18936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Игры «</a:t>
          </a:r>
          <a:r>
            <a:rPr lang="en-US" sz="3000" b="1" kern="1200" dirty="0" smtClean="0"/>
            <a:t>MAN GO</a:t>
          </a:r>
          <a:r>
            <a:rPr lang="ru-RU" sz="3000" b="1" kern="1200" dirty="0" smtClean="0"/>
            <a:t>»»</a:t>
          </a:r>
          <a:endParaRPr lang="ru-RU" sz="3000" b="1" kern="1200" dirty="0"/>
        </a:p>
      </dsp:txBody>
      <dsp:txXfrm>
        <a:off x="401089" y="2792835"/>
        <a:ext cx="6397102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F35AB-459A-4C44-94EA-C105B3FDF294}">
      <dsp:nvSpPr>
        <dsp:cNvPr id="0" name=""/>
        <dsp:cNvSpPr/>
      </dsp:nvSpPr>
      <dsp:spPr>
        <a:xfrm>
          <a:off x="4132939" y="2281539"/>
          <a:ext cx="120747" cy="1349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430"/>
              </a:lnTo>
              <a:lnTo>
                <a:pt x="120747" y="13494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AC2D3-D186-4741-9EDF-00405D2FF4DE}">
      <dsp:nvSpPr>
        <dsp:cNvPr id="0" name=""/>
        <dsp:cNvSpPr/>
      </dsp:nvSpPr>
      <dsp:spPr>
        <a:xfrm>
          <a:off x="4087219" y="2281539"/>
          <a:ext cx="91440" cy="508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024"/>
              </a:lnTo>
              <a:lnTo>
                <a:pt x="132204" y="508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41A70-8542-4CE2-AC8D-0C0D1A5138A9}">
      <dsp:nvSpPr>
        <dsp:cNvPr id="0" name=""/>
        <dsp:cNvSpPr/>
      </dsp:nvSpPr>
      <dsp:spPr>
        <a:xfrm>
          <a:off x="4568355" y="1426601"/>
          <a:ext cx="91440" cy="229051"/>
        </a:xfrm>
        <a:custGeom>
          <a:avLst/>
          <a:gdLst/>
          <a:ahLst/>
          <a:cxnLst/>
          <a:rect l="0" t="0" r="0" b="0"/>
          <a:pathLst>
            <a:path>
              <a:moveTo>
                <a:pt x="47639" y="0"/>
              </a:moveTo>
              <a:lnTo>
                <a:pt x="47639" y="119502"/>
              </a:lnTo>
              <a:lnTo>
                <a:pt x="45720" y="119502"/>
              </a:lnTo>
              <a:lnTo>
                <a:pt x="45720" y="229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BF389-28DA-4D99-9EAA-E424EE9567EC}">
      <dsp:nvSpPr>
        <dsp:cNvPr id="0" name=""/>
        <dsp:cNvSpPr/>
      </dsp:nvSpPr>
      <dsp:spPr>
        <a:xfrm>
          <a:off x="2913593" y="593619"/>
          <a:ext cx="1702402" cy="21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43"/>
              </a:lnTo>
              <a:lnTo>
                <a:pt x="1702402" y="106643"/>
              </a:lnTo>
              <a:lnTo>
                <a:pt x="1702402" y="216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16292-D416-45D1-B9CD-DCCD3BDE597A}">
      <dsp:nvSpPr>
        <dsp:cNvPr id="0" name=""/>
        <dsp:cNvSpPr/>
      </dsp:nvSpPr>
      <dsp:spPr>
        <a:xfrm>
          <a:off x="2378160" y="2244349"/>
          <a:ext cx="174820" cy="138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515"/>
              </a:lnTo>
              <a:lnTo>
                <a:pt x="174820" y="1386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EBB80-8F1F-4F18-A754-971777042C3A}">
      <dsp:nvSpPr>
        <dsp:cNvPr id="0" name=""/>
        <dsp:cNvSpPr/>
      </dsp:nvSpPr>
      <dsp:spPr>
        <a:xfrm>
          <a:off x="2378160" y="2244349"/>
          <a:ext cx="174820" cy="51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694"/>
              </a:lnTo>
              <a:lnTo>
                <a:pt x="174820" y="513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D5229-D01F-4051-BCDB-2A4F083BCEB1}">
      <dsp:nvSpPr>
        <dsp:cNvPr id="0" name=""/>
        <dsp:cNvSpPr/>
      </dsp:nvSpPr>
      <dsp:spPr>
        <a:xfrm>
          <a:off x="2854997" y="1390893"/>
          <a:ext cx="91440" cy="233475"/>
        </a:xfrm>
        <a:custGeom>
          <a:avLst/>
          <a:gdLst/>
          <a:ahLst/>
          <a:cxnLst/>
          <a:rect l="0" t="0" r="0" b="0"/>
          <a:pathLst>
            <a:path>
              <a:moveTo>
                <a:pt x="53899" y="0"/>
              </a:moveTo>
              <a:lnTo>
                <a:pt x="53899" y="123926"/>
              </a:lnTo>
              <a:lnTo>
                <a:pt x="45720" y="123926"/>
              </a:lnTo>
              <a:lnTo>
                <a:pt x="45720" y="233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BC772-84FA-4D77-BCC4-D3578472F644}">
      <dsp:nvSpPr>
        <dsp:cNvPr id="0" name=""/>
        <dsp:cNvSpPr/>
      </dsp:nvSpPr>
      <dsp:spPr>
        <a:xfrm>
          <a:off x="2863176" y="593619"/>
          <a:ext cx="91440" cy="211769"/>
        </a:xfrm>
        <a:custGeom>
          <a:avLst/>
          <a:gdLst/>
          <a:ahLst/>
          <a:cxnLst/>
          <a:rect l="0" t="0" r="0" b="0"/>
          <a:pathLst>
            <a:path>
              <a:moveTo>
                <a:pt x="50416" y="0"/>
              </a:moveTo>
              <a:lnTo>
                <a:pt x="50416" y="102219"/>
              </a:lnTo>
              <a:lnTo>
                <a:pt x="45720" y="102219"/>
              </a:lnTo>
              <a:lnTo>
                <a:pt x="45720" y="211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136BD-27D1-4E7C-9A0F-A789A13D9B2F}">
      <dsp:nvSpPr>
        <dsp:cNvPr id="0" name=""/>
        <dsp:cNvSpPr/>
      </dsp:nvSpPr>
      <dsp:spPr>
        <a:xfrm>
          <a:off x="640129" y="2246739"/>
          <a:ext cx="321988" cy="134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782"/>
              </a:lnTo>
              <a:lnTo>
                <a:pt x="321988" y="1347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92B2-99D7-41E8-AF6C-AD42743687B8}">
      <dsp:nvSpPr>
        <dsp:cNvPr id="0" name=""/>
        <dsp:cNvSpPr/>
      </dsp:nvSpPr>
      <dsp:spPr>
        <a:xfrm>
          <a:off x="640129" y="2246739"/>
          <a:ext cx="321988" cy="47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29"/>
              </a:lnTo>
              <a:lnTo>
                <a:pt x="321988" y="47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D7CB-A864-40ED-82BA-AB61EAD5DEA1}">
      <dsp:nvSpPr>
        <dsp:cNvPr id="0" name=""/>
        <dsp:cNvSpPr/>
      </dsp:nvSpPr>
      <dsp:spPr>
        <a:xfrm>
          <a:off x="1148095" y="1359843"/>
          <a:ext cx="131500" cy="219599"/>
        </a:xfrm>
        <a:custGeom>
          <a:avLst/>
          <a:gdLst/>
          <a:ahLst/>
          <a:cxnLst/>
          <a:rect l="0" t="0" r="0" b="0"/>
          <a:pathLst>
            <a:path>
              <a:moveTo>
                <a:pt x="131500" y="0"/>
              </a:moveTo>
              <a:lnTo>
                <a:pt x="131500" y="110050"/>
              </a:lnTo>
              <a:lnTo>
                <a:pt x="0" y="110050"/>
              </a:lnTo>
              <a:lnTo>
                <a:pt x="0" y="219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98402-FE1C-4D92-87A1-C590A5A54CAB}">
      <dsp:nvSpPr>
        <dsp:cNvPr id="0" name=""/>
        <dsp:cNvSpPr/>
      </dsp:nvSpPr>
      <dsp:spPr>
        <a:xfrm>
          <a:off x="1279596" y="593619"/>
          <a:ext cx="1633996" cy="219098"/>
        </a:xfrm>
        <a:custGeom>
          <a:avLst/>
          <a:gdLst/>
          <a:ahLst/>
          <a:cxnLst/>
          <a:rect l="0" t="0" r="0" b="0"/>
          <a:pathLst>
            <a:path>
              <a:moveTo>
                <a:pt x="1633996" y="0"/>
              </a:moveTo>
              <a:lnTo>
                <a:pt x="1633996" y="109549"/>
              </a:lnTo>
              <a:lnTo>
                <a:pt x="0" y="109549"/>
              </a:lnTo>
              <a:lnTo>
                <a:pt x="0" y="2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4308A-A1CC-47EE-BA02-7AF3009E5AFB}">
      <dsp:nvSpPr>
        <dsp:cNvPr id="0" name=""/>
        <dsp:cNvSpPr/>
      </dsp:nvSpPr>
      <dsp:spPr>
        <a:xfrm>
          <a:off x="2052347" y="1750"/>
          <a:ext cx="1722490" cy="59186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Arial"/>
            </a:rPr>
            <a:t> </a:t>
          </a:r>
          <a:r>
            <a:rPr lang="ru-RU" sz="1600" b="1" kern="1200" baseline="0" dirty="0" smtClean="0">
              <a:solidFill>
                <a:srgbClr val="002060"/>
              </a:solidFill>
              <a:latin typeface="+mj-lt"/>
            </a:rPr>
            <a:t>Деятельность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2060"/>
              </a:solidFill>
              <a:latin typeface="+mj-lt"/>
            </a:rPr>
            <a:t>клуба «Эрудит»</a:t>
          </a:r>
          <a:endParaRPr lang="ru-RU" sz="1600" b="1" kern="1200" dirty="0" smtClean="0">
            <a:solidFill>
              <a:srgbClr val="002060"/>
            </a:solidFill>
            <a:latin typeface="+mj-lt"/>
          </a:endParaRPr>
        </a:p>
      </dsp:txBody>
      <dsp:txXfrm>
        <a:off x="2052347" y="1750"/>
        <a:ext cx="1722490" cy="591868"/>
      </dsp:txXfrm>
    </dsp:sp>
    <dsp:sp modelId="{43C0D7EE-2507-4507-88B9-5CDDF5E80700}">
      <dsp:nvSpPr>
        <dsp:cNvPr id="0" name=""/>
        <dsp:cNvSpPr/>
      </dsp:nvSpPr>
      <dsp:spPr>
        <a:xfrm>
          <a:off x="644841" y="812718"/>
          <a:ext cx="1269509" cy="547125"/>
        </a:xfrm>
        <a:prstGeom prst="rect">
          <a:avLst/>
        </a:prstGeom>
        <a:solidFill>
          <a:srgbClr val="00B0F0"/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bg1"/>
              </a:solidFill>
              <a:latin typeface="Arial"/>
            </a:rPr>
            <a:t>Еженедельные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bg1"/>
              </a:solidFill>
              <a:latin typeface="Arial"/>
            </a:rPr>
            <a:t>клубные занятия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chemeClr val="bg1"/>
              </a:solidFill>
              <a:latin typeface="Arial"/>
            </a:rPr>
            <a:t>(вторник )</a:t>
          </a:r>
          <a:endParaRPr lang="ru-RU" sz="1000" b="1" kern="1200" dirty="0" smtClean="0">
            <a:solidFill>
              <a:schemeClr val="bg1"/>
            </a:solidFill>
          </a:endParaRPr>
        </a:p>
      </dsp:txBody>
      <dsp:txXfrm>
        <a:off x="644841" y="812718"/>
        <a:ext cx="1269509" cy="547125"/>
      </dsp:txXfrm>
    </dsp:sp>
    <dsp:sp modelId="{DFA6CC7A-5421-4996-9C76-AFD6CA5B0E2F}">
      <dsp:nvSpPr>
        <dsp:cNvPr id="0" name=""/>
        <dsp:cNvSpPr/>
      </dsp:nvSpPr>
      <dsp:spPr>
        <a:xfrm>
          <a:off x="513137" y="1579443"/>
          <a:ext cx="1269916" cy="66729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bg1"/>
              </a:solidFill>
              <a:latin typeface="Arial"/>
            </a:rPr>
            <a:t>тренинги</a:t>
          </a:r>
          <a:endParaRPr lang="ru-RU" sz="1600" b="1" kern="1200" dirty="0" smtClean="0">
            <a:solidFill>
              <a:schemeClr val="bg1"/>
            </a:solidFill>
          </a:endParaRPr>
        </a:p>
      </dsp:txBody>
      <dsp:txXfrm>
        <a:off x="513137" y="1579443"/>
        <a:ext cx="1269916" cy="667295"/>
      </dsp:txXfrm>
    </dsp:sp>
    <dsp:sp modelId="{DAAAB22D-BF34-4897-943D-46C8C35A5622}">
      <dsp:nvSpPr>
        <dsp:cNvPr id="0" name=""/>
        <dsp:cNvSpPr/>
      </dsp:nvSpPr>
      <dsp:spPr>
        <a:xfrm>
          <a:off x="962117" y="2465336"/>
          <a:ext cx="1043326" cy="52166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Анаграммы 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ребусы 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«да-</a:t>
          </a:r>
          <a:r>
            <a:rPr lang="ru-RU" sz="1000" b="1" kern="1200" baseline="0" dirty="0" err="1" smtClean="0">
              <a:latin typeface="Arial"/>
            </a:rPr>
            <a:t>нетки</a:t>
          </a:r>
          <a:r>
            <a:rPr lang="ru-RU" sz="1000" b="1" kern="1200" baseline="0" dirty="0" smtClean="0">
              <a:latin typeface="Arial"/>
            </a:rPr>
            <a:t>» </a:t>
          </a:r>
          <a:endParaRPr lang="ru-RU" sz="1000" b="1" kern="1200" dirty="0" smtClean="0"/>
        </a:p>
      </dsp:txBody>
      <dsp:txXfrm>
        <a:off x="962117" y="2465336"/>
        <a:ext cx="1043326" cy="521663"/>
      </dsp:txXfrm>
    </dsp:sp>
    <dsp:sp modelId="{C5E05711-6110-4251-BFF5-BEF3D2CCAEF0}">
      <dsp:nvSpPr>
        <dsp:cNvPr id="0" name=""/>
        <dsp:cNvSpPr/>
      </dsp:nvSpPr>
      <dsp:spPr>
        <a:xfrm>
          <a:off x="962117" y="3206098"/>
          <a:ext cx="1043326" cy="77684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логические задачи, 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игра «Бум»</a:t>
          </a:r>
        </a:p>
      </dsp:txBody>
      <dsp:txXfrm>
        <a:off x="962117" y="3206098"/>
        <a:ext cx="1043326" cy="776845"/>
      </dsp:txXfrm>
    </dsp:sp>
    <dsp:sp modelId="{305C61DC-EDC7-42EB-AC26-38C8E8E2CCC3}">
      <dsp:nvSpPr>
        <dsp:cNvPr id="0" name=""/>
        <dsp:cNvSpPr/>
      </dsp:nvSpPr>
      <dsp:spPr>
        <a:xfrm>
          <a:off x="2162767" y="805388"/>
          <a:ext cx="1492259" cy="585504"/>
        </a:xfrm>
        <a:prstGeom prst="rect">
          <a:avLst/>
        </a:prstGeom>
        <a:solidFill>
          <a:srgbClr val="92D050"/>
        </a:solidFill>
        <a:ln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baseline="0" dirty="0" smtClean="0">
              <a:latin typeface="Arial"/>
            </a:rPr>
            <a:t>Участие в </a:t>
          </a:r>
        </a:p>
        <a:p>
          <a:pPr marR="0"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baseline="0" dirty="0" smtClean="0">
              <a:latin typeface="Arial"/>
            </a:rPr>
            <a:t>конкурсах, проектах, фестивалях</a:t>
          </a:r>
          <a:endParaRPr lang="ru-RU" sz="1000" b="1" kern="1200" dirty="0" smtClean="0"/>
        </a:p>
      </dsp:txBody>
      <dsp:txXfrm>
        <a:off x="2162767" y="805388"/>
        <a:ext cx="1492259" cy="585504"/>
      </dsp:txXfrm>
    </dsp:sp>
    <dsp:sp modelId="{4CD6A7A2-0714-4682-BD1B-27DB9E715C16}">
      <dsp:nvSpPr>
        <dsp:cNvPr id="0" name=""/>
        <dsp:cNvSpPr/>
      </dsp:nvSpPr>
      <dsp:spPr>
        <a:xfrm>
          <a:off x="2247521" y="1624368"/>
          <a:ext cx="1306390" cy="61998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Arial"/>
            </a:rPr>
            <a:t>игры «Своя игра»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Arial"/>
            </a:rPr>
            <a:t>"Знатоки"</a:t>
          </a:r>
          <a:endParaRPr lang="ru-RU" sz="1400" b="1" kern="1200" dirty="0" smtClean="0"/>
        </a:p>
      </dsp:txBody>
      <dsp:txXfrm>
        <a:off x="2247521" y="1624368"/>
        <a:ext cx="1306390" cy="619981"/>
      </dsp:txXfrm>
    </dsp:sp>
    <dsp:sp modelId="{772F5A1C-F626-4B12-BA8C-CAF7FD986189}">
      <dsp:nvSpPr>
        <dsp:cNvPr id="0" name=""/>
        <dsp:cNvSpPr/>
      </dsp:nvSpPr>
      <dsp:spPr>
        <a:xfrm>
          <a:off x="2552981" y="2456400"/>
          <a:ext cx="1289405" cy="603287"/>
        </a:xfrm>
        <a:prstGeom prst="rect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Молодежный Кубок  Мира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Что? Где? Когда?</a:t>
          </a:r>
          <a:endParaRPr lang="ru-RU" sz="1000" b="1" kern="1200" dirty="0" smtClean="0"/>
        </a:p>
      </dsp:txBody>
      <dsp:txXfrm>
        <a:off x="2552981" y="2456400"/>
        <a:ext cx="1289405" cy="603287"/>
      </dsp:txXfrm>
    </dsp:sp>
    <dsp:sp modelId="{371BC905-F100-4F4F-8B3C-93D8627F1B9B}">
      <dsp:nvSpPr>
        <dsp:cNvPr id="0" name=""/>
        <dsp:cNvSpPr/>
      </dsp:nvSpPr>
      <dsp:spPr>
        <a:xfrm>
          <a:off x="2552981" y="3278787"/>
          <a:ext cx="1467897" cy="704156"/>
        </a:xfrm>
        <a:prstGeom prst="rect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Arial"/>
            </a:rPr>
            <a:t>«</a:t>
          </a:r>
          <a:r>
            <a:rPr lang="ru-RU" sz="1400" b="1" kern="1200" baseline="0" dirty="0" smtClean="0">
              <a:latin typeface="Arial"/>
            </a:rPr>
            <a:t>Великолепная пятерка»,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Arial"/>
            </a:rPr>
            <a:t> «Игра разума»</a:t>
          </a:r>
          <a:endParaRPr lang="ru-RU" sz="1400" b="1" kern="1200" dirty="0" smtClean="0"/>
        </a:p>
      </dsp:txBody>
      <dsp:txXfrm>
        <a:off x="2552981" y="3278787"/>
        <a:ext cx="1467897" cy="704156"/>
      </dsp:txXfrm>
    </dsp:sp>
    <dsp:sp modelId="{5CE80C3B-3B6E-4F1E-BD13-1293A70F4E63}">
      <dsp:nvSpPr>
        <dsp:cNvPr id="0" name=""/>
        <dsp:cNvSpPr/>
      </dsp:nvSpPr>
      <dsp:spPr>
        <a:xfrm>
          <a:off x="3974339" y="809812"/>
          <a:ext cx="1283312" cy="6167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Организация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latin typeface="Arial"/>
            </a:rPr>
            <a:t>конкурсов в лицее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>
              <a:latin typeface="Arial"/>
            </a:rPr>
            <a:t> </a:t>
          </a:r>
          <a:endParaRPr lang="ru-RU" sz="1000" kern="1200" dirty="0" smtClean="0"/>
        </a:p>
      </dsp:txBody>
      <dsp:txXfrm>
        <a:off x="3974339" y="809812"/>
        <a:ext cx="1283312" cy="616788"/>
      </dsp:txXfrm>
    </dsp:sp>
    <dsp:sp modelId="{8E95116B-6FCC-47A3-8355-005828B40881}">
      <dsp:nvSpPr>
        <dsp:cNvPr id="0" name=""/>
        <dsp:cNvSpPr/>
      </dsp:nvSpPr>
      <dsp:spPr>
        <a:xfrm>
          <a:off x="4012655" y="1655652"/>
          <a:ext cx="1202840" cy="6258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latin typeface="Arial"/>
            </a:rPr>
            <a:t>«Игры разума"</a:t>
          </a:r>
          <a:endParaRPr lang="ru-RU" sz="1600" b="1" kern="1200" dirty="0" smtClean="0"/>
        </a:p>
      </dsp:txBody>
      <dsp:txXfrm>
        <a:off x="4012655" y="1655652"/>
        <a:ext cx="1202840" cy="625886"/>
      </dsp:txXfrm>
    </dsp:sp>
    <dsp:sp modelId="{752F35CF-AC34-40C3-BA02-C5AEBB051B01}">
      <dsp:nvSpPr>
        <dsp:cNvPr id="0" name=""/>
        <dsp:cNvSpPr/>
      </dsp:nvSpPr>
      <dsp:spPr>
        <a:xfrm>
          <a:off x="4219424" y="2452472"/>
          <a:ext cx="1155838" cy="67418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latin typeface="Arial"/>
            </a:rPr>
            <a:t>«Самый умный»</a:t>
          </a:r>
          <a:endParaRPr lang="ru-RU" sz="1800" b="1" kern="1200" dirty="0" smtClean="0"/>
        </a:p>
      </dsp:txBody>
      <dsp:txXfrm>
        <a:off x="4219424" y="2452472"/>
        <a:ext cx="1155838" cy="674181"/>
      </dsp:txXfrm>
    </dsp:sp>
    <dsp:sp modelId="{B0D27598-A7F6-47C8-AE18-03AA2138DDFE}">
      <dsp:nvSpPr>
        <dsp:cNvPr id="0" name=""/>
        <dsp:cNvSpPr/>
      </dsp:nvSpPr>
      <dsp:spPr>
        <a:xfrm>
          <a:off x="4253687" y="3290936"/>
          <a:ext cx="1242215" cy="68006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«Эко -эрудит»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"</a:t>
          </a:r>
        </a:p>
      </dsp:txBody>
      <dsp:txXfrm>
        <a:off x="4253687" y="3290936"/>
        <a:ext cx="1242215" cy="68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A07EF-B34A-4BC9-8410-8B36873A671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3E75-64FE-4567-8D4C-22C6E84B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3E75-64FE-4567-8D4C-22C6E84B08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3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3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1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2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0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5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BFDB-09C9-400A-A2EC-37D295F396E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2479-AA22-46DC-9769-19A2B0DA5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84" y="1143000"/>
            <a:ext cx="6625584" cy="5094312"/>
          </a:xfrm>
        </p:spPr>
        <p:txBody>
          <a:bodyPr>
            <a:normAutofit/>
          </a:bodyPr>
          <a:lstStyle/>
          <a:p>
            <a:endParaRPr lang="ru-RU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5" descr="D:\Documents\Lena\!Елена\Пректы\фото великолепная 5\IMG_20140329_123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2" t="29192" r="8012"/>
          <a:stretch>
            <a:fillRect/>
          </a:stretch>
        </p:blipFill>
        <p:spPr bwMode="auto">
          <a:xfrm>
            <a:off x="3995935" y="1268759"/>
            <a:ext cx="4176465" cy="25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Лена\Pictures\untitl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b="28476"/>
          <a:stretch>
            <a:fillRect/>
          </a:stretch>
        </p:blipFill>
        <p:spPr>
          <a:xfrm>
            <a:off x="1598267" y="3787154"/>
            <a:ext cx="5544095" cy="2355589"/>
          </a:xfrm>
          <a:noFill/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6"/>
          <a:stretch>
            <a:fillRect/>
          </a:stretch>
        </p:blipFill>
        <p:spPr bwMode="auto">
          <a:xfrm>
            <a:off x="689487" y="1268759"/>
            <a:ext cx="3680828" cy="25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844823"/>
            <a:ext cx="4572000" cy="3781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latin typeface="Georgia" pitchFamily="18" charset="0"/>
              </a:rPr>
              <a:t>«</a:t>
            </a:r>
            <a:r>
              <a:rPr lang="ru-RU" altLang="ru-RU" b="1" i="1" dirty="0">
                <a:latin typeface="Georgia" pitchFamily="18" charset="0"/>
              </a:rPr>
              <a:t>Интеллектуальные игры потому и называются интеллектуальными, что требуют не только знания, но и понимания. Если человек успешен в интеллектуальных играх, это как раз и значит: он думает много, разнообразно и чаще всего правильно». </a:t>
            </a:r>
            <a:endParaRPr lang="ru-RU" altLang="ru-RU" b="1" i="1" dirty="0">
              <a:latin typeface="Georgia" pitchFamily="18" charset="0"/>
            </a:endParaRPr>
          </a:p>
        </p:txBody>
      </p:sp>
      <p:pic>
        <p:nvPicPr>
          <p:cNvPr id="1026" name="Picture 2" descr="D:\Downloads\bed78431eeccda15c97370ce3f6ea0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6938" r="13219" b="36378"/>
          <a:stretch/>
        </p:blipFill>
        <p:spPr bwMode="auto">
          <a:xfrm>
            <a:off x="6047656" y="1998948"/>
            <a:ext cx="2387851" cy="23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7656" y="4509120"/>
            <a:ext cx="238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3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9" y="908720"/>
            <a:ext cx="913808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4801"/>
            <a:ext cx="6102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Формирование навыка самостоятельного приобретения, переноса и интеграции знаний;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Формирование навыка решения проблем -проблемных ситуаций, требующие принятия решения в ситуации неопределенности;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Формирование навыка сотрудничества;</a:t>
            </a:r>
          </a:p>
          <a:p>
            <a:pPr algn="ctr"/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Формирование навыка развёрнутой коммуникации;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Формирование навыка самоорганизации и </a:t>
            </a:r>
            <a:r>
              <a:rPr lang="ru-RU" altLang="ru-RU" sz="2000" b="1" dirty="0" err="1">
                <a:latin typeface="Times New Roman" pitchFamily="16" charset="0"/>
                <a:cs typeface="Times New Roman" pitchFamily="16" charset="0"/>
              </a:rPr>
              <a:t>саморегуляции</a:t>
            </a:r>
            <a:r>
              <a:rPr lang="ru-RU" altLang="ru-RU" sz="2000" b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3988" y="1412776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</a:rPr>
              <a:t>Планируемые результаты согласно ФГОС,</a:t>
            </a:r>
            <a:br>
              <a:rPr lang="ru-RU" altLang="ru-RU" sz="2000" b="1" u="sng" dirty="0">
                <a:solidFill>
                  <a:srgbClr val="002060"/>
                </a:solidFill>
              </a:rPr>
            </a:br>
            <a:r>
              <a:rPr lang="ru-RU" altLang="ru-RU" sz="2000" b="1" u="sng" dirty="0">
                <a:solidFill>
                  <a:srgbClr val="002060"/>
                </a:solidFill>
              </a:rPr>
              <a:t>реализуемые с помощью интеллектуальных игр</a:t>
            </a:r>
            <a:r>
              <a:rPr lang="ru-RU" altLang="ru-RU" sz="2000" b="1" u="sng" dirty="0">
                <a:solidFill>
                  <a:srgbClr val="7030A0"/>
                </a:solidFill>
              </a:rPr>
              <a:t/>
            </a:r>
            <a:br>
              <a:rPr lang="ru-RU" altLang="ru-RU" sz="2000" b="1" u="sng" dirty="0">
                <a:solidFill>
                  <a:srgbClr val="7030A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66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9" y="908720"/>
            <a:ext cx="913808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4801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ru-RU" altLang="ru-RU" sz="20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88" y="141277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428165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u="sng" dirty="0">
                <a:solidFill>
                  <a:srgbClr val="002060"/>
                </a:solidFill>
              </a:rPr>
              <a:t>Образ современного ученика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67724"/>
              </p:ext>
            </p:extLst>
          </p:nvPr>
        </p:nvGraphicFramePr>
        <p:xfrm>
          <a:off x="1115616" y="2104016"/>
          <a:ext cx="7344816" cy="34132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2408"/>
                <a:gridCol w="3672408"/>
              </a:tblGrid>
              <a:tr h="5245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Ожидание</a:t>
                      </a:r>
                      <a:endParaRPr lang="ru-RU" dirty="0"/>
                    </a:p>
                  </a:txBody>
                  <a:tcPr/>
                </a:tc>
              </a:tr>
              <a:tr h="2888659">
                <a:tc>
                  <a:txBody>
                    <a:bodyPr/>
                    <a:lstStyle/>
                    <a:p>
                      <a:pPr marL="285750" indent="-285750" algn="ctr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низкая мотивация</a:t>
                      </a:r>
                    </a:p>
                    <a:p>
                      <a:pPr marL="285750" indent="-285750" algn="ctr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узость  кругозора </a:t>
                      </a:r>
                    </a:p>
                    <a:p>
                      <a:pPr marL="285750" indent="-285750" algn="ctr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err="1" smtClean="0"/>
                        <a:t>несформированность</a:t>
                      </a:r>
                      <a:r>
                        <a:rPr lang="ru-RU" altLang="ru-RU" sz="2400" dirty="0" smtClean="0"/>
                        <a:t> целостной картины мира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 algn="ctr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altLang="ru-RU" sz="2400" dirty="0" smtClean="0"/>
                        <a:t>стремление к получению знаний</a:t>
                      </a:r>
                    </a:p>
                    <a:p>
                      <a:pPr marL="274320" indent="-274320" algn="ctr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altLang="ru-RU" sz="2400" dirty="0" smtClean="0"/>
                        <a:t> мотивация  к чтению</a:t>
                      </a:r>
                    </a:p>
                    <a:p>
                      <a:pPr marL="274320" indent="-274320" algn="ctr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altLang="ru-RU" sz="2400" dirty="0" smtClean="0"/>
                        <a:t>увлеченность учебным процессом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8" descr="http://animashky.ru/flist/obludi/47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2053103" cy="1645147"/>
          </a:xfrm>
          <a:prstGeom prst="rect">
            <a:avLst/>
          </a:prstGeom>
          <a:noFill/>
        </p:spPr>
      </p:pic>
      <p:pic>
        <p:nvPicPr>
          <p:cNvPr id="9" name="Picture 6" descr="http://animashky.ru/flist/obludi/47/1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040" y="495571"/>
            <a:ext cx="1632215" cy="1455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0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132856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 точки зрения педагогики, интеллектуальные игры обладают огромным воспитательным потенциалом. </a:t>
            </a:r>
            <a:r>
              <a:rPr lang="ru-RU" sz="2400" b="1" dirty="0" smtClean="0"/>
              <a:t>Одна </a:t>
            </a:r>
            <a:r>
              <a:rPr lang="ru-RU" sz="2400" b="1" dirty="0"/>
              <a:t>игра не позволяет решить какие-либо воспитательные </a:t>
            </a:r>
            <a:r>
              <a:rPr lang="ru-RU" sz="2400" b="1" dirty="0" smtClean="0"/>
              <a:t>задачи. Но </a:t>
            </a:r>
            <a:r>
              <a:rPr lang="ru-RU" sz="2400" b="1" dirty="0"/>
              <a:t>когда интеллектуальные  игры организуются как система, когда возникают долговременные команды и клубы знатоков.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7916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u="sng" dirty="0">
                <a:solidFill>
                  <a:srgbClr val="002060"/>
                </a:solidFill>
              </a:rPr>
              <a:t>Система интеллектуального </a:t>
            </a:r>
          </a:p>
          <a:p>
            <a:pPr algn="ctr"/>
            <a:r>
              <a:rPr lang="ru-RU" altLang="ru-RU" sz="2800" b="1" u="sng" dirty="0" smtClean="0">
                <a:solidFill>
                  <a:srgbClr val="002060"/>
                </a:solidFill>
              </a:rPr>
              <a:t>движения</a:t>
            </a:r>
            <a:endParaRPr lang="ru-RU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6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9" y="908720"/>
            <a:ext cx="913808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4801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ru-RU" altLang="ru-RU" sz="20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88" y="141277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19651"/>
              </p:ext>
            </p:extLst>
          </p:nvPr>
        </p:nvGraphicFramePr>
        <p:xfrm>
          <a:off x="964919" y="2060848"/>
          <a:ext cx="7157169" cy="397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44700" y="1268759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u="sng" dirty="0" smtClean="0">
                <a:solidFill>
                  <a:srgbClr val="002060"/>
                </a:solidFill>
              </a:rPr>
              <a:t>Система интеллектуального </a:t>
            </a:r>
          </a:p>
          <a:p>
            <a:pPr algn="ctr"/>
            <a:r>
              <a:rPr lang="ru-RU" altLang="ru-RU" sz="2800" b="1" u="sng" dirty="0" smtClean="0">
                <a:solidFill>
                  <a:srgbClr val="002060"/>
                </a:solidFill>
              </a:rPr>
              <a:t>движения </a:t>
            </a:r>
            <a:r>
              <a:rPr lang="ru-RU" altLang="ru-RU" sz="2800" b="1" u="sng" dirty="0">
                <a:solidFill>
                  <a:srgbClr val="002060"/>
                </a:solidFill>
              </a:rPr>
              <a:t>в лицее</a:t>
            </a:r>
            <a:endParaRPr lang="ru-RU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u="sng" dirty="0">
                <a:solidFill>
                  <a:srgbClr val="002060"/>
                </a:solidFill>
              </a:rPr>
              <a:t>Формы  и способы деятельности клуба «Эрудит»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Organization Chart 6"/>
          <p:cNvGraphicFramePr/>
          <p:nvPr>
            <p:extLst>
              <p:ext uri="{D42A27DB-BD31-4B8C-83A1-F6EECF244321}">
                <p14:modId xmlns:p14="http://schemas.microsoft.com/office/powerpoint/2010/main" val="1334042197"/>
              </p:ext>
            </p:extLst>
          </p:nvPr>
        </p:nvGraphicFramePr>
        <p:xfrm>
          <a:off x="1511543" y="1750000"/>
          <a:ext cx="6126832" cy="406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7550" y="1340768"/>
            <a:ext cx="343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u="sng" dirty="0">
                <a:solidFill>
                  <a:schemeClr val="tx2"/>
                </a:solidFill>
                <a:latin typeface="+mj-lt"/>
              </a:rPr>
              <a:t>Занятия клуба «Эрудит»</a:t>
            </a:r>
            <a:endParaRPr lang="ru-RU" altLang="ru-RU" sz="2400" b="1" u="sng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88675"/>
              </p:ext>
            </p:extLst>
          </p:nvPr>
        </p:nvGraphicFramePr>
        <p:xfrm>
          <a:off x="1547664" y="1988840"/>
          <a:ext cx="6240016" cy="396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0008"/>
                <a:gridCol w="3120008"/>
              </a:tblGrid>
              <a:tr h="766537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Формы  и виды занятий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193903">
                <a:tc>
                  <a:txBody>
                    <a:bodyPr/>
                    <a:lstStyle/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smtClean="0"/>
                        <a:t>Урок</a:t>
                      </a:r>
                    </a:p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smtClean="0"/>
                        <a:t>Итоговый урок</a:t>
                      </a:r>
                    </a:p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smtClean="0"/>
                        <a:t>Проектная работа</a:t>
                      </a:r>
                    </a:p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smtClean="0"/>
                        <a:t>Интеллектуальные турниры</a:t>
                      </a:r>
                    </a:p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err="1" smtClean="0"/>
                        <a:t>Метапредметный</a:t>
                      </a:r>
                      <a:r>
                        <a:rPr lang="ru-RU" sz="2000" dirty="0" smtClean="0"/>
                        <a:t> курс</a:t>
                      </a:r>
                    </a:p>
                    <a:p>
                      <a:pPr marL="274320" indent="-274320" eaLnBrk="1" fontAlgn="auto" hangingPunct="1"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ru-RU" sz="2000" dirty="0" smtClean="0"/>
                        <a:t>Образовательное событие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Своя игра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Что? Где? Когда?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err="1" smtClean="0"/>
                        <a:t>Брейн</a:t>
                      </a:r>
                      <a:r>
                        <a:rPr lang="ru-RU" altLang="ru-RU" sz="2400" dirty="0" smtClean="0"/>
                        <a:t>-ринг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Интеллектуальное многоборье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Визуализация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400" dirty="0" smtClean="0"/>
                        <a:t>Аудио</a:t>
                      </a:r>
                      <a:r>
                        <a:rPr lang="ru-RU" altLang="ru-RU" sz="2400" baseline="0" dirty="0" smtClean="0"/>
                        <a:t> вопросы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0942" y="1268759"/>
            <a:ext cx="6753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Разминка: </a:t>
            </a:r>
            <a:endParaRPr lang="ru-RU" altLang="ru-RU" sz="2800" b="1" u="sng" dirty="0" smtClean="0">
              <a:solidFill>
                <a:srgbClr val="C00000"/>
              </a:solidFill>
              <a:latin typeface="Calibri" panose="020F0502020204030204" pitchFamily="34" charset="0"/>
              <a:cs typeface="Times New Roman" pitchFamily="16" charset="0"/>
            </a:endParaRPr>
          </a:p>
          <a:p>
            <a:r>
              <a:rPr lang="ru-RU" altLang="ru-RU" sz="2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Интеллектуальное </a:t>
            </a:r>
            <a:r>
              <a:rPr lang="ru-RU" altLang="ru-RU" sz="2800" b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многоборье</a:t>
            </a:r>
            <a:r>
              <a:rPr lang="ru-RU" altLang="ru-RU" sz="2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: понятия </a:t>
            </a:r>
            <a:r>
              <a:rPr lang="ru-RU" altLang="ru-RU" sz="2800" b="1" u="sng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анаграммы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433607"/>
              </p:ext>
            </p:extLst>
          </p:nvPr>
        </p:nvGraphicFramePr>
        <p:xfrm>
          <a:off x="1115616" y="2306957"/>
          <a:ext cx="7056784" cy="3506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  <a:gridCol w="3024336"/>
              </a:tblGrid>
              <a:tr h="6994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анаграмма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</a:tr>
              <a:tr h="765985">
                <a:tc>
                  <a:txBody>
                    <a:bodyPr/>
                    <a:lstStyle/>
                    <a:p>
                      <a:r>
                        <a:rPr kumimoji="0" lang="ru-RU" sz="3600" kern="1200" dirty="0" err="1" smtClean="0">
                          <a:effectLst/>
                        </a:rPr>
                        <a:t>Дохолаян</a:t>
                      </a:r>
                      <a:r>
                        <a:rPr kumimoji="0" lang="ru-RU" sz="3600" kern="1200" baseline="0" dirty="0" smtClean="0">
                          <a:effectLst/>
                        </a:rPr>
                        <a:t> </a:t>
                      </a:r>
                      <a:r>
                        <a:rPr kumimoji="0" lang="ru-RU" sz="3600" kern="1200" baseline="0" dirty="0" err="1" smtClean="0">
                          <a:effectLst/>
                        </a:rPr>
                        <a:t>нойва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Холодная война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</a:tr>
              <a:tr h="765985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Скуряса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врапад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</a:tr>
              <a:tr h="1275436">
                <a:tc>
                  <a:txBody>
                    <a:bodyPr/>
                    <a:lstStyle/>
                    <a:p>
                      <a:r>
                        <a:rPr lang="ru-RU" sz="3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Толозая</a:t>
                      </a:r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дора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458112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Золотая Орда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8610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Русская Правда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2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908720"/>
            <a:ext cx="9138081" cy="54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26876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Шароиды</a:t>
            </a:r>
            <a:r>
              <a:rPr lang="ru-RU" altLang="ru-RU" sz="28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личности</a:t>
            </a:r>
            <a:endParaRPr lang="ru-RU" altLang="ru-RU" sz="28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14113"/>
              </p:ext>
            </p:extLst>
          </p:nvPr>
        </p:nvGraphicFramePr>
        <p:xfrm>
          <a:off x="1229708" y="2060848"/>
          <a:ext cx="7158716" cy="353252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96036"/>
                <a:gridCol w="2062680"/>
              </a:tblGrid>
              <a:tr h="61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800" dirty="0" err="1" smtClean="0"/>
                        <a:t>Шароид</a:t>
                      </a:r>
                      <a:endParaRPr lang="ru-RU" sz="2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Ответ</a:t>
                      </a:r>
                      <a:endParaRPr lang="ru-RU" sz="2800" dirty="0"/>
                    </a:p>
                  </a:txBody>
                  <a:tcPr marL="91433" marR="91433" marT="45712" marB="45712"/>
                </a:tc>
              </a:tr>
              <a:tr h="1549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514350" indent="-514350" algn="ctr">
                        <a:buAutoNum type="arabicPeriod"/>
                      </a:pPr>
                      <a:r>
                        <a:rPr lang="ru-RU" sz="2800" dirty="0" smtClean="0"/>
                        <a:t>Густой лес, скандинавский бог или русский композитор.</a:t>
                      </a:r>
                    </a:p>
                    <a:p>
                      <a:pPr marL="514350" indent="-514350">
                        <a:buNone/>
                      </a:pPr>
                      <a:endParaRPr lang="ru-RU" sz="2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Бородин</a:t>
                      </a:r>
                      <a:endParaRPr lang="ru-RU" sz="2800" i="1" dirty="0"/>
                    </a:p>
                  </a:txBody>
                  <a:tcPr marL="91433" marR="91433" marT="45712" marB="45712"/>
                </a:tc>
              </a:tr>
              <a:tr h="118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2. Наказание, вход в метро, тезок Гиппиус</a:t>
                      </a:r>
                      <a:r>
                        <a:rPr lang="ru-RU" sz="2800" baseline="0" dirty="0" smtClean="0"/>
                        <a:t> или русский историк</a:t>
                      </a:r>
                      <a:endParaRPr lang="ru-RU" sz="2800" b="1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800" i="1" dirty="0"/>
                    </a:p>
                  </a:txBody>
                  <a:tcPr marL="91433" marR="91433" marT="45712" marB="45712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4396462"/>
            <a:ext cx="16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Карамзин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57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904656" cy="5699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u="sng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Бескрылки</a:t>
            </a:r>
            <a:r>
              <a:rPr lang="ru-RU" altLang="ru-RU" sz="2800" u="sng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: цитаты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21595"/>
              </p:ext>
            </p:extLst>
          </p:nvPr>
        </p:nvGraphicFramePr>
        <p:xfrm>
          <a:off x="755576" y="1844825"/>
          <a:ext cx="7848600" cy="41354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29237"/>
                <a:gridCol w="2519363"/>
              </a:tblGrid>
              <a:tr h="36523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Закончить фразу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Ответ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43968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Если кто-нибудь захочет изучить все законы, то у него не 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останется времени 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их ..."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нарушать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96395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Б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. Шоу 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сказал: "Я не люблю сражаться, я люблю..."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3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Чингисхан «Боишься – не делай, делаешь – …..»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6176" y="38480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побеждать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</a:t>
            </a:r>
            <a:r>
              <a:rPr lang="ru-RU" sz="2800" b="1" dirty="0" smtClean="0"/>
              <a:t>е бойся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748464" cy="2171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Мастер-класс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«Технология 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интеллектуальных игр 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как способ развития УУД»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3511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из опыта работы учителя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истории и обществознания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ГБОУ РБНЛИ №1 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Санжиевой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Елены Викторовны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904656" cy="5699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u="sng" dirty="0" smtClean="0">
                <a:solidFill>
                  <a:srgbClr val="C00000"/>
                </a:solidFill>
              </a:rPr>
              <a:t>задания </a:t>
            </a:r>
            <a:r>
              <a:rPr lang="ru-RU" altLang="ru-RU" sz="2800" u="sng" dirty="0">
                <a:solidFill>
                  <a:srgbClr val="C00000"/>
                </a:solidFill>
              </a:rPr>
              <a:t>«СВОЯ ИГРА</a:t>
            </a:r>
            <a:r>
              <a:rPr lang="ru-RU" altLang="ru-RU" sz="2800" u="sng" dirty="0" smtClean="0">
                <a:solidFill>
                  <a:srgbClr val="C00000"/>
                </a:solidFill>
              </a:rPr>
              <a:t>»: даты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58556"/>
              </p:ext>
            </p:extLst>
          </p:nvPr>
        </p:nvGraphicFramePr>
        <p:xfrm>
          <a:off x="755576" y="2060849"/>
          <a:ext cx="7848600" cy="347753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72408"/>
                <a:gridCol w="1728192"/>
                <a:gridCol w="2448000"/>
              </a:tblGrid>
              <a:tr h="57606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Тема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75678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Тема: Иван Грозный</a:t>
                      </a:r>
                      <a:endParaRPr kumimoji="0" lang="ru-RU" alt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1547</a:t>
                      </a:r>
                      <a:endParaRPr kumimoji="0" lang="ru-RU" alt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Земский собор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4920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Тема: Золотая Орда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Рязань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Тохтамыш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17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Тема: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Романовы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Михаил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Александр  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II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6176" y="38480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88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24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Пример вопроса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«Что? Где? Когда?»: </a:t>
            </a:r>
            <a:endParaRPr lang="ru-RU" altLang="ru-RU" sz="2800" b="1" u="sng" dirty="0">
              <a:solidFill>
                <a:srgbClr val="C00000"/>
              </a:solidFill>
              <a:latin typeface="Calibri" panose="020F0502020204030204" pitchFamily="34" charset="0"/>
              <a:cs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204864"/>
            <a:ext cx="9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083122"/>
            <a:ext cx="6821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По одной из легенд Геркулес смертельно ранил </a:t>
            </a:r>
            <a:r>
              <a:rPr lang="ru-RU" sz="2800" dirty="0" smtClean="0"/>
              <a:t>владыку </a:t>
            </a:r>
            <a:r>
              <a:rPr lang="ru-RU" sz="2800" dirty="0"/>
              <a:t>загробного мира Плутона. Молодой врач вылечил </a:t>
            </a:r>
            <a:r>
              <a:rPr lang="ru-RU" sz="2800" dirty="0" smtClean="0"/>
              <a:t>его </a:t>
            </a:r>
            <a:r>
              <a:rPr lang="ru-RU" sz="2800" dirty="0"/>
              <a:t>раны корнями растения. Цветок этот считается царем цветов </a:t>
            </a:r>
            <a:r>
              <a:rPr lang="ru-RU" sz="2800" dirty="0" smtClean="0"/>
              <a:t>и </a:t>
            </a:r>
            <a:r>
              <a:rPr lang="ru-RU" sz="2800" dirty="0"/>
              <a:t>символом долголетия. </a:t>
            </a:r>
          </a:p>
          <a:p>
            <a:r>
              <a:rPr lang="ru-RU" sz="2800" dirty="0"/>
              <a:t>Назовите цветок?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476077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пион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59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5528" y="13863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«</a:t>
            </a:r>
            <a:r>
              <a:rPr lang="ru-RU" altLang="ru-RU" sz="2800" b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6" charset="0"/>
              </a:rPr>
              <a:t>Что? Где? Когда?»: </a:t>
            </a:r>
            <a:endParaRPr lang="ru-RU" altLang="ru-RU" sz="2800" b="1" u="sng" dirty="0">
              <a:solidFill>
                <a:srgbClr val="C00000"/>
              </a:solidFill>
              <a:latin typeface="Calibri" panose="020F0502020204030204" pitchFamily="34" charset="0"/>
              <a:cs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204864"/>
            <a:ext cx="9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083122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latin typeface="Times New Roman" pitchFamily="16" charset="0"/>
                <a:cs typeface="Times New Roman" pitchFamily="16" charset="0"/>
              </a:rPr>
              <a:t>В 1926 и 1948 годах Германия была наказана за развязывание войн так же, как когда-то была наказана Спарта. 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>
                <a:latin typeface="Times New Roman" pitchFamily="16" charset="0"/>
                <a:cs typeface="Times New Roman" pitchFamily="16" charset="0"/>
              </a:rPr>
              <a:t>Что это за наказание? </a:t>
            </a:r>
            <a:endParaRPr lang="ru-RU" altLang="ru-RU" sz="2800" i="1" dirty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378" y="443711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</a:t>
            </a:r>
            <a:r>
              <a:rPr lang="ru-RU" altLang="ru-RU" sz="2800" dirty="0" smtClean="0"/>
              <a:t>запрещено </a:t>
            </a:r>
            <a:r>
              <a:rPr lang="ru-RU" altLang="ru-RU" sz="2800" dirty="0"/>
              <a:t>участвовать в Олимпийских играх.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37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26876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Визуальные задания: личности</a:t>
            </a:r>
            <a:endParaRPr lang="ru-RU" altLang="ru-RU" sz="2800" b="1" u="sng" dirty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204864"/>
            <a:ext cx="9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08312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i="1" dirty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378" y="44371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2050" name="Picture 2" descr="D: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99" y="1861214"/>
            <a:ext cx="3530693" cy="29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2366" y="47805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мя и фамилия царя?</a:t>
            </a:r>
          </a:p>
          <a:p>
            <a:r>
              <a:rPr lang="ru-RU" sz="2400" dirty="0" smtClean="0"/>
              <a:t>Борис Годунов</a:t>
            </a:r>
            <a:endParaRPr lang="ru-RU" sz="2400" dirty="0"/>
          </a:p>
        </p:txBody>
      </p:sp>
      <p:pic>
        <p:nvPicPr>
          <p:cNvPr id="2051" name="Picture 3" descr="D:\Downloads\екатерина перв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1331"/>
            <a:ext cx="2592288" cy="32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49603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Императрица?</a:t>
            </a:r>
          </a:p>
          <a:p>
            <a:r>
              <a:rPr lang="ru-RU" sz="2400" dirty="0" smtClean="0"/>
              <a:t>Екатерина </a:t>
            </a:r>
            <a:r>
              <a:rPr lang="en-US" sz="2400" dirty="0" smtClean="0"/>
              <a:t>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0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" y="-243408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5237"/>
            <a:ext cx="9144000" cy="569987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631874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+mj-lt"/>
              </a:rPr>
              <a:t>А теперь немного поиграем!!!</a:t>
            </a:r>
          </a:p>
          <a:p>
            <a:endParaRPr lang="ru-RU" sz="3200" dirty="0" smtClean="0">
              <a:latin typeface="+mj-lt"/>
            </a:endParaRPr>
          </a:p>
          <a:p>
            <a:pPr algn="ctr"/>
            <a:r>
              <a:rPr lang="ru-RU" sz="3200" dirty="0" smtClean="0">
                <a:latin typeface="+mj-lt"/>
              </a:rPr>
              <a:t>Разделимся на 3 команды, выберите капитана и придумайте название команды.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0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914400" y="261938"/>
            <a:ext cx="7772400" cy="850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u="sng" dirty="0" smtClean="0">
                <a:solidFill>
                  <a:srgbClr val="7030A0"/>
                </a:solidFill>
              </a:rPr>
              <a:t>Задания группам: виза </a:t>
            </a:r>
            <a:r>
              <a:rPr lang="ru-RU" altLang="ru-RU" b="1" u="sng" dirty="0" smtClean="0">
                <a:solidFill>
                  <a:srgbClr val="7030A0"/>
                </a:solidFill>
              </a:rPr>
              <a:t>(</a:t>
            </a:r>
            <a:r>
              <a:rPr lang="en-US" altLang="ru-RU" b="1" u="sng" dirty="0" smtClean="0">
                <a:solidFill>
                  <a:srgbClr val="7030A0"/>
                </a:solidFill>
              </a:rPr>
              <a:t>10</a:t>
            </a:r>
            <a:r>
              <a:rPr lang="ru-RU" altLang="ru-RU" b="1" u="sng" dirty="0" smtClean="0">
                <a:solidFill>
                  <a:srgbClr val="7030A0"/>
                </a:solidFill>
              </a:rPr>
              <a:t>мин</a:t>
            </a:r>
            <a:r>
              <a:rPr lang="ru-RU" altLang="ru-RU" b="1" u="sng" dirty="0" smtClean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921625" cy="5280025"/>
          </a:xfrm>
          <a:noFill/>
        </p:spPr>
      </p:pic>
    </p:spTree>
    <p:extLst>
      <p:ext uri="{BB962C8B-B14F-4D97-AF65-F5344CB8AC3E}">
        <p14:creationId xmlns:p14="http://schemas.microsoft.com/office/powerpoint/2010/main" val="4932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517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45" y="1340768"/>
            <a:ext cx="7704856" cy="5699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Задания группам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988840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/>
              <a:t>Заполнить экспертные листы</a:t>
            </a:r>
          </a:p>
          <a:p>
            <a:pPr>
              <a:defRPr/>
            </a:pPr>
            <a:r>
              <a:rPr lang="ru-RU" sz="2400" dirty="0"/>
              <a:t>1 группа: познавательные действия</a:t>
            </a:r>
          </a:p>
          <a:p>
            <a:pPr>
              <a:defRPr/>
            </a:pPr>
            <a:r>
              <a:rPr lang="ru-RU" sz="2400" dirty="0"/>
              <a:t>2 группа: регулятивные действия</a:t>
            </a:r>
          </a:p>
          <a:p>
            <a:pPr>
              <a:defRPr/>
            </a:pPr>
            <a:r>
              <a:rPr lang="ru-RU" sz="2400" dirty="0"/>
              <a:t>3 группа: коммуникативные действия</a:t>
            </a:r>
          </a:p>
          <a:p>
            <a:pPr>
              <a:defRPr/>
            </a:pPr>
            <a:r>
              <a:rPr lang="ru-RU" sz="2400" dirty="0"/>
              <a:t>	Оценить по 3-х балльной шкале:</a:t>
            </a:r>
          </a:p>
          <a:p>
            <a:pPr>
              <a:defRPr/>
            </a:pPr>
            <a:r>
              <a:rPr lang="ru-RU" sz="2400" dirty="0"/>
              <a:t>3 – полностью проявляются</a:t>
            </a:r>
          </a:p>
          <a:p>
            <a:pPr>
              <a:defRPr/>
            </a:pPr>
            <a:r>
              <a:rPr lang="ru-RU" sz="2400" dirty="0"/>
              <a:t>2 – частично </a:t>
            </a:r>
            <a:r>
              <a:rPr lang="ru-RU" sz="2400" dirty="0" smtClean="0"/>
              <a:t>раскрыты</a:t>
            </a:r>
          </a:p>
          <a:p>
            <a:pPr>
              <a:defRPr/>
            </a:pPr>
            <a:r>
              <a:rPr lang="ru-RU" sz="2400" dirty="0" smtClean="0"/>
              <a:t>1 – мало раскрыты</a:t>
            </a:r>
            <a:endParaRPr lang="ru-RU" sz="2400" dirty="0"/>
          </a:p>
          <a:p>
            <a:pPr>
              <a:defRPr/>
            </a:pPr>
            <a:r>
              <a:rPr lang="ru-RU" sz="2400" dirty="0" smtClean="0"/>
              <a:t>0 </a:t>
            </a:r>
            <a:r>
              <a:rPr lang="ru-RU" sz="2400" dirty="0"/>
              <a:t>– не раскрыты</a:t>
            </a:r>
          </a:p>
        </p:txBody>
      </p:sp>
    </p:spTree>
    <p:extLst>
      <p:ext uri="{BB962C8B-B14F-4D97-AF65-F5344CB8AC3E}">
        <p14:creationId xmlns:p14="http://schemas.microsoft.com/office/powerpoint/2010/main" val="24237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413" y="528638"/>
            <a:ext cx="7623175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cs typeface="Arial" charset="0"/>
              </a:rPr>
              <a:t>Система универсальных учебных действий</a:t>
            </a:r>
          </a:p>
        </p:txBody>
      </p:sp>
      <p:grpSp>
        <p:nvGrpSpPr>
          <p:cNvPr id="37893" name="Группа 38"/>
          <p:cNvGrpSpPr>
            <a:grpSpLocks/>
          </p:cNvGrpSpPr>
          <p:nvPr/>
        </p:nvGrpSpPr>
        <p:grpSpPr bwMode="auto">
          <a:xfrm>
            <a:off x="2365375" y="2000250"/>
            <a:ext cx="4429125" cy="4071938"/>
            <a:chOff x="2365968" y="1428736"/>
            <a:chExt cx="4429156" cy="4071966"/>
          </a:xfrm>
        </p:grpSpPr>
        <p:sp>
          <p:nvSpPr>
            <p:cNvPr id="5" name="Овал 4"/>
            <p:cNvSpPr/>
            <p:nvPr/>
          </p:nvSpPr>
          <p:spPr>
            <a:xfrm>
              <a:off x="2866035" y="1785926"/>
              <a:ext cx="3429024" cy="3429024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chemeClr val="accent1">
                      <a:lumMod val="50000"/>
                    </a:schemeClr>
                  </a:solidFill>
                </a:rPr>
                <a:t>УУД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365968" y="3500438"/>
              <a:ext cx="12858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509240" y="3500438"/>
              <a:ext cx="12858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4080480" y="1928802"/>
              <a:ext cx="10001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4080480" y="5000637"/>
              <a:ext cx="10001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1500" y="3103563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Построение высказывания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1243013"/>
            <a:ext cx="3429000" cy="338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Формулирование проблемы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" y="3475038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Рефлексия деятельности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" y="2359025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Структурирование информации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500" y="1616075"/>
            <a:ext cx="34290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Поиск информации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" y="1987550"/>
            <a:ext cx="34290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Определение смысла </a:t>
            </a:r>
            <a:r>
              <a:rPr lang="ru-RU" sz="1600" b="1" dirty="0" err="1">
                <a:cs typeface="Arial" charset="0"/>
              </a:rPr>
              <a:t>инфор-ции</a:t>
            </a:r>
            <a:endParaRPr lang="ru-RU" sz="1600" b="1" dirty="0"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500" y="2732088"/>
            <a:ext cx="3429000" cy="338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Моделирование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473392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Организация сотрудничества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500" y="559117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Разрешение конфликтов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500" y="6019800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Умение выразить мысль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1500" y="5162550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Управление поведением партнера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500" y="431482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Планирование сотрудничества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43500" y="1243013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Постановка цели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43500" y="212248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Планирование деятельности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43500" y="167163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Прогнозирование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0" y="257333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Контроль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43500" y="3024188"/>
            <a:ext cx="3429000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Коррекция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0" y="3475038"/>
            <a:ext cx="3429000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Оценка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43500" y="4324350"/>
            <a:ext cx="3429000" cy="33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Самоопределение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0" y="5167313"/>
            <a:ext cx="3429000" cy="3381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cs typeface="Arial" charset="0"/>
              </a:rPr>
              <a:t>Смыслообразование</a:t>
            </a:r>
            <a:endParaRPr lang="ru-RU" sz="1600" b="1" dirty="0"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0" y="6019800"/>
            <a:ext cx="3429000" cy="338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Нравственная оценка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663" y="1243013"/>
            <a:ext cx="4064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125" y="4314825"/>
            <a:ext cx="37147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51875" y="1243013"/>
            <a:ext cx="3905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47113" y="4314825"/>
            <a:ext cx="400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25734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/>
          <a:stretch>
            <a:fillRect/>
          </a:stretch>
        </p:blipFill>
        <p:spPr>
          <a:xfrm>
            <a:off x="4131137" y="2697162"/>
            <a:ext cx="5012863" cy="4160838"/>
          </a:xfrm>
          <a:effectLst>
            <a:softEdge rad="112500"/>
          </a:effec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just" eaLnBrk="1" hangingPunct="1"/>
            <a:r>
              <a:rPr lang="ru-RU" altLang="ru-RU" sz="3400" b="1" u="sng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Победители Республики по Брейн-Рингу-2013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057400" y="464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7174" name="Picture 6" descr="D:\Downloads\DSC01876.JPG"/>
          <p:cNvPicPr>
            <a:picLocks noChangeAspect="1" noChangeArrowheads="1"/>
          </p:cNvPicPr>
          <p:nvPr/>
        </p:nvPicPr>
        <p:blipFill rotWithShape="1">
          <a:blip r:embed="rId3"/>
          <a:srcRect t="8455"/>
          <a:stretch/>
        </p:blipFill>
        <p:spPr bwMode="auto">
          <a:xfrm>
            <a:off x="7938" y="1066800"/>
            <a:ext cx="4978400" cy="341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152400" y="51816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Команда «Клио» 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3910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20813"/>
          </a:xfrm>
        </p:spPr>
        <p:txBody>
          <a:bodyPr/>
          <a:lstStyle/>
          <a:p>
            <a:pPr algn="ctr" eaLnBrk="1" hangingPunct="1"/>
            <a:r>
              <a:rPr lang="ru-RU" altLang="ru-RU" sz="3200" b="1" u="sng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Победитель ОП Республики по Интеллектуальному многоборью-2014</a:t>
            </a:r>
          </a:p>
        </p:txBody>
      </p:sp>
      <p:pic>
        <p:nvPicPr>
          <p:cNvPr id="39939" name="Picture 5" descr="d:\Desktop\PLItMJ3Og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29668"/>
          <a:stretch>
            <a:fillRect/>
          </a:stretch>
        </p:blipFill>
        <p:spPr>
          <a:xfrm>
            <a:off x="1354138" y="3470275"/>
            <a:ext cx="7772400" cy="3362325"/>
          </a:xfrm>
          <a:noFill/>
        </p:spPr>
      </p:pic>
      <p:pic>
        <p:nvPicPr>
          <p:cNvPr id="39940" name="Picture 4" descr="d:\Desktop\VwIVoIHQ14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/>
          <a:stretch>
            <a:fillRect/>
          </a:stretch>
        </p:blipFill>
        <p:spPr bwMode="auto">
          <a:xfrm>
            <a:off x="-150813" y="1976438"/>
            <a:ext cx="38147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Desktop\yQepGebu6W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1950" r="4437"/>
          <a:stretch/>
        </p:blipFill>
        <p:spPr bwMode="auto">
          <a:xfrm>
            <a:off x="3563924" y="1380242"/>
            <a:ext cx="5565322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23896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476118" y="1377393"/>
            <a:ext cx="6264234" cy="6834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b="1" u="sng" dirty="0">
                <a:solidFill>
                  <a:srgbClr val="7030A0"/>
                </a:solidFill>
              </a:rPr>
              <a:t>Актуальность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6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5833"/>
            <a:ext cx="21478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983" y="242088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Развитие современного  общества характеризуется такими технологиями производства, управлять которыми сможет высокоинтеллектуальная личность.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94088" y="188640"/>
            <a:ext cx="85883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</a:rPr>
              <a:t>Победитель теле-проекта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 «Великолепная пятерка-2014</a:t>
            </a:r>
            <a:r>
              <a:rPr lang="ru-RU" altLang="ru-RU" b="1" dirty="0" smtClean="0">
                <a:solidFill>
                  <a:srgbClr val="C00000"/>
                </a:solidFill>
              </a:rPr>
              <a:t>» и      финалисты-2015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4987925" cy="2514600"/>
          </a:xfrm>
        </p:spPr>
      </p:pic>
      <p:pic>
        <p:nvPicPr>
          <p:cNvPr id="40964" name="Picture 5" descr="D:\Documents\Lena\!Елена\Пректы\фото великолепная 5\IMG_20140329_123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2" t="29192" r="8012"/>
          <a:stretch>
            <a:fillRect/>
          </a:stretch>
        </p:blipFill>
        <p:spPr bwMode="auto">
          <a:xfrm>
            <a:off x="-384175" y="4038600"/>
            <a:ext cx="48910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t="11774" r="5236" b="12064"/>
          <a:stretch/>
        </p:blipFill>
        <p:spPr bwMode="auto">
          <a:xfrm>
            <a:off x="4343400" y="2114353"/>
            <a:ext cx="4800600" cy="384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5257800" y="6172200"/>
            <a:ext cx="3722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Сборная команда 10-х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079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284984"/>
            <a:ext cx="5832648" cy="5699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8" name="Picture 4" descr="http://animashky.ru/flist/obludi/47/1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10080"/>
            <a:ext cx="1356266" cy="1882165"/>
          </a:xfrm>
          <a:prstGeom prst="rect">
            <a:avLst/>
          </a:prstGeom>
          <a:noFill/>
        </p:spPr>
      </p:pic>
      <p:pic>
        <p:nvPicPr>
          <p:cNvPr id="21510" name="Picture 6" descr="http://animashky.ru/flist/obludi/47/1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8680"/>
            <a:ext cx="1632215" cy="1455814"/>
          </a:xfrm>
          <a:prstGeom prst="rect">
            <a:avLst/>
          </a:prstGeom>
          <a:noFill/>
        </p:spPr>
      </p:pic>
      <p:pic>
        <p:nvPicPr>
          <p:cNvPr id="21512" name="Picture 8" descr="http://animashky.ru/flist/obludi/47/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56992"/>
            <a:ext cx="2053103" cy="1645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83850" y="15511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i="1" dirty="0">
                <a:solidFill>
                  <a:srgbClr val="FF0000"/>
                </a:solidFill>
                <a:latin typeface="Arial" charset="0"/>
              </a:rPr>
              <a:t>Интеллектуальные игры </a:t>
            </a:r>
          </a:p>
          <a:p>
            <a:pPr>
              <a:spcBef>
                <a:spcPct val="0"/>
              </a:spcBef>
            </a:pPr>
            <a:r>
              <a:rPr lang="ru-RU" altLang="ru-RU" sz="2400" i="1" dirty="0">
                <a:solidFill>
                  <a:srgbClr val="FF0000"/>
                </a:solidFill>
                <a:latin typeface="Arial" charset="0"/>
              </a:rPr>
              <a:t>востребованы учениками и вызывают повышенный интерес!</a:t>
            </a:r>
            <a:endParaRPr lang="ru-RU" altLang="ru-RU" sz="24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23896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476118" y="1377393"/>
            <a:ext cx="6264234" cy="6834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b="1" u="sng" dirty="0">
                <a:solidFill>
                  <a:srgbClr val="7030A0"/>
                </a:solidFill>
              </a:rPr>
              <a:t>Актуальность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6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5833"/>
            <a:ext cx="21478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988840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внедрением ФГОС в ООО,  ключевыми чертами которого являются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системно-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подходы, ставящей своей целью развитие личности ребёнка, перед  учителем ставится задача создать активные стратегии обучения.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32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8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19" y="1340768"/>
            <a:ext cx="913808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141003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обучения по ФГОС</a:t>
            </a:r>
            <a:endParaRPr lang="ru-RU" sz="24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116306619"/>
              </p:ext>
            </p:extLst>
          </p:nvPr>
        </p:nvGraphicFramePr>
        <p:xfrm>
          <a:off x="1526959" y="1592796"/>
          <a:ext cx="6096000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23896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196752"/>
            <a:ext cx="914991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33118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alt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658634" y="199105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b="1" dirty="0">
                <a:solidFill>
                  <a:schemeClr val="tx2"/>
                </a:solidFill>
              </a:rPr>
              <a:t>совокупность УУД, которые обеспечивают формирование ключевых компетентностей: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8507251"/>
              </p:ext>
            </p:extLst>
          </p:nvPr>
        </p:nvGraphicFramePr>
        <p:xfrm>
          <a:off x="323528" y="2852936"/>
          <a:ext cx="8856984" cy="247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413" y="528638"/>
            <a:ext cx="7623175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cs typeface="Arial" charset="0"/>
              </a:rPr>
              <a:t>Система универсальных учебных действий</a:t>
            </a:r>
          </a:p>
        </p:txBody>
      </p:sp>
      <p:grpSp>
        <p:nvGrpSpPr>
          <p:cNvPr id="13317" name="Группа 38"/>
          <p:cNvGrpSpPr>
            <a:grpSpLocks/>
          </p:cNvGrpSpPr>
          <p:nvPr/>
        </p:nvGrpSpPr>
        <p:grpSpPr bwMode="auto">
          <a:xfrm>
            <a:off x="2365375" y="2000250"/>
            <a:ext cx="4429125" cy="4071938"/>
            <a:chOff x="2365968" y="1428736"/>
            <a:chExt cx="4429156" cy="4071966"/>
          </a:xfrm>
        </p:grpSpPr>
        <p:sp>
          <p:nvSpPr>
            <p:cNvPr id="5" name="Овал 4"/>
            <p:cNvSpPr/>
            <p:nvPr/>
          </p:nvSpPr>
          <p:spPr>
            <a:xfrm>
              <a:off x="2866035" y="1785926"/>
              <a:ext cx="3429024" cy="3429024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chemeClr val="accent1">
                      <a:lumMod val="50000"/>
                    </a:schemeClr>
                  </a:solidFill>
                </a:rPr>
                <a:t>УУД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365968" y="3500438"/>
              <a:ext cx="12858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509240" y="3500438"/>
              <a:ext cx="12858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4080480" y="1928802"/>
              <a:ext cx="10001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4080480" y="5000637"/>
              <a:ext cx="10001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1500" y="3103563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Построение высказывания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1243013"/>
            <a:ext cx="3429000" cy="338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Формулирование проблемы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" y="3475038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Рефлексия деятельности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" y="2359025"/>
            <a:ext cx="3429000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Структурирование информации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500" y="1616075"/>
            <a:ext cx="34290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Поиск информации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" y="1987550"/>
            <a:ext cx="34290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Определение смысла </a:t>
            </a:r>
            <a:r>
              <a:rPr lang="ru-RU" sz="1600" b="1" dirty="0" err="1">
                <a:cs typeface="Arial" charset="0"/>
              </a:rPr>
              <a:t>инфор-ции</a:t>
            </a:r>
            <a:endParaRPr lang="ru-RU" sz="1600" b="1" dirty="0"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500" y="2732088"/>
            <a:ext cx="3429000" cy="338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Моделирование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473392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Организация сотрудничества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500" y="559117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Разрешение конфликтов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500" y="6019800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Умение выразить мысль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1500" y="5162550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Управление поведением партнера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500" y="4314825"/>
            <a:ext cx="3429000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Планирование сотрудничества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43500" y="1243013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Постановка цели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43500" y="212248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Планирование деятельности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43500" y="167163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Прогнозирование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0" y="2573338"/>
            <a:ext cx="34290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Контроль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43500" y="3024188"/>
            <a:ext cx="3429000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Коррекция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0" y="3475038"/>
            <a:ext cx="3429000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Оценка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43500" y="4324350"/>
            <a:ext cx="3429000" cy="33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Самоопределение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0" y="5167313"/>
            <a:ext cx="3429000" cy="3381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cs typeface="Arial" charset="0"/>
              </a:rPr>
              <a:t>Смыслообразование</a:t>
            </a:r>
            <a:endParaRPr lang="ru-RU" sz="1600" b="1" dirty="0"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0" y="6019800"/>
            <a:ext cx="3429000" cy="338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Arial" charset="0"/>
              </a:rPr>
              <a:t>Нравственная оценка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663" y="1243013"/>
            <a:ext cx="4064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125" y="4314825"/>
            <a:ext cx="37147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51875" y="1243013"/>
            <a:ext cx="3905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47113" y="4314825"/>
            <a:ext cx="400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22027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-1991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9" y="1124744"/>
            <a:ext cx="913808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340768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u="sng" dirty="0">
                <a:solidFill>
                  <a:srgbClr val="002060"/>
                </a:solidFill>
              </a:rPr>
              <a:t>Интеллектуальные игры</a:t>
            </a:r>
            <a:endParaRPr 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6398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>
                <a:latin typeface="Franklin Gothic Medium" panose="020B0603020102020204" pitchFamily="34" charset="0"/>
                <a:cs typeface="Times New Roman" pitchFamily="16" charset="0"/>
              </a:rPr>
              <a:t>это индивидуальное или  коллективное выполнение заданий, требующих применения продуктивного мышления для познания предметной и социальной действительности в условиях ограниченного времени и соревнования. </a:t>
            </a:r>
          </a:p>
        </p:txBody>
      </p:sp>
      <p:pic>
        <p:nvPicPr>
          <p:cNvPr id="1026" name="Picture 2" descr="D:\Documents\Lena\!Елена\Эрудит\Фото первенства 2013\lbjhNn87zTI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0" r="52524" b="8219"/>
          <a:stretch/>
        </p:blipFill>
        <p:spPr bwMode="auto">
          <a:xfrm>
            <a:off x="989349" y="4147903"/>
            <a:ext cx="2177013" cy="18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YandexDisk\Скриншоты\2015-11-21 22-19-59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9" y="908720"/>
            <a:ext cx="913808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52232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ru-RU" altLang="ru-RU" sz="20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88" y="141277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4828" y="2265908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+mj-lt"/>
              </a:rPr>
              <a:t>Интеллектуальные игры являются эффективным средством формирования мышления. Внедрение интеллектуальных игр в систему образования способствует формированию интеллекта как стратегического ресурса общества.</a:t>
            </a:r>
          </a:p>
        </p:txBody>
      </p:sp>
      <p:pic>
        <p:nvPicPr>
          <p:cNvPr id="8" name="Picture 4" descr="Департамент образова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4"/>
          <a:stretch/>
        </p:blipFill>
        <p:spPr bwMode="auto">
          <a:xfrm>
            <a:off x="842622" y="692844"/>
            <a:ext cx="136273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5354" y="1268760"/>
            <a:ext cx="6183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Департамент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города Москва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999</TotalTime>
  <Words>838</Words>
  <Application>Microsoft Office PowerPoint</Application>
  <PresentationFormat>Экран (4:3)</PresentationFormat>
  <Paragraphs>223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Мастер-класс «Технология  интеллектуальных игр  как способ развития УУД»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Бескрылки: цитаты</vt:lpstr>
      <vt:lpstr>задания «СВОЯ ИГРА»: даты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группам: виза (10мин)</vt:lpstr>
      <vt:lpstr>Задания группам</vt:lpstr>
      <vt:lpstr>Презентация PowerPoint</vt:lpstr>
      <vt:lpstr>Победители Республики по Брейн-Рингу-2013</vt:lpstr>
      <vt:lpstr>Победитель ОП Республики по Интеллектуальному многоборью-2014</vt:lpstr>
      <vt:lpstr>Победитель теле-проекта  «Великолепная пятерка-2014» и      финалисты-2015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«кроссенс»  на уроках истории</dc:title>
  <dc:creator>User</dc:creator>
  <cp:lastModifiedBy>Лена</cp:lastModifiedBy>
  <cp:revision>50</cp:revision>
  <dcterms:created xsi:type="dcterms:W3CDTF">2015-01-28T23:56:03Z</dcterms:created>
  <dcterms:modified xsi:type="dcterms:W3CDTF">2016-02-16T17:02:02Z</dcterms:modified>
</cp:coreProperties>
</file>