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5"/>
  </p:notesMasterIdLst>
  <p:sldIdLst>
    <p:sldId id="262" r:id="rId2"/>
    <p:sldId id="297" r:id="rId3"/>
    <p:sldId id="304" r:id="rId4"/>
    <p:sldId id="296" r:id="rId5"/>
    <p:sldId id="298" r:id="rId6"/>
    <p:sldId id="289" r:id="rId7"/>
    <p:sldId id="308" r:id="rId8"/>
    <p:sldId id="295" r:id="rId9"/>
    <p:sldId id="293" r:id="rId10"/>
    <p:sldId id="294" r:id="rId11"/>
    <p:sldId id="306" r:id="rId12"/>
    <p:sldId id="307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2414" autoAdjust="0"/>
  </p:normalViewPr>
  <p:slideViewPr>
    <p:cSldViewPr>
      <p:cViewPr>
        <p:scale>
          <a:sx n="60" d="100"/>
          <a:sy n="60" d="100"/>
        </p:scale>
        <p:origin x="-3000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D1B9A-11B8-4DE3-9B4C-A608F229C1D1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</dgm:pt>
    <dgm:pt modelId="{E46F02AF-C116-4915-BD40-80F9DE6ED19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pPr algn="ctr"/>
          <a:r>
            <a:rPr lang="ru-RU" sz="3200" b="1" dirty="0" smtClean="0"/>
            <a:t>  Программа</a:t>
          </a:r>
        </a:p>
        <a:p>
          <a:pPr algn="ctr"/>
          <a:r>
            <a:rPr lang="ru-RU" sz="3200" b="1" dirty="0" smtClean="0"/>
            <a:t>Детство</a:t>
          </a:r>
          <a:endParaRPr lang="ru-RU" sz="3200" b="1" dirty="0"/>
        </a:p>
      </dgm:t>
    </dgm:pt>
    <dgm:pt modelId="{E9EA2766-E355-47D6-95AD-6549425AEF68}" type="parTrans" cxnId="{8C998C28-7733-4600-9B3E-5DABE77C4981}">
      <dgm:prSet/>
      <dgm:spPr/>
      <dgm:t>
        <a:bodyPr/>
        <a:lstStyle/>
        <a:p>
          <a:endParaRPr lang="ru-RU"/>
        </a:p>
      </dgm:t>
    </dgm:pt>
    <dgm:pt modelId="{139FA7FB-65C9-4FB8-889D-A6B6FF0535BC}" type="sibTrans" cxnId="{8C998C28-7733-4600-9B3E-5DABE77C4981}">
      <dgm:prSet/>
      <dgm:spPr/>
      <dgm:t>
        <a:bodyPr/>
        <a:lstStyle/>
        <a:p>
          <a:endParaRPr lang="ru-RU"/>
        </a:p>
      </dgm:t>
    </dgm:pt>
    <dgm:pt modelId="{22A62488-D5BD-4637-8B4B-52F2920A683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УМК</a:t>
          </a:r>
          <a:r>
            <a:rPr lang="en-US" b="1" dirty="0" smtClean="0"/>
            <a:t> </a:t>
          </a:r>
          <a:r>
            <a:rPr lang="ru-RU" b="1" dirty="0" smtClean="0"/>
            <a:t>«</a:t>
          </a:r>
          <a:r>
            <a:rPr lang="ru-RU" b="1" dirty="0" err="1" smtClean="0"/>
            <a:t>Амар</a:t>
          </a:r>
          <a:r>
            <a:rPr lang="ru-RU" b="1" dirty="0" smtClean="0"/>
            <a:t>  </a:t>
          </a:r>
          <a:r>
            <a:rPr lang="ru-RU" b="1" dirty="0" err="1" smtClean="0"/>
            <a:t>Мэндэ</a:t>
          </a:r>
          <a:r>
            <a:rPr lang="ru-RU" b="1" dirty="0" smtClean="0"/>
            <a:t>-э!»</a:t>
          </a:r>
          <a:endParaRPr lang="ru-RU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78535ED-D80B-48AE-909C-4AEA5AC106D3}" type="parTrans" cxnId="{BC347C0F-5D16-4809-A788-96038A159A7C}">
      <dgm:prSet/>
      <dgm:spPr/>
      <dgm:t>
        <a:bodyPr/>
        <a:lstStyle/>
        <a:p>
          <a:endParaRPr lang="ru-RU"/>
        </a:p>
      </dgm:t>
    </dgm:pt>
    <dgm:pt modelId="{A7EDC34E-E94A-4523-8D5C-2F1DE3C2A936}" type="sibTrans" cxnId="{BC347C0F-5D16-4809-A788-96038A159A7C}">
      <dgm:prSet/>
      <dgm:spPr/>
      <dgm:t>
        <a:bodyPr/>
        <a:lstStyle/>
        <a:p>
          <a:endParaRPr lang="ru-RU"/>
        </a:p>
      </dgm:t>
    </dgm:pt>
    <dgm:pt modelId="{FD86E6A0-DC32-4EF2-943F-4739961A02C9}">
      <dgm:prSet phldrT="[Текст]" custT="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i="0" dirty="0" smtClean="0"/>
            <a:t>«</a:t>
          </a:r>
          <a:r>
            <a:rPr lang="en-US" sz="2800" b="1" i="0" dirty="0" smtClean="0"/>
            <a:t>Key to Learning</a:t>
          </a:r>
          <a:r>
            <a:rPr lang="ru-RU" sz="2800" b="1" i="0" dirty="0" smtClean="0"/>
            <a:t>»</a:t>
          </a:r>
          <a:r>
            <a:rPr lang="ru-RU" sz="2800" b="1" dirty="0" smtClean="0"/>
            <a:t> </a:t>
          </a:r>
          <a:endParaRPr lang="ru-RU" sz="2800" dirty="0"/>
        </a:p>
      </dgm:t>
    </dgm:pt>
    <dgm:pt modelId="{85E5D2E5-0B57-436C-832E-2DAB1B6B9583}" type="parTrans" cxnId="{F6F5C33A-8BD9-4803-87CA-E01DB9FDE05C}">
      <dgm:prSet/>
      <dgm:spPr/>
      <dgm:t>
        <a:bodyPr/>
        <a:lstStyle/>
        <a:p>
          <a:endParaRPr lang="ru-RU"/>
        </a:p>
      </dgm:t>
    </dgm:pt>
    <dgm:pt modelId="{25DA916F-A7DC-4A71-8375-2650CD66AC7E}" type="sibTrans" cxnId="{F6F5C33A-8BD9-4803-87CA-E01DB9FDE05C}">
      <dgm:prSet/>
      <dgm:spPr/>
      <dgm:t>
        <a:bodyPr/>
        <a:lstStyle/>
        <a:p>
          <a:endParaRPr lang="ru-RU"/>
        </a:p>
      </dgm:t>
    </dgm:pt>
    <dgm:pt modelId="{7FA4D76B-CAE0-48A6-A8B9-9B967F855087}" type="pres">
      <dgm:prSet presAssocID="{432D1B9A-11B8-4DE3-9B4C-A608F229C1D1}" presName="compositeShape" presStyleCnt="0">
        <dgm:presLayoutVars>
          <dgm:chMax val="7"/>
          <dgm:dir/>
          <dgm:resizeHandles val="exact"/>
        </dgm:presLayoutVars>
      </dgm:prSet>
      <dgm:spPr/>
    </dgm:pt>
    <dgm:pt modelId="{527133E3-C7BA-473B-91A7-C1AC4DC07B2A}" type="pres">
      <dgm:prSet presAssocID="{E46F02AF-C116-4915-BD40-80F9DE6ED19F}" presName="circ1" presStyleLbl="vennNode1" presStyleIdx="0" presStyleCnt="3" custLinFactNeighborX="-710" custLinFactNeighborY="1933"/>
      <dgm:spPr/>
      <dgm:t>
        <a:bodyPr/>
        <a:lstStyle/>
        <a:p>
          <a:endParaRPr lang="ru-RU"/>
        </a:p>
      </dgm:t>
    </dgm:pt>
    <dgm:pt modelId="{94344DCD-CDDD-4F04-93A1-7065794A6559}" type="pres">
      <dgm:prSet presAssocID="{E46F02AF-C116-4915-BD40-80F9DE6ED1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8FC56-ED31-43A6-AD5A-FC2AA13F9FA4}" type="pres">
      <dgm:prSet presAssocID="{22A62488-D5BD-4637-8B4B-52F2920A6832}" presName="circ2" presStyleLbl="vennNode1" presStyleIdx="1" presStyleCnt="3"/>
      <dgm:spPr/>
      <dgm:t>
        <a:bodyPr/>
        <a:lstStyle/>
        <a:p>
          <a:endParaRPr lang="ru-RU"/>
        </a:p>
      </dgm:t>
    </dgm:pt>
    <dgm:pt modelId="{D88FA0C6-978A-43CD-A9A8-5220928D8023}" type="pres">
      <dgm:prSet presAssocID="{22A62488-D5BD-4637-8B4B-52F2920A68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26EC1-3026-467D-9863-01A9329BBB34}" type="pres">
      <dgm:prSet presAssocID="{FD86E6A0-DC32-4EF2-943F-4739961A02C9}" presName="circ3" presStyleLbl="vennNode1" presStyleIdx="2" presStyleCnt="3"/>
      <dgm:spPr/>
      <dgm:t>
        <a:bodyPr/>
        <a:lstStyle/>
        <a:p>
          <a:endParaRPr lang="ru-RU"/>
        </a:p>
      </dgm:t>
    </dgm:pt>
    <dgm:pt modelId="{7D67D720-C7CE-4348-93AA-FF70E9E18BA1}" type="pres">
      <dgm:prSet presAssocID="{FD86E6A0-DC32-4EF2-943F-4739961A02C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0DF288-B483-43BE-9DC9-F937BF75A387}" type="presOf" srcId="{E46F02AF-C116-4915-BD40-80F9DE6ED19F}" destId="{527133E3-C7BA-473B-91A7-C1AC4DC07B2A}" srcOrd="0" destOrd="0" presId="urn:microsoft.com/office/officeart/2005/8/layout/venn1"/>
    <dgm:cxn modelId="{7A4D9C65-89B7-4596-9F09-A1D1CC178F4C}" type="presOf" srcId="{432D1B9A-11B8-4DE3-9B4C-A608F229C1D1}" destId="{7FA4D76B-CAE0-48A6-A8B9-9B967F855087}" srcOrd="0" destOrd="0" presId="urn:microsoft.com/office/officeart/2005/8/layout/venn1"/>
    <dgm:cxn modelId="{8C998C28-7733-4600-9B3E-5DABE77C4981}" srcId="{432D1B9A-11B8-4DE3-9B4C-A608F229C1D1}" destId="{E46F02AF-C116-4915-BD40-80F9DE6ED19F}" srcOrd="0" destOrd="0" parTransId="{E9EA2766-E355-47D6-95AD-6549425AEF68}" sibTransId="{139FA7FB-65C9-4FB8-889D-A6B6FF0535BC}"/>
    <dgm:cxn modelId="{ED57E75A-7648-42BF-B507-16DCDA750E4B}" type="presOf" srcId="{FD86E6A0-DC32-4EF2-943F-4739961A02C9}" destId="{59926EC1-3026-467D-9863-01A9329BBB34}" srcOrd="0" destOrd="0" presId="urn:microsoft.com/office/officeart/2005/8/layout/venn1"/>
    <dgm:cxn modelId="{C4C8E742-C357-40A1-8B7C-BDF3442849F2}" type="presOf" srcId="{FD86E6A0-DC32-4EF2-943F-4739961A02C9}" destId="{7D67D720-C7CE-4348-93AA-FF70E9E18BA1}" srcOrd="1" destOrd="0" presId="urn:microsoft.com/office/officeart/2005/8/layout/venn1"/>
    <dgm:cxn modelId="{F6F5C33A-8BD9-4803-87CA-E01DB9FDE05C}" srcId="{432D1B9A-11B8-4DE3-9B4C-A608F229C1D1}" destId="{FD86E6A0-DC32-4EF2-943F-4739961A02C9}" srcOrd="2" destOrd="0" parTransId="{85E5D2E5-0B57-436C-832E-2DAB1B6B9583}" sibTransId="{25DA916F-A7DC-4A71-8375-2650CD66AC7E}"/>
    <dgm:cxn modelId="{2DC07C3C-2339-4539-B6A3-F5B16A399B32}" type="presOf" srcId="{E46F02AF-C116-4915-BD40-80F9DE6ED19F}" destId="{94344DCD-CDDD-4F04-93A1-7065794A6559}" srcOrd="1" destOrd="0" presId="urn:microsoft.com/office/officeart/2005/8/layout/venn1"/>
    <dgm:cxn modelId="{87EE1310-FECF-4BE0-B60F-5C3A2741D2A9}" type="presOf" srcId="{22A62488-D5BD-4637-8B4B-52F2920A6832}" destId="{8ED8FC56-ED31-43A6-AD5A-FC2AA13F9FA4}" srcOrd="0" destOrd="0" presId="urn:microsoft.com/office/officeart/2005/8/layout/venn1"/>
    <dgm:cxn modelId="{BC347C0F-5D16-4809-A788-96038A159A7C}" srcId="{432D1B9A-11B8-4DE3-9B4C-A608F229C1D1}" destId="{22A62488-D5BD-4637-8B4B-52F2920A6832}" srcOrd="1" destOrd="0" parTransId="{678535ED-D80B-48AE-909C-4AEA5AC106D3}" sibTransId="{A7EDC34E-E94A-4523-8D5C-2F1DE3C2A936}"/>
    <dgm:cxn modelId="{FEB9AD6F-8DFB-4E3C-AD69-047CC825C032}" type="presOf" srcId="{22A62488-D5BD-4637-8B4B-52F2920A6832}" destId="{D88FA0C6-978A-43CD-A9A8-5220928D8023}" srcOrd="1" destOrd="0" presId="urn:microsoft.com/office/officeart/2005/8/layout/venn1"/>
    <dgm:cxn modelId="{0BCA13E9-E8DD-4D62-AFBA-A5C9498D6CC4}" type="presParOf" srcId="{7FA4D76B-CAE0-48A6-A8B9-9B967F855087}" destId="{527133E3-C7BA-473B-91A7-C1AC4DC07B2A}" srcOrd="0" destOrd="0" presId="urn:microsoft.com/office/officeart/2005/8/layout/venn1"/>
    <dgm:cxn modelId="{0F834D67-70B5-4EC1-AC1F-FF3649C7CAE5}" type="presParOf" srcId="{7FA4D76B-CAE0-48A6-A8B9-9B967F855087}" destId="{94344DCD-CDDD-4F04-93A1-7065794A6559}" srcOrd="1" destOrd="0" presId="urn:microsoft.com/office/officeart/2005/8/layout/venn1"/>
    <dgm:cxn modelId="{BF1E3237-4D3A-473C-AF72-536C7AE3FE19}" type="presParOf" srcId="{7FA4D76B-CAE0-48A6-A8B9-9B967F855087}" destId="{8ED8FC56-ED31-43A6-AD5A-FC2AA13F9FA4}" srcOrd="2" destOrd="0" presId="urn:microsoft.com/office/officeart/2005/8/layout/venn1"/>
    <dgm:cxn modelId="{26F70CF7-D08B-4EFB-9AD6-EA1F2AE99EDD}" type="presParOf" srcId="{7FA4D76B-CAE0-48A6-A8B9-9B967F855087}" destId="{D88FA0C6-978A-43CD-A9A8-5220928D8023}" srcOrd="3" destOrd="0" presId="urn:microsoft.com/office/officeart/2005/8/layout/venn1"/>
    <dgm:cxn modelId="{74C4E61E-C935-4255-9BFA-B6F09EE64C73}" type="presParOf" srcId="{7FA4D76B-CAE0-48A6-A8B9-9B967F855087}" destId="{59926EC1-3026-467D-9863-01A9329BBB34}" srcOrd="4" destOrd="0" presId="urn:microsoft.com/office/officeart/2005/8/layout/venn1"/>
    <dgm:cxn modelId="{C45BF04B-D73B-4F7F-921A-073EF7D7B0FF}" type="presParOf" srcId="{7FA4D76B-CAE0-48A6-A8B9-9B967F855087}" destId="{7D67D720-C7CE-4348-93AA-FF70E9E18BA1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133E3-C7BA-473B-91A7-C1AC4DC07B2A}">
      <dsp:nvSpPr>
        <dsp:cNvPr id="0" name=""/>
        <dsp:cNvSpPr/>
      </dsp:nvSpPr>
      <dsp:spPr>
        <a:xfrm>
          <a:off x="2699788" y="144025"/>
          <a:ext cx="3585998" cy="358599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  Программа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Детство</a:t>
          </a:r>
          <a:endParaRPr lang="ru-RU" sz="3200" b="1" kern="1200" dirty="0"/>
        </a:p>
      </dsp:txBody>
      <dsp:txXfrm>
        <a:off x="3177921" y="771575"/>
        <a:ext cx="2629732" cy="1613699"/>
      </dsp:txXfrm>
    </dsp:sp>
    <dsp:sp modelId="{8ED8FC56-ED31-43A6-AD5A-FC2AA13F9FA4}">
      <dsp:nvSpPr>
        <dsp:cNvPr id="0" name=""/>
        <dsp:cNvSpPr/>
      </dsp:nvSpPr>
      <dsp:spPr>
        <a:xfrm>
          <a:off x="4019196" y="2315957"/>
          <a:ext cx="3585998" cy="3585998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/>
            <a:t>УМК</a:t>
          </a:r>
          <a:r>
            <a:rPr lang="en-US" sz="3200" b="1" kern="1200" dirty="0" smtClean="0"/>
            <a:t> </a:t>
          </a:r>
          <a:r>
            <a:rPr lang="ru-RU" sz="3200" b="1" kern="1200" dirty="0" smtClean="0"/>
            <a:t>«</a:t>
          </a:r>
          <a:r>
            <a:rPr lang="ru-RU" sz="3200" b="1" kern="1200" dirty="0" err="1" smtClean="0"/>
            <a:t>Амар</a:t>
          </a:r>
          <a:r>
            <a:rPr lang="ru-RU" sz="3200" b="1" kern="1200" dirty="0" smtClean="0"/>
            <a:t>  </a:t>
          </a:r>
          <a:r>
            <a:rPr lang="ru-RU" sz="3200" b="1" kern="1200" dirty="0" err="1" smtClean="0"/>
            <a:t>Мэндэ</a:t>
          </a:r>
          <a:r>
            <a:rPr lang="ru-RU" sz="3200" b="1" kern="1200" dirty="0" smtClean="0"/>
            <a:t>-э!»</a:t>
          </a:r>
          <a:endParaRPr lang="ru-RU" sz="32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5115914" y="3242340"/>
        <a:ext cx="2151599" cy="1972299"/>
      </dsp:txXfrm>
    </dsp:sp>
    <dsp:sp modelId="{59926EC1-3026-467D-9863-01A9329BBB34}">
      <dsp:nvSpPr>
        <dsp:cNvPr id="0" name=""/>
        <dsp:cNvSpPr/>
      </dsp:nvSpPr>
      <dsp:spPr>
        <a:xfrm>
          <a:off x="1431301" y="2315957"/>
          <a:ext cx="3585998" cy="358599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Программа «</a:t>
          </a:r>
          <a:r>
            <a:rPr lang="ru-RU" sz="2800" b="1" kern="1200" dirty="0" err="1" smtClean="0"/>
            <a:t>Key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tо</a:t>
          </a:r>
          <a:r>
            <a:rPr lang="ru-RU" sz="2800" b="1" kern="1200" dirty="0" smtClean="0"/>
            <a:t>    </a:t>
          </a:r>
          <a:r>
            <a:rPr lang="ru-RU" sz="2800" b="1" kern="1200" dirty="0" err="1" smtClean="0"/>
            <a:t>leаning</a:t>
          </a:r>
          <a:r>
            <a:rPr lang="ru-RU" sz="2800" b="1" kern="1200" dirty="0" smtClean="0"/>
            <a:t>» </a:t>
          </a:r>
          <a:endParaRPr lang="ru-RU" sz="2800" kern="1200" dirty="0"/>
        </a:p>
      </dsp:txBody>
      <dsp:txXfrm>
        <a:off x="1768982" y="3242340"/>
        <a:ext cx="2151599" cy="1972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63BCF-959B-45E0-A66F-2A139DA80BD4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F3A56-C4F3-40C0-8A5F-18DF16159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26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3A56-C4F3-40C0-8A5F-18DF161598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2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860-6418-4289-93E6-E638116C4AF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9FD-F0F5-42C4-899C-FF11D6CE1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804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860-6418-4289-93E6-E638116C4AF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9FD-F0F5-42C4-899C-FF11D6CE1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27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860-6418-4289-93E6-E638116C4AF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9FD-F0F5-42C4-899C-FF11D6CE1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78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860-6418-4289-93E6-E638116C4AF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9FD-F0F5-42C4-899C-FF11D6CE1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420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860-6418-4289-93E6-E638116C4AF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9FD-F0F5-42C4-899C-FF11D6CE1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87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860-6418-4289-93E6-E638116C4AF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9FD-F0F5-42C4-899C-FF11D6CE1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024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860-6418-4289-93E6-E638116C4AF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9FD-F0F5-42C4-899C-FF11D6CE1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28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860-6418-4289-93E6-E638116C4AF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9FD-F0F5-42C4-899C-FF11D6CE1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31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860-6418-4289-93E6-E638116C4AF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9FD-F0F5-42C4-899C-FF11D6CE1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81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860-6418-4289-93E6-E638116C4AF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9FD-F0F5-42C4-899C-FF11D6CE1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401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860-6418-4289-93E6-E638116C4AF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9FD-F0F5-42C4-899C-FF11D6CE1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231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7860-6418-4289-93E6-E638116C4AF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E69FD-F0F5-42C4-899C-FF11D6CE1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888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9792" y="620688"/>
            <a:ext cx="6044208" cy="183006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Муниципальное бюджетное  дошкольное образовательное  учреждение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Детский сад №35 «Алые паруса»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 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7200800" cy="29523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Особенности проектирования содержания образования в условиях </a:t>
            </a:r>
            <a:r>
              <a:rPr lang="ru-RU" sz="4000" b="1" dirty="0" err="1" smtClean="0">
                <a:solidFill>
                  <a:srgbClr val="C00000"/>
                </a:solidFill>
              </a:rPr>
              <a:t>трилингвальной</a:t>
            </a:r>
            <a:r>
              <a:rPr lang="ru-RU" sz="4000" b="1" dirty="0" smtClean="0">
                <a:solidFill>
                  <a:srgbClr val="C00000"/>
                </a:solidFill>
              </a:rPr>
              <a:t> среды ДОО</a:t>
            </a:r>
            <a:endParaRPr lang="ru-RU" sz="4000" dirty="0" smtClean="0">
              <a:solidFill>
                <a:srgbClr val="C0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endParaRPr lang="ru-RU" sz="4000" i="1" dirty="0">
              <a:solidFill>
                <a:srgbClr val="FF0000"/>
              </a:solidFill>
            </a:endParaRPr>
          </a:p>
          <a:p>
            <a:r>
              <a:rPr lang="ru-RU" sz="4000" b="1" i="1" dirty="0">
                <a:solidFill>
                  <a:srgbClr val="FF0000"/>
                </a:solidFill>
              </a:rPr>
              <a:t> </a:t>
            </a:r>
            <a:endParaRPr lang="ru-RU" sz="4000" i="1" dirty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etsad35\Desktop\МЕТОДИЧКА\ЛОГО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4804" cy="2717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61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70" y="1540071"/>
            <a:ext cx="3333375" cy="2053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5" y="1585219"/>
            <a:ext cx="3131750" cy="1905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34" y="2918761"/>
            <a:ext cx="3412310" cy="2206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61" y="4675079"/>
            <a:ext cx="3610121" cy="2061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5" y="4738921"/>
            <a:ext cx="3640197" cy="202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50" y="2918760"/>
            <a:ext cx="3581900" cy="2206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40568" y="893740"/>
            <a:ext cx="617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Студия «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Бамбаахай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5712" y="893739"/>
            <a:ext cx="531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Играленд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269" y="260647"/>
            <a:ext cx="932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Закон об образовании РБ от 06.05.2014 г. ст. 10.19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9419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лешка последнее сохранение\Для работы\Д.С. №35 Алые паруса Р.М. (30.05.13. )\DSC_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7"/>
            <a:ext cx="4413250" cy="3359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лешка последнее сохранение\Для работы\Д.С. №35 Алые паруса Р.М. (30.05.13. )\DSC_0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64626" cy="3822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лешка последнее сохранение\Для работы\Д.С. №35 Алые паруса Р.М. (30.05.13. )\DSC_0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47" y="3692280"/>
            <a:ext cx="441325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952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000628" cy="11430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Образовательная</a:t>
            </a:r>
            <a:br>
              <a:rPr lang="ru-RU" sz="3200" dirty="0" smtClean="0"/>
            </a:br>
            <a:r>
              <a:rPr lang="ru-RU" sz="3200" dirty="0" smtClean="0"/>
              <a:t> среда</a:t>
            </a:r>
            <a:endParaRPr lang="ru-RU" sz="3200" dirty="0"/>
          </a:p>
        </p:txBody>
      </p:sp>
      <p:pic>
        <p:nvPicPr>
          <p:cNvPr id="1027" name="Picture 3" descr="C:\Users\user\Desktop\ФОТО ЦЕНТРОВ\P10404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3314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C:\Users\user\Desktop\ФОТО ЦЕНТРОВ\P10404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42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2" descr="C:\Users\user\Desktop\ФОТО ЦЕНТРОВ\P1040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85926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M_189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560840" cy="564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566124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4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семинар Чита\SAM_0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"/>
            <a:ext cx="5436096" cy="4077072"/>
          </a:xfrm>
          <a:prstGeom prst="rect">
            <a:avLst/>
          </a:prstGeom>
          <a:noFill/>
        </p:spPr>
      </p:pic>
      <p:pic>
        <p:nvPicPr>
          <p:cNvPr id="5" name="Picture 2" descr="C:\Users\user\Desktop\семинар Чита\SAM_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6" name="Picture 2" descr="G:\DCIM\103_PANA\P103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68010" cy="3501008"/>
          </a:xfrm>
          <a:prstGeom prst="rect">
            <a:avLst/>
          </a:prstGeom>
          <a:noFill/>
        </p:spPr>
      </p:pic>
      <p:pic>
        <p:nvPicPr>
          <p:cNvPr id="7" name="Picture 3" descr="G:\DCIM\103_PANA\P10308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83006"/>
            <a:ext cx="4572000" cy="3374994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347864" y="2492896"/>
            <a:ext cx="2736304" cy="165618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Проект, эксперимент, игра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DCIM\104_PANA\P1040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120" b="17873"/>
          <a:stretch>
            <a:fillRect/>
          </a:stretch>
        </p:blipFill>
        <p:spPr bwMode="auto">
          <a:xfrm>
            <a:off x="0" y="0"/>
            <a:ext cx="5544616" cy="3717032"/>
          </a:xfrm>
          <a:prstGeom prst="rect">
            <a:avLst/>
          </a:prstGeom>
          <a:noFill/>
        </p:spPr>
      </p:pic>
      <p:pic>
        <p:nvPicPr>
          <p:cNvPr id="4" name="Picture 3" descr="G:\DCIM\104_PANA\P1040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37012"/>
            <a:ext cx="4427984" cy="3320988"/>
          </a:xfrm>
          <a:prstGeom prst="rect">
            <a:avLst/>
          </a:prstGeom>
          <a:noFill/>
        </p:spPr>
      </p:pic>
      <p:pic>
        <p:nvPicPr>
          <p:cNvPr id="6" name="Picture 2" descr="G:\DCIM\104_PANA\P10406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716016" cy="3284984"/>
          </a:xfrm>
          <a:prstGeom prst="rect">
            <a:avLst/>
          </a:prstGeom>
          <a:noFill/>
        </p:spPr>
      </p:pic>
      <p:pic>
        <p:nvPicPr>
          <p:cNvPr id="8" name="Picture 3" descr="G:\DCIM\104_PANA\P10406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676" y="0"/>
            <a:ext cx="4556324" cy="3677891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347864" y="2636912"/>
            <a:ext cx="2736304" cy="165618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Проект, эксперимент, игра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18" y="2643182"/>
            <a:ext cx="3786782" cy="2975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HP\Desktop\лето 2014\роллердром\100SSCAM\SDC10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32" y="965999"/>
            <a:ext cx="2892368" cy="193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8613" y="492024"/>
            <a:ext cx="3076344" cy="4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Роллердром</a:t>
            </a:r>
            <a:endParaRPr lang="ru-RU" sz="24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F:\флешка последнее сохранение\Для работы\DS'35'Алые паруса[06.09.11]\DSC_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17" y="965999"/>
            <a:ext cx="2862151" cy="1762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92145" y="492025"/>
            <a:ext cx="2584086" cy="4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Стадион</a:t>
            </a:r>
            <a:endParaRPr lang="ru-RU" sz="24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572008"/>
            <a:ext cx="3197275" cy="1887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HP\Desktop\лето 2014\роллердром\100SSCAM\SDC100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0812" y="404664"/>
            <a:ext cx="2998064" cy="201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138876" y="5732984"/>
            <a:ext cx="3545692" cy="63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Ледовый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каток</a:t>
            </a:r>
            <a:endParaRPr lang="ru-RU" sz="20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4" y="4090215"/>
            <a:ext cx="2947492" cy="2315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54" y="2313458"/>
            <a:ext cx="2238473" cy="2890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252536" y="2883950"/>
            <a:ext cx="3076344" cy="107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Верховая оздоровительная езда</a:t>
            </a:r>
            <a:endParaRPr lang="ru-RU" sz="24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655048247"/>
              </p:ext>
            </p:extLst>
          </p:nvPr>
        </p:nvGraphicFramePr>
        <p:xfrm>
          <a:off x="0" y="764704"/>
          <a:ext cx="90364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02185" y="342899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БИ-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7825" y="3917601"/>
            <a:ext cx="145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7418" y="3428998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886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Технология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БИ-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-МИР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0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2790825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8639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«Прояви  себя!»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590800"/>
            <a:ext cx="2771775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785794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700403"/>
            <a:ext cx="2709862" cy="4157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2"/>
          <p:cNvSpPr>
            <a:spLocks noGrp="1"/>
          </p:cNvSpPr>
          <p:nvPr>
            <p:ph type="body" idx="1"/>
          </p:nvPr>
        </p:nvSpPr>
        <p:spPr>
          <a:xfrm>
            <a:off x="357188" y="0"/>
            <a:ext cx="4040187" cy="639763"/>
          </a:xfrm>
        </p:spPr>
        <p:txBody>
          <a:bodyPr/>
          <a:lstStyle/>
          <a:p>
            <a:r>
              <a:rPr lang="ru-RU" smtClean="0"/>
              <a:t>Строим дома для животных </a:t>
            </a:r>
          </a:p>
        </p:txBody>
      </p:sp>
      <p:sp>
        <p:nvSpPr>
          <p:cNvPr id="9219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5" y="-142875"/>
            <a:ext cx="4041775" cy="639763"/>
          </a:xfrm>
        </p:spPr>
        <p:txBody>
          <a:bodyPr/>
          <a:lstStyle/>
          <a:p>
            <a:pPr algn="ctr"/>
            <a:r>
              <a:rPr lang="ru-RU" smtClean="0"/>
              <a:t>Готовим вкусный завтрак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BD853A-9653-4D24-8A96-B5DE408FF1ED}" type="datetime1">
              <a:rPr lang="en-US" smtClean="0"/>
              <a:pPr>
                <a:defRPr/>
              </a:pPr>
              <a:t>10/20/2016</a:t>
            </a:fld>
            <a:endParaRPr lang="en-US" dirty="0"/>
          </a:p>
        </p:txBody>
      </p:sp>
      <p:pic>
        <p:nvPicPr>
          <p:cNvPr id="9221" name="Picture 5" descr="F:\DCIM\153CDPFQ\S1530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16820"/>
          <a:stretch>
            <a:fillRect/>
          </a:stretch>
        </p:blipFill>
        <p:spPr>
          <a:xfrm>
            <a:off x="0" y="642938"/>
            <a:ext cx="4500563" cy="3043237"/>
          </a:xfrm>
          <a:noFill/>
        </p:spPr>
      </p:pic>
      <p:pic>
        <p:nvPicPr>
          <p:cNvPr id="9222" name="Picture 2" descr="F:\DCIM\153CDPFQ\S15300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r="24419"/>
          <a:stretch>
            <a:fillRect/>
          </a:stretch>
        </p:blipFill>
        <p:spPr>
          <a:xfrm>
            <a:off x="4643438" y="571500"/>
            <a:ext cx="4357687" cy="3043238"/>
          </a:xfrm>
          <a:noFill/>
        </p:spPr>
      </p:pic>
      <p:pic>
        <p:nvPicPr>
          <p:cNvPr id="9223" name="Picture 3" descr="F:\DCIM\153CDPFQ\S1530053.JPG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 l="11884" t="22221" r="29688" b="19444"/>
          <a:stretch>
            <a:fillRect/>
          </a:stretch>
        </p:blipFill>
        <p:spPr bwMode="auto">
          <a:xfrm>
            <a:off x="0" y="4143375"/>
            <a:ext cx="4833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Текст 2"/>
          <p:cNvSpPr txBox="1">
            <a:spLocks/>
          </p:cNvSpPr>
          <p:nvPr/>
        </p:nvSpPr>
        <p:spPr bwMode="auto">
          <a:xfrm>
            <a:off x="357188" y="3500438"/>
            <a:ext cx="4040187" cy="6397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>
              <a:lnSpc>
                <a:spcPct val="83000"/>
              </a:lnSpc>
              <a:spcBef>
                <a:spcPts val="1425"/>
              </a:spcBef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Сортируем зерна  </a:t>
            </a:r>
          </a:p>
        </p:txBody>
      </p:sp>
      <p:sp>
        <p:nvSpPr>
          <p:cNvPr id="9225" name="Прямоугольник 13"/>
          <p:cNvSpPr>
            <a:spLocks noChangeArrowheads="1"/>
          </p:cNvSpPr>
          <p:nvPr/>
        </p:nvSpPr>
        <p:spPr bwMode="auto">
          <a:xfrm>
            <a:off x="5286375" y="3714750"/>
            <a:ext cx="34829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>
              <a:lnSpc>
                <a:spcPct val="83000"/>
              </a:lnSpc>
              <a:spcBef>
                <a:spcPts val="1425"/>
              </a:spcBef>
            </a:pPr>
            <a:r>
              <a:rPr lang="ru-RU" b="1">
                <a:solidFill>
                  <a:srgbClr val="000000"/>
                </a:solidFill>
              </a:rPr>
              <a:t>Лечим заболевших лошадей</a:t>
            </a:r>
          </a:p>
        </p:txBody>
      </p:sp>
      <p:pic>
        <p:nvPicPr>
          <p:cNvPr id="9226" name="Picture 2" descr="F:\DCIM\153CDPFQ\S1530030.JPG"/>
          <p:cNvPicPr>
            <a:picLocks noChangeAspect="1" noChangeArrowheads="1"/>
          </p:cNvPicPr>
          <p:nvPr/>
        </p:nvPicPr>
        <p:blipFill>
          <a:blip r:embed="rId5">
            <a:lum bright="20000" contrast="30000"/>
          </a:blip>
          <a:srcRect t="30833" r="48782"/>
          <a:stretch>
            <a:fillRect/>
          </a:stretch>
        </p:blipFill>
        <p:spPr bwMode="auto">
          <a:xfrm>
            <a:off x="5072063" y="4143375"/>
            <a:ext cx="3786187" cy="2714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5183"/>
            <a:ext cx="5997397" cy="3332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764704"/>
            <a:ext cx="5260243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460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Механизмы встраивания  в содержание программы вариативной части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«</a:t>
            </a:r>
            <a:r>
              <a:rPr lang="en-US" sz="3600" dirty="0" smtClean="0"/>
              <a:t>Key to leaning</a:t>
            </a:r>
            <a:r>
              <a:rPr lang="ru-RU" sz="3600" dirty="0" smtClean="0"/>
              <a:t>»</a:t>
            </a:r>
          </a:p>
          <a:p>
            <a:pPr algn="ctr"/>
            <a:r>
              <a:rPr lang="ru-RU" sz="3600" dirty="0" smtClean="0"/>
              <a:t> Г. Доля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4509120"/>
            <a:ext cx="3347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УМК </a:t>
            </a:r>
          </a:p>
          <a:p>
            <a:pPr algn="ctr"/>
            <a:r>
              <a:rPr lang="ru-RU" sz="3200" dirty="0" smtClean="0"/>
              <a:t>«</a:t>
            </a:r>
            <a:r>
              <a:rPr lang="ru-RU" sz="3200" dirty="0" err="1" smtClean="0"/>
              <a:t>Амар</a:t>
            </a:r>
            <a:r>
              <a:rPr lang="ru-RU" sz="3200" dirty="0" smtClean="0"/>
              <a:t> </a:t>
            </a:r>
            <a:r>
              <a:rPr lang="ru-RU" sz="3200" dirty="0" err="1" smtClean="0"/>
              <a:t>Мэндэ-э</a:t>
            </a:r>
            <a:r>
              <a:rPr lang="ru-RU" sz="3200" dirty="0" smtClean="0"/>
              <a:t>!»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42862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28"/>
            <a:ext cx="426720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 descr="http://www.greenwill.ru/files/kinder/koroboc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571744"/>
            <a:ext cx="2643206" cy="210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14546" y="37861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Копилка </a:t>
            </a:r>
          </a:p>
          <a:p>
            <a:pPr algn="ctr"/>
            <a:r>
              <a:rPr lang="ru-RU" sz="2800" b="1" dirty="0" smtClean="0"/>
              <a:t>с Х-файлами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3359</TotalTime>
  <Words>118</Words>
  <Application>Microsoft Office PowerPoint</Application>
  <PresentationFormat>Экран (4:3)</PresentationFormat>
  <Paragraphs>39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 дошкольное образовательное  учреждение Детский сад №35 «Алые паруса»   </vt:lpstr>
      <vt:lpstr>Слайд 2</vt:lpstr>
      <vt:lpstr>Слайд 3</vt:lpstr>
      <vt:lpstr>Слайд 4</vt:lpstr>
      <vt:lpstr>Слайд 5</vt:lpstr>
      <vt:lpstr>Проект «Прояви  себя!»</vt:lpstr>
      <vt:lpstr>Слайд 7</vt:lpstr>
      <vt:lpstr>Слайд 8</vt:lpstr>
      <vt:lpstr>Слайд 9</vt:lpstr>
      <vt:lpstr>Слайд 10</vt:lpstr>
      <vt:lpstr>Слайд 11</vt:lpstr>
      <vt:lpstr>Образовательная  среда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detsad35</dc:creator>
  <cp:lastModifiedBy>-</cp:lastModifiedBy>
  <cp:revision>229</cp:revision>
  <dcterms:created xsi:type="dcterms:W3CDTF">2015-06-14T14:14:34Z</dcterms:created>
  <dcterms:modified xsi:type="dcterms:W3CDTF">2016-10-20T01:50:57Z</dcterms:modified>
</cp:coreProperties>
</file>