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sldIdLst>
    <p:sldId id="300" r:id="rId2"/>
    <p:sldId id="317" r:id="rId3"/>
    <p:sldId id="316" r:id="rId4"/>
    <p:sldId id="276" r:id="rId5"/>
    <p:sldId id="282" r:id="rId6"/>
    <p:sldId id="268" r:id="rId7"/>
    <p:sldId id="280" r:id="rId8"/>
    <p:sldId id="315" r:id="rId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КНБ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8EBC9-968E-4223-8B2C-53D7CFA4084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B795950-5760-4A0C-86BC-B50FCEF771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профессиональных дефицитов и образовательных потребностей</a:t>
          </a:r>
          <a:endParaRPr lang="ru-RU" b="1" dirty="0">
            <a:solidFill>
              <a:schemeClr val="tx1"/>
            </a:solidFill>
          </a:endParaRPr>
        </a:p>
      </dgm:t>
    </dgm:pt>
    <dgm:pt modelId="{6DAF7DEF-D9F8-4BEA-9B2B-A5A151F80F2E}" type="parTrans" cxnId="{D024F043-B8DF-45A8-916C-763FC81AD598}">
      <dgm:prSet/>
      <dgm:spPr/>
      <dgm:t>
        <a:bodyPr/>
        <a:lstStyle/>
        <a:p>
          <a:endParaRPr lang="ru-RU"/>
        </a:p>
      </dgm:t>
    </dgm:pt>
    <dgm:pt modelId="{7AA925E2-B317-4A5E-882E-263FF6DD26AD}" type="sibTrans" cxnId="{D024F043-B8DF-45A8-916C-763FC81AD598}">
      <dgm:prSet/>
      <dgm:spPr/>
      <dgm:t>
        <a:bodyPr/>
        <a:lstStyle/>
        <a:p>
          <a:endParaRPr lang="ru-RU"/>
        </a:p>
      </dgm:t>
    </dgm:pt>
    <dgm:pt modelId="{5BC16F89-525F-41EE-8C71-E3FC14163E0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Диагностика </a:t>
          </a:r>
          <a:r>
            <a:rPr lang="ru-RU" sz="1800" b="1" dirty="0" err="1" smtClean="0">
              <a:solidFill>
                <a:schemeClr val="tx1"/>
              </a:solidFill>
            </a:rPr>
            <a:t>профкомпетентности</a:t>
          </a:r>
          <a:endParaRPr lang="ru-RU" sz="900" b="1" dirty="0">
            <a:solidFill>
              <a:schemeClr val="tx1"/>
            </a:solidFill>
          </a:endParaRPr>
        </a:p>
      </dgm:t>
    </dgm:pt>
    <dgm:pt modelId="{3FFD773A-F8F0-416F-B8F7-4D1741C6CD92}" type="parTrans" cxnId="{6D7126A4-6643-4679-A9BE-A5F00977049C}">
      <dgm:prSet/>
      <dgm:spPr/>
      <dgm:t>
        <a:bodyPr/>
        <a:lstStyle/>
        <a:p>
          <a:endParaRPr lang="ru-RU"/>
        </a:p>
      </dgm:t>
    </dgm:pt>
    <dgm:pt modelId="{4B029946-32BB-45FE-8916-4CB4CA62C46A}" type="sibTrans" cxnId="{6D7126A4-6643-4679-A9BE-A5F00977049C}">
      <dgm:prSet/>
      <dgm:spPr/>
      <dgm:t>
        <a:bodyPr/>
        <a:lstStyle/>
        <a:p>
          <a:endParaRPr lang="ru-RU"/>
        </a:p>
      </dgm:t>
    </dgm:pt>
    <dgm:pt modelId="{B2275689-875F-44BB-AD7A-37D9DF1AC8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НИКО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D3B9C331-942A-466F-AD4C-D1B7B803EADF}" type="parTrans" cxnId="{E194DA89-F668-4DAA-A8BD-237AA861D3F9}">
      <dgm:prSet/>
      <dgm:spPr/>
      <dgm:t>
        <a:bodyPr/>
        <a:lstStyle/>
        <a:p>
          <a:endParaRPr lang="ru-RU"/>
        </a:p>
      </dgm:t>
    </dgm:pt>
    <dgm:pt modelId="{451375B1-456A-44B7-909C-D1F074D50C1B}" type="sibTrans" cxnId="{E194DA89-F668-4DAA-A8BD-237AA861D3F9}">
      <dgm:prSet/>
      <dgm:spPr/>
      <dgm:t>
        <a:bodyPr/>
        <a:lstStyle/>
        <a:p>
          <a:endParaRPr lang="ru-RU"/>
        </a:p>
      </dgm:t>
    </dgm:pt>
    <dgm:pt modelId="{1C5B8915-A034-4ACB-BD8E-5C40FE52A9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ВПР</a:t>
          </a:r>
          <a:endParaRPr lang="ru-RU" sz="900" b="1" dirty="0">
            <a:solidFill>
              <a:schemeClr val="tx1"/>
            </a:solidFill>
          </a:endParaRPr>
        </a:p>
      </dgm:t>
    </dgm:pt>
    <dgm:pt modelId="{99CA1D4D-6FBF-498F-942D-67695F14D996}" type="parTrans" cxnId="{EE8517EA-E77C-4803-9C1C-7BC965ED486A}">
      <dgm:prSet/>
      <dgm:spPr/>
      <dgm:t>
        <a:bodyPr/>
        <a:lstStyle/>
        <a:p>
          <a:endParaRPr lang="ru-RU"/>
        </a:p>
      </dgm:t>
    </dgm:pt>
    <dgm:pt modelId="{3CE0BA09-FB17-4AF2-B629-20602E77D1DF}" type="sibTrans" cxnId="{EE8517EA-E77C-4803-9C1C-7BC965ED486A}">
      <dgm:prSet/>
      <dgm:spPr/>
      <dgm:t>
        <a:bodyPr/>
        <a:lstStyle/>
        <a:p>
          <a:endParaRPr lang="ru-RU"/>
        </a:p>
      </dgm:t>
    </dgm:pt>
    <dgm:pt modelId="{F367E9A6-6CE2-4CC6-BB61-CA59A7B7CD2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ГИА</a:t>
          </a:r>
          <a:endParaRPr lang="ru-RU" sz="900" b="1" dirty="0" smtClean="0">
            <a:solidFill>
              <a:schemeClr val="tx1"/>
            </a:solidFill>
          </a:endParaRPr>
        </a:p>
      </dgm:t>
    </dgm:pt>
    <dgm:pt modelId="{056F4BEF-C965-4431-AB4B-6789BB565FCC}" type="parTrans" cxnId="{D809E91D-46AE-4449-B343-8A5DAF33491B}">
      <dgm:prSet/>
      <dgm:spPr/>
      <dgm:t>
        <a:bodyPr/>
        <a:lstStyle/>
        <a:p>
          <a:endParaRPr lang="ru-RU"/>
        </a:p>
      </dgm:t>
    </dgm:pt>
    <dgm:pt modelId="{F072258D-AA12-4E78-8B26-A887485C259A}" type="sibTrans" cxnId="{D809E91D-46AE-4449-B343-8A5DAF33491B}">
      <dgm:prSet/>
      <dgm:spPr/>
      <dgm:t>
        <a:bodyPr/>
        <a:lstStyle/>
        <a:p>
          <a:endParaRPr lang="ru-RU"/>
        </a:p>
      </dgm:t>
    </dgm:pt>
    <dgm:pt modelId="{86FD2D83-016B-4695-A61F-A54423A605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Рефлексия и самооценка педагога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>
            <a:solidFill>
              <a:schemeClr val="tx1"/>
            </a:solidFill>
          </a:endParaRPr>
        </a:p>
      </dgm:t>
    </dgm:pt>
    <dgm:pt modelId="{24DB1F1F-A31E-4DED-9DE9-9CAB8EDDA711}" type="parTrans" cxnId="{C864F6C1-A990-4E8F-B4D6-7B59BB83F2C8}">
      <dgm:prSet/>
      <dgm:spPr/>
      <dgm:t>
        <a:bodyPr/>
        <a:lstStyle/>
        <a:p>
          <a:endParaRPr lang="ru-RU"/>
        </a:p>
      </dgm:t>
    </dgm:pt>
    <dgm:pt modelId="{229EE382-12FA-4A7A-9143-95E58CCD28EF}" type="sibTrans" cxnId="{C864F6C1-A990-4E8F-B4D6-7B59BB83F2C8}">
      <dgm:prSet/>
      <dgm:spPr/>
      <dgm:t>
        <a:bodyPr/>
        <a:lstStyle/>
        <a:p>
          <a:endParaRPr lang="ru-RU"/>
        </a:p>
      </dgm:t>
    </dgm:pt>
    <dgm:pt modelId="{D592BAA9-21D7-4322-B24E-A9506CE4A64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Диагностика в БРИОП при повышении квалификации</a:t>
          </a:r>
          <a:endParaRPr lang="ru-RU" sz="1000" b="1" dirty="0">
            <a:solidFill>
              <a:schemeClr val="tx1"/>
            </a:solidFill>
          </a:endParaRPr>
        </a:p>
      </dgm:t>
    </dgm:pt>
    <dgm:pt modelId="{893F3A0E-2060-4C5C-A801-ADAD90BCF5ED}" type="parTrans" cxnId="{F3C141F0-27F9-4E13-A24B-A9A7A80C4AB4}">
      <dgm:prSet/>
      <dgm:spPr/>
      <dgm:t>
        <a:bodyPr/>
        <a:lstStyle/>
        <a:p>
          <a:endParaRPr lang="ru-RU"/>
        </a:p>
      </dgm:t>
    </dgm:pt>
    <dgm:pt modelId="{389643B5-1099-4BEF-8834-75BB4A81240E}" type="sibTrans" cxnId="{F3C141F0-27F9-4E13-A24B-A9A7A80C4AB4}">
      <dgm:prSet/>
      <dgm:spPr/>
      <dgm:t>
        <a:bodyPr/>
        <a:lstStyle/>
        <a:p>
          <a:endParaRPr lang="ru-RU"/>
        </a:p>
      </dgm:t>
    </dgm:pt>
    <dgm:pt modelId="{80BAE247-C289-4325-A65B-E3C177C43F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Диагностика </a:t>
          </a:r>
          <a:r>
            <a:rPr lang="ru-RU" sz="1600" b="1" dirty="0" err="1" smtClean="0">
              <a:solidFill>
                <a:schemeClr val="tx1"/>
              </a:solidFill>
            </a:rPr>
            <a:t>профкомпетенций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в рамках проектов и программ </a:t>
          </a:r>
        </a:p>
        <a:p>
          <a:endParaRPr lang="ru-RU" sz="900" b="1" dirty="0">
            <a:solidFill>
              <a:schemeClr val="tx1"/>
            </a:solidFill>
          </a:endParaRPr>
        </a:p>
      </dgm:t>
    </dgm:pt>
    <dgm:pt modelId="{0C0BFCDB-B17F-4B92-85FB-650DAA514115}" type="parTrans" cxnId="{307D2A89-7317-48AB-9AAC-12F9A46D9324}">
      <dgm:prSet/>
      <dgm:spPr/>
      <dgm:t>
        <a:bodyPr/>
        <a:lstStyle/>
        <a:p>
          <a:endParaRPr lang="ru-RU"/>
        </a:p>
      </dgm:t>
    </dgm:pt>
    <dgm:pt modelId="{F581452C-8D50-4FDE-AC83-CE5A564DB8A3}" type="sibTrans" cxnId="{307D2A89-7317-48AB-9AAC-12F9A46D9324}">
      <dgm:prSet/>
      <dgm:spPr/>
      <dgm:t>
        <a:bodyPr/>
        <a:lstStyle/>
        <a:p>
          <a:endParaRPr lang="ru-RU"/>
        </a:p>
      </dgm:t>
    </dgm:pt>
    <dgm:pt modelId="{A447F622-27FE-4B68-82DF-3780667F5D68}">
      <dgm:prSet phldrT="[Текст]" custT="1"/>
      <dgm:spPr/>
      <dgm:t>
        <a:bodyPr/>
        <a:lstStyle/>
        <a:p>
          <a:endParaRPr lang="ru-RU" sz="900" b="1" dirty="0">
            <a:solidFill>
              <a:schemeClr val="tx1"/>
            </a:solidFill>
          </a:endParaRPr>
        </a:p>
      </dgm:t>
    </dgm:pt>
    <dgm:pt modelId="{28BA5CE3-B225-44ED-B41F-82047F591A49}" type="parTrans" cxnId="{6CFA1075-98D6-4845-8B9F-003D9660BF15}">
      <dgm:prSet/>
      <dgm:spPr/>
      <dgm:t>
        <a:bodyPr/>
        <a:lstStyle/>
        <a:p>
          <a:endParaRPr lang="ru-RU"/>
        </a:p>
      </dgm:t>
    </dgm:pt>
    <dgm:pt modelId="{A1FF77C7-0447-41C6-A2BD-AFB901F5BFEC}" type="sibTrans" cxnId="{6CFA1075-98D6-4845-8B9F-003D9660BF15}">
      <dgm:prSet/>
      <dgm:spPr/>
      <dgm:t>
        <a:bodyPr/>
        <a:lstStyle/>
        <a:p>
          <a:endParaRPr lang="ru-RU"/>
        </a:p>
      </dgm:t>
    </dgm:pt>
    <dgm:pt modelId="{1F92CAA1-113A-41DA-8AAA-7315CDAFDF1D}">
      <dgm:prSet phldrT="[Текст]" custT="1"/>
      <dgm:spPr>
        <a:solidFill>
          <a:srgbClr val="B353A5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ПЛАН-ПРОСПЕКТ БРИОП</a:t>
          </a:r>
          <a:endParaRPr lang="ru-RU" sz="2000" b="1" dirty="0">
            <a:solidFill>
              <a:schemeClr val="tx1"/>
            </a:solidFill>
          </a:endParaRPr>
        </a:p>
      </dgm:t>
    </dgm:pt>
    <dgm:pt modelId="{21F80986-371C-4898-B017-D9EBA181728C}" type="sibTrans" cxnId="{7E9D2008-DB4C-4F35-8058-68CB733CDA18}">
      <dgm:prSet/>
      <dgm:spPr/>
      <dgm:t>
        <a:bodyPr/>
        <a:lstStyle/>
        <a:p>
          <a:endParaRPr lang="ru-RU"/>
        </a:p>
      </dgm:t>
    </dgm:pt>
    <dgm:pt modelId="{A04F59AB-93B5-42F2-B73E-1C5615B88B96}" type="parTrans" cxnId="{7E9D2008-DB4C-4F35-8058-68CB733CDA18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DF0255B6-CED9-4940-B3E0-CC4237EA29AD}" type="pres">
      <dgm:prSet presAssocID="{6CD8EBC9-968E-4223-8B2C-53D7CFA408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4DED3-DA8D-456B-981A-282CF8AED3AB}" type="pres">
      <dgm:prSet presAssocID="{EB795950-5760-4A0C-86BC-B50FCEF7710E}" presName="centerShape" presStyleLbl="node0" presStyleIdx="0" presStyleCnt="1" custScaleY="79821" custLinFactNeighborX="98" custLinFactNeighborY="340"/>
      <dgm:spPr/>
      <dgm:t>
        <a:bodyPr/>
        <a:lstStyle/>
        <a:p>
          <a:endParaRPr lang="ru-RU"/>
        </a:p>
      </dgm:t>
    </dgm:pt>
    <dgm:pt modelId="{79180D27-A93E-459E-B104-DFAFD4DEB0CC}" type="pres">
      <dgm:prSet presAssocID="{3FFD773A-F8F0-416F-B8F7-4D1741C6CD92}" presName="parTrans" presStyleLbl="bgSibTrans2D1" presStyleIdx="0" presStyleCnt="8" custAng="269703" custScaleX="99866" custLinFactNeighborX="2759" custLinFactNeighborY="35432"/>
      <dgm:spPr/>
      <dgm:t>
        <a:bodyPr/>
        <a:lstStyle/>
        <a:p>
          <a:endParaRPr lang="ru-RU"/>
        </a:p>
      </dgm:t>
    </dgm:pt>
    <dgm:pt modelId="{3A9F72A2-37DB-4431-826A-1410317FFC77}" type="pres">
      <dgm:prSet presAssocID="{5BC16F89-525F-41EE-8C71-E3FC14163E0D}" presName="node" presStyleLbl="node1" presStyleIdx="0" presStyleCnt="8" custScaleX="180198" custRadScaleRad="87208" custRadScaleInc="-19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4A106-6BC2-44B4-A034-A5A2907666CA}" type="pres">
      <dgm:prSet presAssocID="{D3B9C331-942A-466F-AD4C-D1B7B803EADF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F52804EF-80F5-4585-882D-90C7A3640454}" type="pres">
      <dgm:prSet presAssocID="{B2275689-875F-44BB-AD7A-37D9DF1AC804}" presName="node" presStyleLbl="node1" presStyleIdx="1" presStyleCnt="8" custScaleX="155170" custRadScaleRad="95514" custRadScaleInc="-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9F6D-02AF-421C-91B4-CE1512975681}" type="pres">
      <dgm:prSet presAssocID="{99CA1D4D-6FBF-498F-942D-67695F14D996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7066C48D-105A-48EF-9EDF-CBE412E06502}" type="pres">
      <dgm:prSet presAssocID="{1C5B8915-A034-4ACB-BD8E-5C40FE52A9D6}" presName="node" presStyleLbl="node1" presStyleIdx="2" presStyleCnt="8" custScaleX="141773" custRadScaleRad="96783" custRadScaleInc="-6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0DCD2-D3AB-4700-B714-CDB24C5E5480}" type="pres">
      <dgm:prSet presAssocID="{056F4BEF-C965-4431-AB4B-6789BB565FCC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3238AB72-5C3B-456A-9760-70A2635F13DA}" type="pres">
      <dgm:prSet presAssocID="{F367E9A6-6CE2-4CC6-BB61-CA59A7B7CD2C}" presName="node" presStyleLbl="node1" presStyleIdx="3" presStyleCnt="8" custScaleX="160526" custRadScaleRad="101143" custRadScaleInc="-53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9CFF5-76DA-49C0-B85E-0C39F0725170}" type="pres">
      <dgm:prSet presAssocID="{24DB1F1F-A31E-4DED-9DE9-9CAB8EDDA71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C9B9C020-0D2D-4784-8C07-096F13A84CDD}" type="pres">
      <dgm:prSet presAssocID="{86FD2D83-016B-4695-A61F-A54423A60577}" presName="node" presStyleLbl="node1" presStyleIdx="4" presStyleCnt="8" custScaleX="170136" custScaleY="132076" custRadScaleRad="97114" custRadScaleInc="247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F5D19-AF35-4024-8CBE-D0FADBA8E0C8}" type="pres">
      <dgm:prSet presAssocID="{893F3A0E-2060-4C5C-A801-ADAD90BCF5ED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FC334122-7AAF-4F1A-B872-BE2A10FFF462}" type="pres">
      <dgm:prSet presAssocID="{D592BAA9-21D7-4322-B24E-A9506CE4A64C}" presName="node" presStyleLbl="node1" presStyleIdx="5" presStyleCnt="8" custScaleX="170514" custRadScaleRad="111445" custRadScaleInc="3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EBBE-112C-4CEF-8D9F-8FBFA2F9DCCB}" type="pres">
      <dgm:prSet presAssocID="{0C0BFCDB-B17F-4B92-85FB-650DAA514115}" presName="parTrans" presStyleLbl="bgSibTrans2D1" presStyleIdx="6" presStyleCnt="8" custAng="21503687"/>
      <dgm:spPr/>
      <dgm:t>
        <a:bodyPr/>
        <a:lstStyle/>
        <a:p>
          <a:endParaRPr lang="ru-RU"/>
        </a:p>
      </dgm:t>
    </dgm:pt>
    <dgm:pt modelId="{D0B176ED-BBBE-4F9B-A160-54679744E7DD}" type="pres">
      <dgm:prSet presAssocID="{80BAE247-C289-4325-A65B-E3C177C43F2B}" presName="node" presStyleLbl="node1" presStyleIdx="6" presStyleCnt="8" custScaleX="155022" custRadScaleRad="93727" custRadScaleInc="-23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76B85-0CB4-4972-9C90-ACD42BEB9297}" type="pres">
      <dgm:prSet presAssocID="{A04F59AB-93B5-42F2-B73E-1C5615B88B96}" presName="parTrans" presStyleLbl="bgSibTrans2D1" presStyleIdx="7" presStyleCnt="8" custAng="10701089" custLinFactNeighborX="1954" custLinFactNeighborY="20410"/>
      <dgm:spPr/>
      <dgm:t>
        <a:bodyPr/>
        <a:lstStyle/>
        <a:p>
          <a:endParaRPr lang="ru-RU"/>
        </a:p>
      </dgm:t>
    </dgm:pt>
    <dgm:pt modelId="{AD53F307-49A0-446F-AD85-5ABCCF56208D}" type="pres">
      <dgm:prSet presAssocID="{1F92CAA1-113A-41DA-8AAA-7315CDAFDF1D}" presName="node" presStyleLbl="node1" presStyleIdx="7" presStyleCnt="8" custScaleX="172928" custScaleY="125560" custRadScaleRad="88703" custRadScaleInc="51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48DDC-34E3-43B0-A697-5696F57213C0}" type="presOf" srcId="{24DB1F1F-A31E-4DED-9DE9-9CAB8EDDA711}" destId="{0859CFF5-76DA-49C0-B85E-0C39F0725170}" srcOrd="0" destOrd="0" presId="urn:microsoft.com/office/officeart/2005/8/layout/radial4"/>
    <dgm:cxn modelId="{EE8517EA-E77C-4803-9C1C-7BC965ED486A}" srcId="{EB795950-5760-4A0C-86BC-B50FCEF7710E}" destId="{1C5B8915-A034-4ACB-BD8E-5C40FE52A9D6}" srcOrd="2" destOrd="0" parTransId="{99CA1D4D-6FBF-498F-942D-67695F14D996}" sibTransId="{3CE0BA09-FB17-4AF2-B629-20602E77D1DF}"/>
    <dgm:cxn modelId="{73B9561F-53D5-476F-8E43-D770FD02B92B}" type="presOf" srcId="{056F4BEF-C965-4431-AB4B-6789BB565FCC}" destId="{08F0DCD2-D3AB-4700-B714-CDB24C5E5480}" srcOrd="0" destOrd="0" presId="urn:microsoft.com/office/officeart/2005/8/layout/radial4"/>
    <dgm:cxn modelId="{C864F6C1-A990-4E8F-B4D6-7B59BB83F2C8}" srcId="{EB795950-5760-4A0C-86BC-B50FCEF7710E}" destId="{86FD2D83-016B-4695-A61F-A54423A60577}" srcOrd="4" destOrd="0" parTransId="{24DB1F1F-A31E-4DED-9DE9-9CAB8EDDA711}" sibTransId="{229EE382-12FA-4A7A-9143-95E58CCD28EF}"/>
    <dgm:cxn modelId="{1D949BD5-78CC-42E8-BCE8-12FB02F1B318}" type="presOf" srcId="{1C5B8915-A034-4ACB-BD8E-5C40FE52A9D6}" destId="{7066C48D-105A-48EF-9EDF-CBE412E06502}" srcOrd="0" destOrd="0" presId="urn:microsoft.com/office/officeart/2005/8/layout/radial4"/>
    <dgm:cxn modelId="{43FAF30D-8CC0-4C0E-A939-5C363E4E6A9D}" type="presOf" srcId="{3FFD773A-F8F0-416F-B8F7-4D1741C6CD92}" destId="{79180D27-A93E-459E-B104-DFAFD4DEB0CC}" srcOrd="0" destOrd="0" presId="urn:microsoft.com/office/officeart/2005/8/layout/radial4"/>
    <dgm:cxn modelId="{9CCDA169-50FA-4280-9FAB-4383BC271A2D}" type="presOf" srcId="{D3B9C331-942A-466F-AD4C-D1B7B803EADF}" destId="{49F4A106-6BC2-44B4-A034-A5A2907666CA}" srcOrd="0" destOrd="0" presId="urn:microsoft.com/office/officeart/2005/8/layout/radial4"/>
    <dgm:cxn modelId="{D024F043-B8DF-45A8-916C-763FC81AD598}" srcId="{6CD8EBC9-968E-4223-8B2C-53D7CFA4084F}" destId="{EB795950-5760-4A0C-86BC-B50FCEF7710E}" srcOrd="0" destOrd="0" parTransId="{6DAF7DEF-D9F8-4BEA-9B2B-A5A151F80F2E}" sibTransId="{7AA925E2-B317-4A5E-882E-263FF6DD26AD}"/>
    <dgm:cxn modelId="{3AEBAB7A-1C8F-48E8-A266-CD4201822471}" type="presOf" srcId="{B2275689-875F-44BB-AD7A-37D9DF1AC804}" destId="{F52804EF-80F5-4585-882D-90C7A3640454}" srcOrd="0" destOrd="0" presId="urn:microsoft.com/office/officeart/2005/8/layout/radial4"/>
    <dgm:cxn modelId="{D809E91D-46AE-4449-B343-8A5DAF33491B}" srcId="{EB795950-5760-4A0C-86BC-B50FCEF7710E}" destId="{F367E9A6-6CE2-4CC6-BB61-CA59A7B7CD2C}" srcOrd="3" destOrd="0" parTransId="{056F4BEF-C965-4431-AB4B-6789BB565FCC}" sibTransId="{F072258D-AA12-4E78-8B26-A887485C259A}"/>
    <dgm:cxn modelId="{6D7126A4-6643-4679-A9BE-A5F00977049C}" srcId="{EB795950-5760-4A0C-86BC-B50FCEF7710E}" destId="{5BC16F89-525F-41EE-8C71-E3FC14163E0D}" srcOrd="0" destOrd="0" parTransId="{3FFD773A-F8F0-416F-B8F7-4D1741C6CD92}" sibTransId="{4B029946-32BB-45FE-8916-4CB4CA62C46A}"/>
    <dgm:cxn modelId="{B0744061-8F9C-4172-95D3-188CB2BD1BB5}" type="presOf" srcId="{F367E9A6-6CE2-4CC6-BB61-CA59A7B7CD2C}" destId="{3238AB72-5C3B-456A-9760-70A2635F13DA}" srcOrd="0" destOrd="0" presId="urn:microsoft.com/office/officeart/2005/8/layout/radial4"/>
    <dgm:cxn modelId="{307D2A89-7317-48AB-9AAC-12F9A46D9324}" srcId="{EB795950-5760-4A0C-86BC-B50FCEF7710E}" destId="{80BAE247-C289-4325-A65B-E3C177C43F2B}" srcOrd="6" destOrd="0" parTransId="{0C0BFCDB-B17F-4B92-85FB-650DAA514115}" sibTransId="{F581452C-8D50-4FDE-AC83-CE5A564DB8A3}"/>
    <dgm:cxn modelId="{F3C141F0-27F9-4E13-A24B-A9A7A80C4AB4}" srcId="{EB795950-5760-4A0C-86BC-B50FCEF7710E}" destId="{D592BAA9-21D7-4322-B24E-A9506CE4A64C}" srcOrd="5" destOrd="0" parTransId="{893F3A0E-2060-4C5C-A801-ADAD90BCF5ED}" sibTransId="{389643B5-1099-4BEF-8834-75BB4A81240E}"/>
    <dgm:cxn modelId="{6CFA1075-98D6-4845-8B9F-003D9660BF15}" srcId="{6CD8EBC9-968E-4223-8B2C-53D7CFA4084F}" destId="{A447F622-27FE-4B68-82DF-3780667F5D68}" srcOrd="1" destOrd="0" parTransId="{28BA5CE3-B225-44ED-B41F-82047F591A49}" sibTransId="{A1FF77C7-0447-41C6-A2BD-AFB901F5BFEC}"/>
    <dgm:cxn modelId="{E194DA89-F668-4DAA-A8BD-237AA861D3F9}" srcId="{EB795950-5760-4A0C-86BC-B50FCEF7710E}" destId="{B2275689-875F-44BB-AD7A-37D9DF1AC804}" srcOrd="1" destOrd="0" parTransId="{D3B9C331-942A-466F-AD4C-D1B7B803EADF}" sibTransId="{451375B1-456A-44B7-909C-D1F074D50C1B}"/>
    <dgm:cxn modelId="{C072B3D5-8EE6-4E5C-A9F8-77E2713D23C3}" type="presOf" srcId="{D592BAA9-21D7-4322-B24E-A9506CE4A64C}" destId="{FC334122-7AAF-4F1A-B872-BE2A10FFF462}" srcOrd="0" destOrd="0" presId="urn:microsoft.com/office/officeart/2005/8/layout/radial4"/>
    <dgm:cxn modelId="{B6206B9B-1EF5-4584-82B8-CD0AFE56723A}" type="presOf" srcId="{1F92CAA1-113A-41DA-8AAA-7315CDAFDF1D}" destId="{AD53F307-49A0-446F-AD85-5ABCCF56208D}" srcOrd="0" destOrd="0" presId="urn:microsoft.com/office/officeart/2005/8/layout/radial4"/>
    <dgm:cxn modelId="{25287518-7C79-4529-9812-6F7EFB1F6752}" type="presOf" srcId="{6CD8EBC9-968E-4223-8B2C-53D7CFA4084F}" destId="{DF0255B6-CED9-4940-B3E0-CC4237EA29AD}" srcOrd="0" destOrd="0" presId="urn:microsoft.com/office/officeart/2005/8/layout/radial4"/>
    <dgm:cxn modelId="{CE0AF353-0F78-401F-989E-468A7B7A97BC}" type="presOf" srcId="{80BAE247-C289-4325-A65B-E3C177C43F2B}" destId="{D0B176ED-BBBE-4F9B-A160-54679744E7DD}" srcOrd="0" destOrd="0" presId="urn:microsoft.com/office/officeart/2005/8/layout/radial4"/>
    <dgm:cxn modelId="{B28EC0AE-E8D4-4015-B9D2-D5B23931463A}" type="presOf" srcId="{893F3A0E-2060-4C5C-A801-ADAD90BCF5ED}" destId="{643F5D19-AF35-4024-8CBE-D0FADBA8E0C8}" srcOrd="0" destOrd="0" presId="urn:microsoft.com/office/officeart/2005/8/layout/radial4"/>
    <dgm:cxn modelId="{62D4292B-3F75-4618-9791-79E1E67BAA6F}" type="presOf" srcId="{A04F59AB-93B5-42F2-B73E-1C5615B88B96}" destId="{2A076B85-0CB4-4972-9C90-ACD42BEB9297}" srcOrd="0" destOrd="0" presId="urn:microsoft.com/office/officeart/2005/8/layout/radial4"/>
    <dgm:cxn modelId="{E4BBD25E-1B62-45B2-9715-273D6173CAF8}" type="presOf" srcId="{0C0BFCDB-B17F-4B92-85FB-650DAA514115}" destId="{9C49EBBE-112C-4CEF-8D9F-8FBFA2F9DCCB}" srcOrd="0" destOrd="0" presId="urn:microsoft.com/office/officeart/2005/8/layout/radial4"/>
    <dgm:cxn modelId="{68D84E24-5254-4718-A045-AC8F7107E6D9}" type="presOf" srcId="{5BC16F89-525F-41EE-8C71-E3FC14163E0D}" destId="{3A9F72A2-37DB-4431-826A-1410317FFC77}" srcOrd="0" destOrd="0" presId="urn:microsoft.com/office/officeart/2005/8/layout/radial4"/>
    <dgm:cxn modelId="{33748E82-F3BC-4489-A063-83354C5DC035}" type="presOf" srcId="{86FD2D83-016B-4695-A61F-A54423A60577}" destId="{C9B9C020-0D2D-4784-8C07-096F13A84CDD}" srcOrd="0" destOrd="0" presId="urn:microsoft.com/office/officeart/2005/8/layout/radial4"/>
    <dgm:cxn modelId="{50160656-1C76-4381-985E-531F7632486A}" type="presOf" srcId="{EB795950-5760-4A0C-86BC-B50FCEF7710E}" destId="{3C74DED3-DA8D-456B-981A-282CF8AED3AB}" srcOrd="0" destOrd="0" presId="urn:microsoft.com/office/officeart/2005/8/layout/radial4"/>
    <dgm:cxn modelId="{2BF75B49-9A59-4EB9-9643-F9A062B93BEF}" type="presOf" srcId="{99CA1D4D-6FBF-498F-942D-67695F14D996}" destId="{1C8C9F6D-02AF-421C-91B4-CE1512975681}" srcOrd="0" destOrd="0" presId="urn:microsoft.com/office/officeart/2005/8/layout/radial4"/>
    <dgm:cxn modelId="{7E9D2008-DB4C-4F35-8058-68CB733CDA18}" srcId="{EB795950-5760-4A0C-86BC-B50FCEF7710E}" destId="{1F92CAA1-113A-41DA-8AAA-7315CDAFDF1D}" srcOrd="7" destOrd="0" parTransId="{A04F59AB-93B5-42F2-B73E-1C5615B88B96}" sibTransId="{21F80986-371C-4898-B017-D9EBA181728C}"/>
    <dgm:cxn modelId="{E263EB37-3B6D-4041-A9B6-1039F7CDFD05}" type="presParOf" srcId="{DF0255B6-CED9-4940-B3E0-CC4237EA29AD}" destId="{3C74DED3-DA8D-456B-981A-282CF8AED3AB}" srcOrd="0" destOrd="0" presId="urn:microsoft.com/office/officeart/2005/8/layout/radial4"/>
    <dgm:cxn modelId="{C91B8C39-F33E-40B6-9372-F0F618BB2BF0}" type="presParOf" srcId="{DF0255B6-CED9-4940-B3E0-CC4237EA29AD}" destId="{79180D27-A93E-459E-B104-DFAFD4DEB0CC}" srcOrd="1" destOrd="0" presId="urn:microsoft.com/office/officeart/2005/8/layout/radial4"/>
    <dgm:cxn modelId="{0E311B0F-8F06-4060-AEE0-AD917FE0921C}" type="presParOf" srcId="{DF0255B6-CED9-4940-B3E0-CC4237EA29AD}" destId="{3A9F72A2-37DB-4431-826A-1410317FFC77}" srcOrd="2" destOrd="0" presId="urn:microsoft.com/office/officeart/2005/8/layout/radial4"/>
    <dgm:cxn modelId="{3AFC7ADC-2003-4365-80E7-58148B99669A}" type="presParOf" srcId="{DF0255B6-CED9-4940-B3E0-CC4237EA29AD}" destId="{49F4A106-6BC2-44B4-A034-A5A2907666CA}" srcOrd="3" destOrd="0" presId="urn:microsoft.com/office/officeart/2005/8/layout/radial4"/>
    <dgm:cxn modelId="{F5749737-E547-46A7-BCCF-6E739F3042D5}" type="presParOf" srcId="{DF0255B6-CED9-4940-B3E0-CC4237EA29AD}" destId="{F52804EF-80F5-4585-882D-90C7A3640454}" srcOrd="4" destOrd="0" presId="urn:microsoft.com/office/officeart/2005/8/layout/radial4"/>
    <dgm:cxn modelId="{22EAED25-C303-454E-8BCD-8CC1460FBA46}" type="presParOf" srcId="{DF0255B6-CED9-4940-B3E0-CC4237EA29AD}" destId="{1C8C9F6D-02AF-421C-91B4-CE1512975681}" srcOrd="5" destOrd="0" presId="urn:microsoft.com/office/officeart/2005/8/layout/radial4"/>
    <dgm:cxn modelId="{6EF2E43B-9789-4D87-97EA-669E007704C1}" type="presParOf" srcId="{DF0255B6-CED9-4940-B3E0-CC4237EA29AD}" destId="{7066C48D-105A-48EF-9EDF-CBE412E06502}" srcOrd="6" destOrd="0" presId="urn:microsoft.com/office/officeart/2005/8/layout/radial4"/>
    <dgm:cxn modelId="{0F56A30A-B8CF-45D7-A8CC-453DFBE384F7}" type="presParOf" srcId="{DF0255B6-CED9-4940-B3E0-CC4237EA29AD}" destId="{08F0DCD2-D3AB-4700-B714-CDB24C5E5480}" srcOrd="7" destOrd="0" presId="urn:microsoft.com/office/officeart/2005/8/layout/radial4"/>
    <dgm:cxn modelId="{F2DE1248-3B13-4848-B36D-BE3C65D05EBD}" type="presParOf" srcId="{DF0255B6-CED9-4940-B3E0-CC4237EA29AD}" destId="{3238AB72-5C3B-456A-9760-70A2635F13DA}" srcOrd="8" destOrd="0" presId="urn:microsoft.com/office/officeart/2005/8/layout/radial4"/>
    <dgm:cxn modelId="{CB0AF268-8E26-4891-A09B-BB93EA28B8A5}" type="presParOf" srcId="{DF0255B6-CED9-4940-B3E0-CC4237EA29AD}" destId="{0859CFF5-76DA-49C0-B85E-0C39F0725170}" srcOrd="9" destOrd="0" presId="urn:microsoft.com/office/officeart/2005/8/layout/radial4"/>
    <dgm:cxn modelId="{BC2C3BF2-5099-4BCF-AC91-3344886C257A}" type="presParOf" srcId="{DF0255B6-CED9-4940-B3E0-CC4237EA29AD}" destId="{C9B9C020-0D2D-4784-8C07-096F13A84CDD}" srcOrd="10" destOrd="0" presId="urn:microsoft.com/office/officeart/2005/8/layout/radial4"/>
    <dgm:cxn modelId="{AFF0CCAC-5DCF-4790-B3DB-67075D735E46}" type="presParOf" srcId="{DF0255B6-CED9-4940-B3E0-CC4237EA29AD}" destId="{643F5D19-AF35-4024-8CBE-D0FADBA8E0C8}" srcOrd="11" destOrd="0" presId="urn:microsoft.com/office/officeart/2005/8/layout/radial4"/>
    <dgm:cxn modelId="{909617B4-A7DD-4A3E-AC9D-1474C09C193F}" type="presParOf" srcId="{DF0255B6-CED9-4940-B3E0-CC4237EA29AD}" destId="{FC334122-7AAF-4F1A-B872-BE2A10FFF462}" srcOrd="12" destOrd="0" presId="urn:microsoft.com/office/officeart/2005/8/layout/radial4"/>
    <dgm:cxn modelId="{30D9E97F-7763-4F05-AFBB-1B97526C9E1A}" type="presParOf" srcId="{DF0255B6-CED9-4940-B3E0-CC4237EA29AD}" destId="{9C49EBBE-112C-4CEF-8D9F-8FBFA2F9DCCB}" srcOrd="13" destOrd="0" presId="urn:microsoft.com/office/officeart/2005/8/layout/radial4"/>
    <dgm:cxn modelId="{5BCBBEB2-E982-42C4-8FDB-E3835B9B2632}" type="presParOf" srcId="{DF0255B6-CED9-4940-B3E0-CC4237EA29AD}" destId="{D0B176ED-BBBE-4F9B-A160-54679744E7DD}" srcOrd="14" destOrd="0" presId="urn:microsoft.com/office/officeart/2005/8/layout/radial4"/>
    <dgm:cxn modelId="{1D3A0FEF-96D3-4885-A8CE-BC066D0847D5}" type="presParOf" srcId="{DF0255B6-CED9-4940-B3E0-CC4237EA29AD}" destId="{2A076B85-0CB4-4972-9C90-ACD42BEB9297}" srcOrd="15" destOrd="0" presId="urn:microsoft.com/office/officeart/2005/8/layout/radial4"/>
    <dgm:cxn modelId="{EC78759C-0660-4092-BE89-B634A686BB25}" type="presParOf" srcId="{DF0255B6-CED9-4940-B3E0-CC4237EA29AD}" destId="{AD53F307-49A0-446F-AD85-5ABCCF56208D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27B34-EB7B-40B2-AC70-0709B33002D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67225-5FAB-40EF-85AF-1635CEBB82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Муниципальная методическая служба</a:t>
          </a:r>
          <a:endParaRPr lang="ru-RU" sz="1800" b="1" dirty="0">
            <a:solidFill>
              <a:srgbClr val="FF0000"/>
            </a:solidFill>
          </a:endParaRPr>
        </a:p>
      </dgm:t>
    </dgm:pt>
    <dgm:pt modelId="{3C699D20-2713-4482-89E8-0DDBD0230975}" type="parTrans" cxnId="{CD52D4DC-6588-4C34-86EB-95E655D88D57}">
      <dgm:prSet/>
      <dgm:spPr/>
      <dgm:t>
        <a:bodyPr/>
        <a:lstStyle/>
        <a:p>
          <a:endParaRPr lang="ru-RU"/>
        </a:p>
      </dgm:t>
    </dgm:pt>
    <dgm:pt modelId="{333CD191-7A7C-4527-A464-94CA695F8FFE}" type="sibTrans" cxnId="{CD52D4DC-6588-4C34-86EB-95E655D88D57}">
      <dgm:prSet/>
      <dgm:spPr/>
      <dgm:t>
        <a:bodyPr/>
        <a:lstStyle/>
        <a:p>
          <a:endParaRPr lang="ru-RU"/>
        </a:p>
      </dgm:t>
    </dgm:pt>
    <dgm:pt modelId="{A8325C4C-01D7-4118-982D-FB719BAADAF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Список тем на повышение квалификации</a:t>
          </a:r>
          <a:endParaRPr lang="ru-RU" b="1" dirty="0">
            <a:solidFill>
              <a:srgbClr val="7030A0"/>
            </a:solidFill>
          </a:endParaRPr>
        </a:p>
      </dgm:t>
    </dgm:pt>
    <dgm:pt modelId="{4A68973E-12B5-4652-BCAE-D3978839A228}" type="parTrans" cxnId="{66130F2F-8673-4AEA-B8B8-F66D2B8B8E27}">
      <dgm:prSet/>
      <dgm:spPr/>
      <dgm:t>
        <a:bodyPr/>
        <a:lstStyle/>
        <a:p>
          <a:endParaRPr lang="ru-RU"/>
        </a:p>
      </dgm:t>
    </dgm:pt>
    <dgm:pt modelId="{96BDD846-D05D-4A61-84E5-93C4C978AC7C}" type="sibTrans" cxnId="{66130F2F-8673-4AEA-B8B8-F66D2B8B8E27}">
      <dgm:prSet/>
      <dgm:spPr/>
      <dgm:t>
        <a:bodyPr/>
        <a:lstStyle/>
        <a:p>
          <a:endParaRPr lang="ru-RU"/>
        </a:p>
      </dgm:t>
    </dgm:pt>
    <dgm:pt modelId="{A6729BE3-ABB3-422C-B2A5-A9C4F0A74BA6}">
      <dgm:prSet phldrT="[Текст]" custT="1"/>
      <dgm:spPr/>
      <dgm:t>
        <a:bodyPr/>
        <a:lstStyle/>
        <a:p>
          <a:endParaRPr lang="ru-RU" sz="2400" dirty="0">
            <a:solidFill>
              <a:srgbClr val="00B050"/>
            </a:solidFill>
          </a:endParaRPr>
        </a:p>
      </dgm:t>
    </dgm:pt>
    <dgm:pt modelId="{9DCB766B-097C-4A0B-B709-6450FF920BB6}" type="parTrans" cxnId="{DEDB6A0C-69BC-4B74-922E-41F5EF97968B}">
      <dgm:prSet/>
      <dgm:spPr/>
      <dgm:t>
        <a:bodyPr/>
        <a:lstStyle/>
        <a:p>
          <a:endParaRPr lang="ru-RU"/>
        </a:p>
      </dgm:t>
    </dgm:pt>
    <dgm:pt modelId="{F8F6605A-4880-44C4-A912-4F4664A9DBD8}" type="sibTrans" cxnId="{DEDB6A0C-69BC-4B74-922E-41F5EF97968B}">
      <dgm:prSet/>
      <dgm:spPr/>
      <dgm:t>
        <a:bodyPr/>
        <a:lstStyle/>
        <a:p>
          <a:endParaRPr lang="ru-RU"/>
        </a:p>
      </dgm:t>
    </dgm:pt>
    <dgm:pt modelId="{CD91B9B9-F64D-40E4-99DB-89607B9FBD78}" type="pres">
      <dgm:prSet presAssocID="{FF527B34-EB7B-40B2-AC70-0709B33002D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5C1F84-949F-477B-9860-A2A0791F5F25}" type="pres">
      <dgm:prSet presAssocID="{11567225-5FAB-40EF-85AF-1635CEBB821F}" presName="Accent1" presStyleCnt="0"/>
      <dgm:spPr/>
    </dgm:pt>
    <dgm:pt modelId="{F1FD9726-49F8-4E10-A0B6-4C119E4547A4}" type="pres">
      <dgm:prSet presAssocID="{11567225-5FAB-40EF-85AF-1635CEBB821F}" presName="Accent" presStyleLbl="node1" presStyleIdx="0" presStyleCnt="3" custScaleX="121659" custScaleY="118779" custLinFactNeighborX="-2370" custLinFactNeighborY="-8332"/>
      <dgm:spPr>
        <a:solidFill>
          <a:schemeClr val="accent6">
            <a:lumMod val="50000"/>
          </a:schemeClr>
        </a:solidFill>
      </dgm:spPr>
    </dgm:pt>
    <dgm:pt modelId="{A90DEFEB-99E6-4372-A9FB-63234505C463}" type="pres">
      <dgm:prSet presAssocID="{11567225-5FAB-40EF-85AF-1635CEBB821F}" presName="Parent1" presStyleLbl="revTx" presStyleIdx="0" presStyleCnt="3" custScaleX="139515" custScaleY="188919" custLinFactNeighborX="-4469" custLinFactNeighborY="-324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72A2F-035F-4C09-859B-10BD471DDBE1}" type="pres">
      <dgm:prSet presAssocID="{A8325C4C-01D7-4118-982D-FB719BAADAF4}" presName="Accent2" presStyleCnt="0"/>
      <dgm:spPr/>
    </dgm:pt>
    <dgm:pt modelId="{44BF9165-745F-4FAF-8731-3082E83EA7E5}" type="pres">
      <dgm:prSet presAssocID="{A8325C4C-01D7-4118-982D-FB719BAADAF4}" presName="Accent" presStyleLbl="node1" presStyleIdx="1" presStyleCnt="3"/>
      <dgm:spPr>
        <a:solidFill>
          <a:srgbClr val="C349B2"/>
        </a:solidFill>
      </dgm:spPr>
    </dgm:pt>
    <dgm:pt modelId="{C86E4886-3474-4100-B2DF-465F7E39DC95}" type="pres">
      <dgm:prSet presAssocID="{A8325C4C-01D7-4118-982D-FB719BAADAF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2376-A54D-4A5B-9ABF-B1808A4BF1F3}" type="pres">
      <dgm:prSet presAssocID="{A6729BE3-ABB3-422C-B2A5-A9C4F0A74BA6}" presName="Accent3" presStyleCnt="0"/>
      <dgm:spPr/>
    </dgm:pt>
    <dgm:pt modelId="{5B925FE8-02E4-4DA9-AEC5-8C9AB93FFE79}" type="pres">
      <dgm:prSet presAssocID="{A6729BE3-ABB3-422C-B2A5-A9C4F0A74BA6}" presName="Accent" presStyleLbl="node1" presStyleIdx="2" presStyleCnt="3" custScaleX="112683" custScaleY="115990"/>
      <dgm:spPr>
        <a:solidFill>
          <a:srgbClr val="FF0000"/>
        </a:solidFill>
      </dgm:spPr>
    </dgm:pt>
    <dgm:pt modelId="{AB794570-5A0B-4225-9FD6-13A1BF2095E1}" type="pres">
      <dgm:prSet presAssocID="{A6729BE3-ABB3-422C-B2A5-A9C4F0A74BA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B6A0C-69BC-4B74-922E-41F5EF97968B}" srcId="{FF527B34-EB7B-40B2-AC70-0709B33002D4}" destId="{A6729BE3-ABB3-422C-B2A5-A9C4F0A74BA6}" srcOrd="2" destOrd="0" parTransId="{9DCB766B-097C-4A0B-B709-6450FF920BB6}" sibTransId="{F8F6605A-4880-44C4-A912-4F4664A9DBD8}"/>
    <dgm:cxn modelId="{CD52D4DC-6588-4C34-86EB-95E655D88D57}" srcId="{FF527B34-EB7B-40B2-AC70-0709B33002D4}" destId="{11567225-5FAB-40EF-85AF-1635CEBB821F}" srcOrd="0" destOrd="0" parTransId="{3C699D20-2713-4482-89E8-0DDBD0230975}" sibTransId="{333CD191-7A7C-4527-A464-94CA695F8FFE}"/>
    <dgm:cxn modelId="{E9323EEB-8689-4639-9AC9-2E44FADB034A}" type="presOf" srcId="{A8325C4C-01D7-4118-982D-FB719BAADAF4}" destId="{C86E4886-3474-4100-B2DF-465F7E39DC95}" srcOrd="0" destOrd="0" presId="urn:microsoft.com/office/officeart/2009/layout/CircleArrowProcess"/>
    <dgm:cxn modelId="{D64465A7-B2D2-41D4-B140-2D7A954C93A9}" type="presOf" srcId="{11567225-5FAB-40EF-85AF-1635CEBB821F}" destId="{A90DEFEB-99E6-4372-A9FB-63234505C463}" srcOrd="0" destOrd="0" presId="urn:microsoft.com/office/officeart/2009/layout/CircleArrowProcess"/>
    <dgm:cxn modelId="{66130F2F-8673-4AEA-B8B8-F66D2B8B8E27}" srcId="{FF527B34-EB7B-40B2-AC70-0709B33002D4}" destId="{A8325C4C-01D7-4118-982D-FB719BAADAF4}" srcOrd="1" destOrd="0" parTransId="{4A68973E-12B5-4652-BCAE-D3978839A228}" sibTransId="{96BDD846-D05D-4A61-84E5-93C4C978AC7C}"/>
    <dgm:cxn modelId="{743B91C9-5DF2-4631-B78F-7E457CB0351E}" type="presOf" srcId="{FF527B34-EB7B-40B2-AC70-0709B33002D4}" destId="{CD91B9B9-F64D-40E4-99DB-89607B9FBD78}" srcOrd="0" destOrd="0" presId="urn:microsoft.com/office/officeart/2009/layout/CircleArrowProcess"/>
    <dgm:cxn modelId="{D79B7C26-0D0A-42DD-9A24-BC98B4283F85}" type="presOf" srcId="{A6729BE3-ABB3-422C-B2A5-A9C4F0A74BA6}" destId="{AB794570-5A0B-4225-9FD6-13A1BF2095E1}" srcOrd="0" destOrd="0" presId="urn:microsoft.com/office/officeart/2009/layout/CircleArrowProcess"/>
    <dgm:cxn modelId="{3E00DF66-7D6B-4BC6-AA69-5E05B979C159}" type="presParOf" srcId="{CD91B9B9-F64D-40E4-99DB-89607B9FBD78}" destId="{225C1F84-949F-477B-9860-A2A0791F5F25}" srcOrd="0" destOrd="0" presId="urn:microsoft.com/office/officeart/2009/layout/CircleArrowProcess"/>
    <dgm:cxn modelId="{237B90EF-BB51-419D-BD46-7DD3FA7E68EB}" type="presParOf" srcId="{225C1F84-949F-477B-9860-A2A0791F5F25}" destId="{F1FD9726-49F8-4E10-A0B6-4C119E4547A4}" srcOrd="0" destOrd="0" presId="urn:microsoft.com/office/officeart/2009/layout/CircleArrowProcess"/>
    <dgm:cxn modelId="{A0D1F53E-B29F-4AE4-8213-FE06DF1774EA}" type="presParOf" srcId="{CD91B9B9-F64D-40E4-99DB-89607B9FBD78}" destId="{A90DEFEB-99E6-4372-A9FB-63234505C463}" srcOrd="1" destOrd="0" presId="urn:microsoft.com/office/officeart/2009/layout/CircleArrowProcess"/>
    <dgm:cxn modelId="{919A7C94-5AA4-4538-9BB9-B38C159AC5D8}" type="presParOf" srcId="{CD91B9B9-F64D-40E4-99DB-89607B9FBD78}" destId="{1FE72A2F-035F-4C09-859B-10BD471DDBE1}" srcOrd="2" destOrd="0" presId="urn:microsoft.com/office/officeart/2009/layout/CircleArrowProcess"/>
    <dgm:cxn modelId="{CA1A6F53-46E3-43C6-9937-92E5E829F4B2}" type="presParOf" srcId="{1FE72A2F-035F-4C09-859B-10BD471DDBE1}" destId="{44BF9165-745F-4FAF-8731-3082E83EA7E5}" srcOrd="0" destOrd="0" presId="urn:microsoft.com/office/officeart/2009/layout/CircleArrowProcess"/>
    <dgm:cxn modelId="{3879602C-498D-4C3A-9452-848B5E9076EB}" type="presParOf" srcId="{CD91B9B9-F64D-40E4-99DB-89607B9FBD78}" destId="{C86E4886-3474-4100-B2DF-465F7E39DC95}" srcOrd="3" destOrd="0" presId="urn:microsoft.com/office/officeart/2009/layout/CircleArrowProcess"/>
    <dgm:cxn modelId="{368CD2B2-D783-4D57-8BCE-C6701B1B429D}" type="presParOf" srcId="{CD91B9B9-F64D-40E4-99DB-89607B9FBD78}" destId="{23012376-A54D-4A5B-9ABF-B1808A4BF1F3}" srcOrd="4" destOrd="0" presId="urn:microsoft.com/office/officeart/2009/layout/CircleArrowProcess"/>
    <dgm:cxn modelId="{EB408091-EA61-466C-9397-117829816EF4}" type="presParOf" srcId="{23012376-A54D-4A5B-9ABF-B1808A4BF1F3}" destId="{5B925FE8-02E4-4DA9-AEC5-8C9AB93FFE79}" srcOrd="0" destOrd="0" presId="urn:microsoft.com/office/officeart/2009/layout/CircleArrowProcess"/>
    <dgm:cxn modelId="{7AE9683F-A91D-4E31-905E-914F10B46506}" type="presParOf" srcId="{CD91B9B9-F64D-40E4-99DB-89607B9FBD78}" destId="{AB794570-5A0B-4225-9FD6-13A1BF2095E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9DDF2-E3E6-4193-95A3-AA13F2B6E52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0401B-4FF0-4393-9592-54D6843B5B8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План- проспект</a:t>
          </a:r>
          <a:endParaRPr lang="ru-RU" b="1" dirty="0"/>
        </a:p>
      </dgm:t>
    </dgm:pt>
    <dgm:pt modelId="{4A5F7F1F-CB60-4E1F-9566-923CDE2A3052}" type="parTrans" cxnId="{E93DD81A-D15D-48AC-9E55-F16E442221DE}">
      <dgm:prSet/>
      <dgm:spPr/>
      <dgm:t>
        <a:bodyPr/>
        <a:lstStyle/>
        <a:p>
          <a:endParaRPr lang="ru-RU"/>
        </a:p>
      </dgm:t>
    </dgm:pt>
    <dgm:pt modelId="{AD23BFDB-E007-479A-A971-613CA030AB73}" type="sibTrans" cxnId="{E93DD81A-D15D-48AC-9E55-F16E442221DE}">
      <dgm:prSet/>
      <dgm:spPr/>
      <dgm:t>
        <a:bodyPr/>
        <a:lstStyle/>
        <a:p>
          <a:endParaRPr lang="ru-RU"/>
        </a:p>
      </dgm:t>
    </dgm:pt>
    <dgm:pt modelId="{546BD705-C789-4171-BDB4-B948D894ACD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/>
            <a:t>Основные образовательные программы</a:t>
          </a:r>
          <a:endParaRPr lang="ru-RU" sz="1400" b="1" dirty="0"/>
        </a:p>
      </dgm:t>
    </dgm:pt>
    <dgm:pt modelId="{2E164DFA-B33B-478E-9DA6-772D0A16B738}" type="parTrans" cxnId="{3DDC924A-7A73-4CE6-8C04-3946BE9E349C}">
      <dgm:prSet/>
      <dgm:spPr/>
      <dgm:t>
        <a:bodyPr/>
        <a:lstStyle/>
        <a:p>
          <a:endParaRPr lang="ru-RU"/>
        </a:p>
      </dgm:t>
    </dgm:pt>
    <dgm:pt modelId="{51C3FB33-3B16-4F47-AE41-E453B82098CF}" type="sibTrans" cxnId="{3DDC924A-7A73-4CE6-8C04-3946BE9E349C}">
      <dgm:prSet/>
      <dgm:spPr/>
      <dgm:t>
        <a:bodyPr/>
        <a:lstStyle/>
        <a:p>
          <a:endParaRPr lang="ru-RU"/>
        </a:p>
      </dgm:t>
    </dgm:pt>
    <dgm:pt modelId="{CEF3BA25-E601-4A3F-9F09-D284E529A2EE}">
      <dgm:prSet phldrT="[Текст]" custT="1"/>
      <dgm:spPr>
        <a:solidFill>
          <a:srgbClr val="3DCFB7"/>
        </a:solidFill>
      </dgm:spPr>
      <dgm:t>
        <a:bodyPr/>
        <a:lstStyle/>
        <a:p>
          <a:r>
            <a:rPr lang="ru-RU" sz="1600" b="1" dirty="0" smtClean="0"/>
            <a:t>Вариативные модули  программ</a:t>
          </a:r>
          <a:endParaRPr lang="ru-RU" sz="1600" b="1" dirty="0"/>
        </a:p>
      </dgm:t>
    </dgm:pt>
    <dgm:pt modelId="{3CC09463-9313-4B84-8863-79240BD5B584}" type="parTrans" cxnId="{E9CAB7C8-A3B2-4CD2-A47E-ACD597F78C6B}">
      <dgm:prSet/>
      <dgm:spPr/>
      <dgm:t>
        <a:bodyPr/>
        <a:lstStyle/>
        <a:p>
          <a:endParaRPr lang="ru-RU"/>
        </a:p>
      </dgm:t>
    </dgm:pt>
    <dgm:pt modelId="{9ECCDA9A-B6E9-4ED7-95BA-5034449EC236}" type="sibTrans" cxnId="{E9CAB7C8-A3B2-4CD2-A47E-ACD597F78C6B}">
      <dgm:prSet/>
      <dgm:spPr/>
      <dgm:t>
        <a:bodyPr/>
        <a:lstStyle/>
        <a:p>
          <a:endParaRPr lang="ru-RU"/>
        </a:p>
      </dgm:t>
    </dgm:pt>
    <dgm:pt modelId="{85311190-2E9B-4574-98D8-B3F2A73CC03B}" type="pres">
      <dgm:prSet presAssocID="{C6E9DDF2-E3E6-4193-95A3-AA13F2B6E5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EC3F7-559A-4F83-95E2-F355D051BBF6}" type="pres">
      <dgm:prSet presAssocID="{0F30401B-4FF0-4393-9592-54D6843B5B84}" presName="centerShape" presStyleLbl="node0" presStyleIdx="0" presStyleCnt="1" custScaleX="138597" custScaleY="126347" custLinFactNeighborX="-3846" custLinFactNeighborY="42427"/>
      <dgm:spPr/>
      <dgm:t>
        <a:bodyPr/>
        <a:lstStyle/>
        <a:p>
          <a:endParaRPr lang="ru-RU"/>
        </a:p>
      </dgm:t>
    </dgm:pt>
    <dgm:pt modelId="{3E9EEFC2-FA5B-4FA4-BA09-FA8C5819DF64}" type="pres">
      <dgm:prSet presAssocID="{2E164DFA-B33B-478E-9DA6-772D0A16B738}" presName="Name9" presStyleLbl="parChTrans1D2" presStyleIdx="0" presStyleCnt="2"/>
      <dgm:spPr/>
      <dgm:t>
        <a:bodyPr/>
        <a:lstStyle/>
        <a:p>
          <a:endParaRPr lang="ru-RU"/>
        </a:p>
      </dgm:t>
    </dgm:pt>
    <dgm:pt modelId="{F46F6486-804B-4B99-BF7B-50B9772F03D5}" type="pres">
      <dgm:prSet presAssocID="{2E164DFA-B33B-478E-9DA6-772D0A16B73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F91BA31-AAC3-4A60-ACE2-C63A0AD227DA}" type="pres">
      <dgm:prSet presAssocID="{546BD705-C789-4171-BDB4-B948D894ACD4}" presName="node" presStyleLbl="node1" presStyleIdx="0" presStyleCnt="2" custScaleX="144464" custScaleY="138599" custRadScaleRad="83033" custRadScaleInc="-6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91A22-7343-4DCE-9E01-232D0F7EF0F4}" type="pres">
      <dgm:prSet presAssocID="{3CC09463-9313-4B84-8863-79240BD5B584}" presName="Name9" presStyleLbl="parChTrans1D2" presStyleIdx="1" presStyleCnt="2"/>
      <dgm:spPr/>
      <dgm:t>
        <a:bodyPr/>
        <a:lstStyle/>
        <a:p>
          <a:endParaRPr lang="ru-RU"/>
        </a:p>
      </dgm:t>
    </dgm:pt>
    <dgm:pt modelId="{ED0197BC-FAB4-40C6-A76B-E5190F51CD93}" type="pres">
      <dgm:prSet presAssocID="{3CC09463-9313-4B84-8863-79240BD5B58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7930055-0291-4C14-8BD4-6102CB2C36A8}" type="pres">
      <dgm:prSet presAssocID="{CEF3BA25-E601-4A3F-9F09-D284E529A2EE}" presName="node" presStyleLbl="node1" presStyleIdx="1" presStyleCnt="2" custAng="1807125" custScaleX="139033" custScaleY="133604" custRadScaleRad="146721" custRadScaleInc="-6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C924A-7A73-4CE6-8C04-3946BE9E349C}" srcId="{0F30401B-4FF0-4393-9592-54D6843B5B84}" destId="{546BD705-C789-4171-BDB4-B948D894ACD4}" srcOrd="0" destOrd="0" parTransId="{2E164DFA-B33B-478E-9DA6-772D0A16B738}" sibTransId="{51C3FB33-3B16-4F47-AE41-E453B82098CF}"/>
    <dgm:cxn modelId="{E9CAB7C8-A3B2-4CD2-A47E-ACD597F78C6B}" srcId="{0F30401B-4FF0-4393-9592-54D6843B5B84}" destId="{CEF3BA25-E601-4A3F-9F09-D284E529A2EE}" srcOrd="1" destOrd="0" parTransId="{3CC09463-9313-4B84-8863-79240BD5B584}" sibTransId="{9ECCDA9A-B6E9-4ED7-95BA-5034449EC236}"/>
    <dgm:cxn modelId="{B05B85F0-0AA2-4F98-A59D-BFDF31911D66}" type="presOf" srcId="{546BD705-C789-4171-BDB4-B948D894ACD4}" destId="{3F91BA31-AAC3-4A60-ACE2-C63A0AD227DA}" srcOrd="0" destOrd="0" presId="urn:microsoft.com/office/officeart/2005/8/layout/radial1"/>
    <dgm:cxn modelId="{993D2EB1-9ECB-44CC-9C4E-D23B5C439AF4}" type="presOf" srcId="{0F30401B-4FF0-4393-9592-54D6843B5B84}" destId="{713EC3F7-559A-4F83-95E2-F355D051BBF6}" srcOrd="0" destOrd="0" presId="urn:microsoft.com/office/officeart/2005/8/layout/radial1"/>
    <dgm:cxn modelId="{28390323-B0DB-46A0-B5B1-BC989DD0847F}" type="presOf" srcId="{CEF3BA25-E601-4A3F-9F09-D284E529A2EE}" destId="{67930055-0291-4C14-8BD4-6102CB2C36A8}" srcOrd="0" destOrd="0" presId="urn:microsoft.com/office/officeart/2005/8/layout/radial1"/>
    <dgm:cxn modelId="{A3341F4A-5CDC-43DB-88C0-411BC833352C}" type="presOf" srcId="{C6E9DDF2-E3E6-4193-95A3-AA13F2B6E52F}" destId="{85311190-2E9B-4574-98D8-B3F2A73CC03B}" srcOrd="0" destOrd="0" presId="urn:microsoft.com/office/officeart/2005/8/layout/radial1"/>
    <dgm:cxn modelId="{AEA4D143-BE07-41D3-AE87-EB0BD01B63AA}" type="presOf" srcId="{2E164DFA-B33B-478E-9DA6-772D0A16B738}" destId="{F46F6486-804B-4B99-BF7B-50B9772F03D5}" srcOrd="1" destOrd="0" presId="urn:microsoft.com/office/officeart/2005/8/layout/radial1"/>
    <dgm:cxn modelId="{F64B4CA0-447E-4F7B-A47B-94EB62736E56}" type="presOf" srcId="{3CC09463-9313-4B84-8863-79240BD5B584}" destId="{ED0197BC-FAB4-40C6-A76B-E5190F51CD93}" srcOrd="1" destOrd="0" presId="urn:microsoft.com/office/officeart/2005/8/layout/radial1"/>
    <dgm:cxn modelId="{73A38F4E-51AE-468D-B432-932AAE664B82}" type="presOf" srcId="{3CC09463-9313-4B84-8863-79240BD5B584}" destId="{A8691A22-7343-4DCE-9E01-232D0F7EF0F4}" srcOrd="0" destOrd="0" presId="urn:microsoft.com/office/officeart/2005/8/layout/radial1"/>
    <dgm:cxn modelId="{B484E0F8-2DC3-4F8B-B114-48FB4E3FAF5D}" type="presOf" srcId="{2E164DFA-B33B-478E-9DA6-772D0A16B738}" destId="{3E9EEFC2-FA5B-4FA4-BA09-FA8C5819DF64}" srcOrd="0" destOrd="0" presId="urn:microsoft.com/office/officeart/2005/8/layout/radial1"/>
    <dgm:cxn modelId="{E93DD81A-D15D-48AC-9E55-F16E442221DE}" srcId="{C6E9DDF2-E3E6-4193-95A3-AA13F2B6E52F}" destId="{0F30401B-4FF0-4393-9592-54D6843B5B84}" srcOrd="0" destOrd="0" parTransId="{4A5F7F1F-CB60-4E1F-9566-923CDE2A3052}" sibTransId="{AD23BFDB-E007-479A-A971-613CA030AB73}"/>
    <dgm:cxn modelId="{6E40E15C-B645-4EA1-A008-A0B42C576CB8}" type="presParOf" srcId="{85311190-2E9B-4574-98D8-B3F2A73CC03B}" destId="{713EC3F7-559A-4F83-95E2-F355D051BBF6}" srcOrd="0" destOrd="0" presId="urn:microsoft.com/office/officeart/2005/8/layout/radial1"/>
    <dgm:cxn modelId="{4CB2F411-9DA3-4129-B10B-94EBB10B37ED}" type="presParOf" srcId="{85311190-2E9B-4574-98D8-B3F2A73CC03B}" destId="{3E9EEFC2-FA5B-4FA4-BA09-FA8C5819DF64}" srcOrd="1" destOrd="0" presId="urn:microsoft.com/office/officeart/2005/8/layout/radial1"/>
    <dgm:cxn modelId="{8883B989-6F67-4883-A61F-0BC28373B0DA}" type="presParOf" srcId="{3E9EEFC2-FA5B-4FA4-BA09-FA8C5819DF64}" destId="{F46F6486-804B-4B99-BF7B-50B9772F03D5}" srcOrd="0" destOrd="0" presId="urn:microsoft.com/office/officeart/2005/8/layout/radial1"/>
    <dgm:cxn modelId="{90513ADF-8D84-46FC-877C-89BEE244CB7C}" type="presParOf" srcId="{85311190-2E9B-4574-98D8-B3F2A73CC03B}" destId="{3F91BA31-AAC3-4A60-ACE2-C63A0AD227DA}" srcOrd="2" destOrd="0" presId="urn:microsoft.com/office/officeart/2005/8/layout/radial1"/>
    <dgm:cxn modelId="{162D2A70-D486-4DA5-AE71-088400325829}" type="presParOf" srcId="{85311190-2E9B-4574-98D8-B3F2A73CC03B}" destId="{A8691A22-7343-4DCE-9E01-232D0F7EF0F4}" srcOrd="3" destOrd="0" presId="urn:microsoft.com/office/officeart/2005/8/layout/radial1"/>
    <dgm:cxn modelId="{6674CAED-9A06-48C0-87D1-E334638CC350}" type="presParOf" srcId="{A8691A22-7343-4DCE-9E01-232D0F7EF0F4}" destId="{ED0197BC-FAB4-40C6-A76B-E5190F51CD93}" srcOrd="0" destOrd="0" presId="urn:microsoft.com/office/officeart/2005/8/layout/radial1"/>
    <dgm:cxn modelId="{507A7DD3-53CF-4DD2-8588-F87C95178BA8}" type="presParOf" srcId="{85311190-2E9B-4574-98D8-B3F2A73CC03B}" destId="{67930055-0291-4C14-8BD4-6102CB2C36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42AAF7-F1AE-46E8-8DBE-6F123AB77075}" type="doc">
      <dgm:prSet loTypeId="urn:microsoft.com/office/officeart/2005/8/layout/gear1" loCatId="process" qsTypeId="urn:microsoft.com/office/officeart/2005/8/quickstyle/simple1" qsCatId="simple" csTypeId="urn:microsoft.com/office/officeart/2005/8/colors/accent4_1" csCatId="accent4" phldr="1"/>
      <dgm:spPr/>
    </dgm:pt>
    <dgm:pt modelId="{2FC934D2-AF23-4FC8-8664-A5399955BF88}">
      <dgm:prSet phldrT="[Текст]" custT="1"/>
      <dgm:spPr/>
      <dgm:t>
        <a:bodyPr/>
        <a:lstStyle/>
        <a:p>
          <a:r>
            <a:rPr lang="ru-RU" sz="1800" b="1" dirty="0" err="1" smtClean="0"/>
            <a:t>РИПы</a:t>
          </a:r>
          <a:r>
            <a:rPr lang="ru-RU" sz="1600" dirty="0" smtClean="0"/>
            <a:t> </a:t>
          </a:r>
          <a:endParaRPr lang="ru-RU" sz="1200" dirty="0"/>
        </a:p>
      </dgm:t>
    </dgm:pt>
    <dgm:pt modelId="{1D3844F2-0C42-4FD7-B546-8E670208646B}" type="parTrans" cxnId="{E9368A80-6D2A-4466-835D-7E646F3C7764}">
      <dgm:prSet/>
      <dgm:spPr/>
      <dgm:t>
        <a:bodyPr/>
        <a:lstStyle/>
        <a:p>
          <a:endParaRPr lang="ru-RU"/>
        </a:p>
      </dgm:t>
    </dgm:pt>
    <dgm:pt modelId="{8B4E61B6-5701-467A-8B15-6F4987203A16}" type="sibTrans" cxnId="{E9368A80-6D2A-4466-835D-7E646F3C7764}">
      <dgm:prSet/>
      <dgm:spPr/>
      <dgm:t>
        <a:bodyPr/>
        <a:lstStyle/>
        <a:p>
          <a:endParaRPr lang="ru-RU"/>
        </a:p>
      </dgm:t>
    </dgm:pt>
    <dgm:pt modelId="{A7873622-0273-4A54-B4B7-2A1F27C5893D}">
      <dgm:prSet phldrT="[Текст]" custT="1"/>
      <dgm:spPr/>
      <dgm:t>
        <a:bodyPr/>
        <a:lstStyle/>
        <a:p>
          <a:r>
            <a:rPr lang="ru-RU" sz="1600" b="1" dirty="0" smtClean="0"/>
            <a:t>РУМО</a:t>
          </a:r>
          <a:endParaRPr lang="ru-RU" sz="1600" b="1" dirty="0"/>
        </a:p>
      </dgm:t>
    </dgm:pt>
    <dgm:pt modelId="{7EC21FAE-8A23-43FF-95AE-740693BCCB81}" type="parTrans" cxnId="{C4AA9D87-9528-4BFB-91D7-F2CB1501DCE3}">
      <dgm:prSet/>
      <dgm:spPr/>
      <dgm:t>
        <a:bodyPr/>
        <a:lstStyle/>
        <a:p>
          <a:endParaRPr lang="ru-RU"/>
        </a:p>
      </dgm:t>
    </dgm:pt>
    <dgm:pt modelId="{1D64D189-ED3D-4897-B14D-40D140B5B7E6}" type="sibTrans" cxnId="{C4AA9D87-9528-4BFB-91D7-F2CB1501DCE3}">
      <dgm:prSet/>
      <dgm:spPr/>
      <dgm:t>
        <a:bodyPr/>
        <a:lstStyle/>
        <a:p>
          <a:endParaRPr lang="ru-RU"/>
        </a:p>
      </dgm:t>
    </dgm:pt>
    <dgm:pt modelId="{0A77B3BF-6C1B-4A41-99AF-A590206E96D3}">
      <dgm:prSet phldrT="[Текст]" custT="1"/>
      <dgm:spPr/>
      <dgm:t>
        <a:bodyPr/>
        <a:lstStyle/>
        <a:p>
          <a:r>
            <a:rPr lang="ru-RU" sz="1200" dirty="0" smtClean="0"/>
            <a:t>Банк лучших практик</a:t>
          </a:r>
          <a:endParaRPr lang="ru-RU" sz="1200" dirty="0"/>
        </a:p>
      </dgm:t>
    </dgm:pt>
    <dgm:pt modelId="{6A9EA9EB-EA42-4D59-A256-D22FB27EEE98}" type="parTrans" cxnId="{47F227B9-A256-487B-B92F-607A3A1ABC6D}">
      <dgm:prSet/>
      <dgm:spPr/>
      <dgm:t>
        <a:bodyPr/>
        <a:lstStyle/>
        <a:p>
          <a:endParaRPr lang="ru-RU"/>
        </a:p>
      </dgm:t>
    </dgm:pt>
    <dgm:pt modelId="{351EC491-6DAB-4B9B-B8CB-EC7C6264F555}" type="sibTrans" cxnId="{47F227B9-A256-487B-B92F-607A3A1ABC6D}">
      <dgm:prSet/>
      <dgm:spPr/>
      <dgm:t>
        <a:bodyPr/>
        <a:lstStyle/>
        <a:p>
          <a:endParaRPr lang="ru-RU"/>
        </a:p>
      </dgm:t>
    </dgm:pt>
    <dgm:pt modelId="{B23771AB-D3F2-40E1-9086-B9A7511B7750}" type="pres">
      <dgm:prSet presAssocID="{C442AAF7-F1AE-46E8-8DBE-6F123AB770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9905F4-99F9-4375-BA45-91D00721065A}" type="pres">
      <dgm:prSet presAssocID="{2FC934D2-AF23-4FC8-8664-A5399955BF8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FC20-E921-4469-830D-CAE80F7DFDBA}" type="pres">
      <dgm:prSet presAssocID="{2FC934D2-AF23-4FC8-8664-A5399955BF88}" presName="gear1srcNode" presStyleLbl="node1" presStyleIdx="0" presStyleCnt="3"/>
      <dgm:spPr/>
      <dgm:t>
        <a:bodyPr/>
        <a:lstStyle/>
        <a:p>
          <a:endParaRPr lang="ru-RU"/>
        </a:p>
      </dgm:t>
    </dgm:pt>
    <dgm:pt modelId="{59016560-AEDB-4AD9-B42D-3B767EBCC497}" type="pres">
      <dgm:prSet presAssocID="{2FC934D2-AF23-4FC8-8664-A5399955BF88}" presName="gear1dstNode" presStyleLbl="node1" presStyleIdx="0" presStyleCnt="3"/>
      <dgm:spPr/>
      <dgm:t>
        <a:bodyPr/>
        <a:lstStyle/>
        <a:p>
          <a:endParaRPr lang="ru-RU"/>
        </a:p>
      </dgm:t>
    </dgm:pt>
    <dgm:pt modelId="{3D480392-DBC0-4D42-A129-8185B449DDB1}" type="pres">
      <dgm:prSet presAssocID="{A7873622-0273-4A54-B4B7-2A1F27C5893D}" presName="gear2" presStyleLbl="node1" presStyleIdx="1" presStyleCnt="3" custScaleX="116541" custScaleY="111321" custLinFactNeighborX="-4956" custLinFactNeighborY="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16E74-11B8-416E-BB5B-B97609AC94B9}" type="pres">
      <dgm:prSet presAssocID="{A7873622-0273-4A54-B4B7-2A1F27C5893D}" presName="gear2srcNode" presStyleLbl="node1" presStyleIdx="1" presStyleCnt="3"/>
      <dgm:spPr/>
      <dgm:t>
        <a:bodyPr/>
        <a:lstStyle/>
        <a:p>
          <a:endParaRPr lang="ru-RU"/>
        </a:p>
      </dgm:t>
    </dgm:pt>
    <dgm:pt modelId="{4F7F52CD-D1B1-46B1-BEC6-9E8E795579E8}" type="pres">
      <dgm:prSet presAssocID="{A7873622-0273-4A54-B4B7-2A1F27C5893D}" presName="gear2dstNode" presStyleLbl="node1" presStyleIdx="1" presStyleCnt="3"/>
      <dgm:spPr/>
      <dgm:t>
        <a:bodyPr/>
        <a:lstStyle/>
        <a:p>
          <a:endParaRPr lang="ru-RU"/>
        </a:p>
      </dgm:t>
    </dgm:pt>
    <dgm:pt modelId="{1B914868-7710-4738-97C3-4A877C1176E4}" type="pres">
      <dgm:prSet presAssocID="{0A77B3BF-6C1B-4A41-99AF-A590206E96D3}" presName="gear3" presStyleLbl="node1" presStyleIdx="2" presStyleCnt="3" custScaleX="114417" custScaleY="115464" custLinFactNeighborX="4116" custLinFactNeighborY="-264"/>
      <dgm:spPr/>
      <dgm:t>
        <a:bodyPr/>
        <a:lstStyle/>
        <a:p>
          <a:endParaRPr lang="ru-RU"/>
        </a:p>
      </dgm:t>
    </dgm:pt>
    <dgm:pt modelId="{AEFCBFE5-EFBF-4990-B23D-2B62D3439B37}" type="pres">
      <dgm:prSet presAssocID="{0A77B3BF-6C1B-4A41-99AF-A590206E96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952EE-5514-4952-9118-A5162080DCC9}" type="pres">
      <dgm:prSet presAssocID="{0A77B3BF-6C1B-4A41-99AF-A590206E96D3}" presName="gear3srcNode" presStyleLbl="node1" presStyleIdx="2" presStyleCnt="3"/>
      <dgm:spPr/>
      <dgm:t>
        <a:bodyPr/>
        <a:lstStyle/>
        <a:p>
          <a:endParaRPr lang="ru-RU"/>
        </a:p>
      </dgm:t>
    </dgm:pt>
    <dgm:pt modelId="{87C0B838-B785-4CD9-88AD-38B3F0714121}" type="pres">
      <dgm:prSet presAssocID="{0A77B3BF-6C1B-4A41-99AF-A590206E96D3}" presName="gear3dstNode" presStyleLbl="node1" presStyleIdx="2" presStyleCnt="3"/>
      <dgm:spPr/>
      <dgm:t>
        <a:bodyPr/>
        <a:lstStyle/>
        <a:p>
          <a:endParaRPr lang="ru-RU"/>
        </a:p>
      </dgm:t>
    </dgm:pt>
    <dgm:pt modelId="{A65A07F0-BDE8-42CE-BD30-F47E313A41AA}" type="pres">
      <dgm:prSet presAssocID="{8B4E61B6-5701-467A-8B15-6F4987203A1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832F14F-44E3-44CF-8F12-C71E97A875BF}" type="pres">
      <dgm:prSet presAssocID="{1D64D189-ED3D-4897-B14D-40D140B5B7E6}" presName="connector2" presStyleLbl="sibTrans2D1" presStyleIdx="1" presStyleCnt="3" custLinFactNeighborX="-4245" custLinFactNeighborY="-2516"/>
      <dgm:spPr/>
      <dgm:t>
        <a:bodyPr/>
        <a:lstStyle/>
        <a:p>
          <a:endParaRPr lang="ru-RU"/>
        </a:p>
      </dgm:t>
    </dgm:pt>
    <dgm:pt modelId="{A9173999-2DFB-47AA-9F15-ECB06FB5F90F}" type="pres">
      <dgm:prSet presAssocID="{351EC491-6DAB-4B9B-B8CB-EC7C6264F55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0DFD7F-FCFB-434A-B55A-0E74680A2927}" type="presOf" srcId="{8B4E61B6-5701-467A-8B15-6F4987203A16}" destId="{A65A07F0-BDE8-42CE-BD30-F47E313A41AA}" srcOrd="0" destOrd="0" presId="urn:microsoft.com/office/officeart/2005/8/layout/gear1"/>
    <dgm:cxn modelId="{19A83922-E278-4C30-9A8A-32877E27BF8F}" type="presOf" srcId="{0A77B3BF-6C1B-4A41-99AF-A590206E96D3}" destId="{635952EE-5514-4952-9118-A5162080DCC9}" srcOrd="2" destOrd="0" presId="urn:microsoft.com/office/officeart/2005/8/layout/gear1"/>
    <dgm:cxn modelId="{C4AA9D87-9528-4BFB-91D7-F2CB1501DCE3}" srcId="{C442AAF7-F1AE-46E8-8DBE-6F123AB77075}" destId="{A7873622-0273-4A54-B4B7-2A1F27C5893D}" srcOrd="1" destOrd="0" parTransId="{7EC21FAE-8A23-43FF-95AE-740693BCCB81}" sibTransId="{1D64D189-ED3D-4897-B14D-40D140B5B7E6}"/>
    <dgm:cxn modelId="{E9368A80-6D2A-4466-835D-7E646F3C7764}" srcId="{C442AAF7-F1AE-46E8-8DBE-6F123AB77075}" destId="{2FC934D2-AF23-4FC8-8664-A5399955BF88}" srcOrd="0" destOrd="0" parTransId="{1D3844F2-0C42-4FD7-B546-8E670208646B}" sibTransId="{8B4E61B6-5701-467A-8B15-6F4987203A16}"/>
    <dgm:cxn modelId="{2516F645-827C-4756-B4BC-4E14B63B5D04}" type="presOf" srcId="{351EC491-6DAB-4B9B-B8CB-EC7C6264F555}" destId="{A9173999-2DFB-47AA-9F15-ECB06FB5F90F}" srcOrd="0" destOrd="0" presId="urn:microsoft.com/office/officeart/2005/8/layout/gear1"/>
    <dgm:cxn modelId="{55892029-8F84-4CBA-8389-6BF04D79D635}" type="presOf" srcId="{1D64D189-ED3D-4897-B14D-40D140B5B7E6}" destId="{8832F14F-44E3-44CF-8F12-C71E97A875BF}" srcOrd="0" destOrd="0" presId="urn:microsoft.com/office/officeart/2005/8/layout/gear1"/>
    <dgm:cxn modelId="{AD4D4DB1-1FB9-4BF0-8045-2F8847A23C36}" type="presOf" srcId="{A7873622-0273-4A54-B4B7-2A1F27C5893D}" destId="{3D480392-DBC0-4D42-A129-8185B449DDB1}" srcOrd="0" destOrd="0" presId="urn:microsoft.com/office/officeart/2005/8/layout/gear1"/>
    <dgm:cxn modelId="{AD13CD6B-39DC-4452-9577-CB719FA98F5F}" type="presOf" srcId="{A7873622-0273-4A54-B4B7-2A1F27C5893D}" destId="{E4916E74-11B8-416E-BB5B-B97609AC94B9}" srcOrd="1" destOrd="0" presId="urn:microsoft.com/office/officeart/2005/8/layout/gear1"/>
    <dgm:cxn modelId="{C638A01C-FA03-412C-92FD-E41F954A991D}" type="presOf" srcId="{C442AAF7-F1AE-46E8-8DBE-6F123AB77075}" destId="{B23771AB-D3F2-40E1-9086-B9A7511B7750}" srcOrd="0" destOrd="0" presId="urn:microsoft.com/office/officeart/2005/8/layout/gear1"/>
    <dgm:cxn modelId="{D59EAF1E-71C3-47EB-B060-3AF22C9D65C6}" type="presOf" srcId="{2FC934D2-AF23-4FC8-8664-A5399955BF88}" destId="{129905F4-99F9-4375-BA45-91D00721065A}" srcOrd="0" destOrd="0" presId="urn:microsoft.com/office/officeart/2005/8/layout/gear1"/>
    <dgm:cxn modelId="{5D32C0E2-8540-4FC5-8837-3FC228C41BA7}" type="presOf" srcId="{0A77B3BF-6C1B-4A41-99AF-A590206E96D3}" destId="{AEFCBFE5-EFBF-4990-B23D-2B62D3439B37}" srcOrd="1" destOrd="0" presId="urn:microsoft.com/office/officeart/2005/8/layout/gear1"/>
    <dgm:cxn modelId="{68B0C273-6F97-4238-81C6-5CC0A31BB6F9}" type="presOf" srcId="{0A77B3BF-6C1B-4A41-99AF-A590206E96D3}" destId="{87C0B838-B785-4CD9-88AD-38B3F0714121}" srcOrd="3" destOrd="0" presId="urn:microsoft.com/office/officeart/2005/8/layout/gear1"/>
    <dgm:cxn modelId="{47F227B9-A256-487B-B92F-607A3A1ABC6D}" srcId="{C442AAF7-F1AE-46E8-8DBE-6F123AB77075}" destId="{0A77B3BF-6C1B-4A41-99AF-A590206E96D3}" srcOrd="2" destOrd="0" parTransId="{6A9EA9EB-EA42-4D59-A256-D22FB27EEE98}" sibTransId="{351EC491-6DAB-4B9B-B8CB-EC7C6264F555}"/>
    <dgm:cxn modelId="{485FACBD-BD1C-47A1-90F0-7FBAFE2A4094}" type="presOf" srcId="{2FC934D2-AF23-4FC8-8664-A5399955BF88}" destId="{D014FC20-E921-4469-830D-CAE80F7DFDBA}" srcOrd="1" destOrd="0" presId="urn:microsoft.com/office/officeart/2005/8/layout/gear1"/>
    <dgm:cxn modelId="{6CD881D4-6678-49F1-8FF8-0C31C8076236}" type="presOf" srcId="{A7873622-0273-4A54-B4B7-2A1F27C5893D}" destId="{4F7F52CD-D1B1-46B1-BEC6-9E8E795579E8}" srcOrd="2" destOrd="0" presId="urn:microsoft.com/office/officeart/2005/8/layout/gear1"/>
    <dgm:cxn modelId="{C7474876-6463-4419-AEB4-740B8BA6577A}" type="presOf" srcId="{0A77B3BF-6C1B-4A41-99AF-A590206E96D3}" destId="{1B914868-7710-4738-97C3-4A877C1176E4}" srcOrd="0" destOrd="0" presId="urn:microsoft.com/office/officeart/2005/8/layout/gear1"/>
    <dgm:cxn modelId="{8D005F71-4A9D-4457-8A20-FE4809ECF88C}" type="presOf" srcId="{2FC934D2-AF23-4FC8-8664-A5399955BF88}" destId="{59016560-AEDB-4AD9-B42D-3B767EBCC497}" srcOrd="2" destOrd="0" presId="urn:microsoft.com/office/officeart/2005/8/layout/gear1"/>
    <dgm:cxn modelId="{C6010748-F729-4A9D-B657-4F32AEADB13D}" type="presParOf" srcId="{B23771AB-D3F2-40E1-9086-B9A7511B7750}" destId="{129905F4-99F9-4375-BA45-91D00721065A}" srcOrd="0" destOrd="0" presId="urn:microsoft.com/office/officeart/2005/8/layout/gear1"/>
    <dgm:cxn modelId="{A1CA3DDF-9066-478B-8C41-D01647203699}" type="presParOf" srcId="{B23771AB-D3F2-40E1-9086-B9A7511B7750}" destId="{D014FC20-E921-4469-830D-CAE80F7DFDBA}" srcOrd="1" destOrd="0" presId="urn:microsoft.com/office/officeart/2005/8/layout/gear1"/>
    <dgm:cxn modelId="{3D6D3D3B-CCF9-43FB-BE4B-4ABACC2D6705}" type="presParOf" srcId="{B23771AB-D3F2-40E1-9086-B9A7511B7750}" destId="{59016560-AEDB-4AD9-B42D-3B767EBCC497}" srcOrd="2" destOrd="0" presId="urn:microsoft.com/office/officeart/2005/8/layout/gear1"/>
    <dgm:cxn modelId="{3F679578-D770-4EC1-977E-586B73EABB9B}" type="presParOf" srcId="{B23771AB-D3F2-40E1-9086-B9A7511B7750}" destId="{3D480392-DBC0-4D42-A129-8185B449DDB1}" srcOrd="3" destOrd="0" presId="urn:microsoft.com/office/officeart/2005/8/layout/gear1"/>
    <dgm:cxn modelId="{02475AAC-44F1-4E4E-926D-48F96FEEC9C9}" type="presParOf" srcId="{B23771AB-D3F2-40E1-9086-B9A7511B7750}" destId="{E4916E74-11B8-416E-BB5B-B97609AC94B9}" srcOrd="4" destOrd="0" presId="urn:microsoft.com/office/officeart/2005/8/layout/gear1"/>
    <dgm:cxn modelId="{E36A4FD0-F80B-432E-99B7-B671ABABE32B}" type="presParOf" srcId="{B23771AB-D3F2-40E1-9086-B9A7511B7750}" destId="{4F7F52CD-D1B1-46B1-BEC6-9E8E795579E8}" srcOrd="5" destOrd="0" presId="urn:microsoft.com/office/officeart/2005/8/layout/gear1"/>
    <dgm:cxn modelId="{0531E193-A68F-43E4-804D-7C4C346F77DC}" type="presParOf" srcId="{B23771AB-D3F2-40E1-9086-B9A7511B7750}" destId="{1B914868-7710-4738-97C3-4A877C1176E4}" srcOrd="6" destOrd="0" presId="urn:microsoft.com/office/officeart/2005/8/layout/gear1"/>
    <dgm:cxn modelId="{96FE02A8-960F-4EB7-9A62-2585CDE34A7D}" type="presParOf" srcId="{B23771AB-D3F2-40E1-9086-B9A7511B7750}" destId="{AEFCBFE5-EFBF-4990-B23D-2B62D3439B37}" srcOrd="7" destOrd="0" presId="urn:microsoft.com/office/officeart/2005/8/layout/gear1"/>
    <dgm:cxn modelId="{CF7D3D52-ED1D-44E2-9BCA-56E9E095D142}" type="presParOf" srcId="{B23771AB-D3F2-40E1-9086-B9A7511B7750}" destId="{635952EE-5514-4952-9118-A5162080DCC9}" srcOrd="8" destOrd="0" presId="urn:microsoft.com/office/officeart/2005/8/layout/gear1"/>
    <dgm:cxn modelId="{F0747DF7-77E1-4798-AD4F-20CFEE1B1309}" type="presParOf" srcId="{B23771AB-D3F2-40E1-9086-B9A7511B7750}" destId="{87C0B838-B785-4CD9-88AD-38B3F0714121}" srcOrd="9" destOrd="0" presId="urn:microsoft.com/office/officeart/2005/8/layout/gear1"/>
    <dgm:cxn modelId="{83952C8D-A104-4B44-8D55-5A34206532B4}" type="presParOf" srcId="{B23771AB-D3F2-40E1-9086-B9A7511B7750}" destId="{A65A07F0-BDE8-42CE-BD30-F47E313A41AA}" srcOrd="10" destOrd="0" presId="urn:microsoft.com/office/officeart/2005/8/layout/gear1"/>
    <dgm:cxn modelId="{102D8EF1-7925-4C13-BD4A-3B6210477268}" type="presParOf" srcId="{B23771AB-D3F2-40E1-9086-B9A7511B7750}" destId="{8832F14F-44E3-44CF-8F12-C71E97A875BF}" srcOrd="11" destOrd="0" presId="urn:microsoft.com/office/officeart/2005/8/layout/gear1"/>
    <dgm:cxn modelId="{47916298-7EDB-49C2-B0F9-5ACDD71CEA00}" type="presParOf" srcId="{B23771AB-D3F2-40E1-9086-B9A7511B7750}" destId="{A9173999-2DFB-47AA-9F15-ECB06FB5F9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DED3-DA8D-456B-981A-282CF8AED3AB}">
      <dsp:nvSpPr>
        <dsp:cNvPr id="0" name=""/>
        <dsp:cNvSpPr/>
      </dsp:nvSpPr>
      <dsp:spPr>
        <a:xfrm>
          <a:off x="3410137" y="3607589"/>
          <a:ext cx="1922337" cy="153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Выявление профессиональных дефицитов и образовательных потребностей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691657" y="3832301"/>
        <a:ext cx="1359297" cy="1085005"/>
      </dsp:txXfrm>
    </dsp:sp>
    <dsp:sp modelId="{79180D27-A93E-459E-B104-DFAFD4DEB0CC}">
      <dsp:nvSpPr>
        <dsp:cNvPr id="0" name=""/>
        <dsp:cNvSpPr/>
      </dsp:nvSpPr>
      <dsp:spPr>
        <a:xfrm rot="10827284">
          <a:off x="1236399" y="4445880"/>
          <a:ext cx="2114193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72A2-37DB-4431-826A-1410317FFC77}">
      <dsp:nvSpPr>
        <dsp:cNvPr id="0" name=""/>
        <dsp:cNvSpPr/>
      </dsp:nvSpPr>
      <dsp:spPr>
        <a:xfrm>
          <a:off x="-33202" y="4062020"/>
          <a:ext cx="2424810" cy="10765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Диагностика </a:t>
          </a:r>
          <a:r>
            <a:rPr lang="ru-RU" sz="1800" b="1" kern="1200" dirty="0" err="1" smtClean="0">
              <a:solidFill>
                <a:schemeClr val="tx1"/>
              </a:solidFill>
            </a:rPr>
            <a:t>профкомпетентности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-1672" y="4093550"/>
        <a:ext cx="2361750" cy="1013449"/>
      </dsp:txXfrm>
    </dsp:sp>
    <dsp:sp modelId="{49F4A106-6BC2-44B4-A034-A5A2907666CA}">
      <dsp:nvSpPr>
        <dsp:cNvPr id="0" name=""/>
        <dsp:cNvSpPr/>
      </dsp:nvSpPr>
      <dsp:spPr>
        <a:xfrm rot="11826371">
          <a:off x="990856" y="3430298"/>
          <a:ext cx="2403110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804EF-80F5-4585-882D-90C7A3640454}">
      <dsp:nvSpPr>
        <dsp:cNvPr id="0" name=""/>
        <dsp:cNvSpPr/>
      </dsp:nvSpPr>
      <dsp:spPr>
        <a:xfrm>
          <a:off x="0" y="2812547"/>
          <a:ext cx="2088024" cy="10765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НИКО</a:t>
          </a:r>
          <a:endParaRPr lang="ru-RU" sz="1200" b="1" kern="1200" dirty="0" smtClean="0">
            <a:solidFill>
              <a:schemeClr val="tx1"/>
            </a:solidFill>
          </a:endParaRPr>
        </a:p>
      </dsp:txBody>
      <dsp:txXfrm>
        <a:off x="31530" y="2844077"/>
        <a:ext cx="2024964" cy="1013449"/>
      </dsp:txXfrm>
    </dsp:sp>
    <dsp:sp modelId="{1C8C9F6D-02AF-421C-91B4-CE1512975681}">
      <dsp:nvSpPr>
        <dsp:cNvPr id="0" name=""/>
        <dsp:cNvSpPr/>
      </dsp:nvSpPr>
      <dsp:spPr>
        <a:xfrm rot="12996344">
          <a:off x="1257929" y="2732190"/>
          <a:ext cx="2541665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C48D-105A-48EF-9EDF-CBE412E06502}">
      <dsp:nvSpPr>
        <dsp:cNvPr id="0" name=""/>
        <dsp:cNvSpPr/>
      </dsp:nvSpPr>
      <dsp:spPr>
        <a:xfrm>
          <a:off x="554716" y="1710064"/>
          <a:ext cx="1907749" cy="10765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ВПР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586246" y="1741594"/>
        <a:ext cx="1844689" cy="1013449"/>
      </dsp:txXfrm>
    </dsp:sp>
    <dsp:sp modelId="{08F0DCD2-D3AB-4700-B714-CDB24C5E5480}">
      <dsp:nvSpPr>
        <dsp:cNvPr id="0" name=""/>
        <dsp:cNvSpPr/>
      </dsp:nvSpPr>
      <dsp:spPr>
        <a:xfrm rot="14716458">
          <a:off x="2003204" y="1973013"/>
          <a:ext cx="2776482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8AB72-5C3B-456A-9760-70A2635F13DA}">
      <dsp:nvSpPr>
        <dsp:cNvPr id="0" name=""/>
        <dsp:cNvSpPr/>
      </dsp:nvSpPr>
      <dsp:spPr>
        <a:xfrm>
          <a:off x="1730731" y="447724"/>
          <a:ext cx="2160096" cy="10765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ГИА</a:t>
          </a:r>
          <a:endParaRPr lang="ru-RU" sz="900" b="1" kern="1200" dirty="0" smtClean="0">
            <a:solidFill>
              <a:schemeClr val="tx1"/>
            </a:solidFill>
          </a:endParaRPr>
        </a:p>
      </dsp:txBody>
      <dsp:txXfrm>
        <a:off x="1762261" y="479254"/>
        <a:ext cx="2097036" cy="1013449"/>
      </dsp:txXfrm>
    </dsp:sp>
    <dsp:sp modelId="{0859CFF5-76DA-49C0-B85E-0C39F0725170}">
      <dsp:nvSpPr>
        <dsp:cNvPr id="0" name=""/>
        <dsp:cNvSpPr/>
      </dsp:nvSpPr>
      <dsp:spPr>
        <a:xfrm rot="20233121">
          <a:off x="5256660" y="3231277"/>
          <a:ext cx="2370431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C020-0D2D-4784-8C07-096F13A84CDD}">
      <dsp:nvSpPr>
        <dsp:cNvPr id="0" name=""/>
        <dsp:cNvSpPr/>
      </dsp:nvSpPr>
      <dsp:spPr>
        <a:xfrm>
          <a:off x="6389926" y="2335372"/>
          <a:ext cx="2289412" cy="14218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Рефлексия и самооценка педагога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6431569" y="2377015"/>
        <a:ext cx="2206126" cy="1338524"/>
      </dsp:txXfrm>
    </dsp:sp>
    <dsp:sp modelId="{643F5D19-AF35-4024-8CBE-D0FADBA8E0C8}">
      <dsp:nvSpPr>
        <dsp:cNvPr id="0" name=""/>
        <dsp:cNvSpPr/>
      </dsp:nvSpPr>
      <dsp:spPr>
        <a:xfrm rot="18925117">
          <a:off x="4662142" y="2302962"/>
          <a:ext cx="3067077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34122-7AAF-4F1A-B872-BE2A10FFF462}">
      <dsp:nvSpPr>
        <dsp:cNvPr id="0" name=""/>
        <dsp:cNvSpPr/>
      </dsp:nvSpPr>
      <dsp:spPr>
        <a:xfrm>
          <a:off x="6140701" y="962216"/>
          <a:ext cx="2294498" cy="10765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Диагностика в БРИОП при повышении квалификации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6172231" y="993746"/>
        <a:ext cx="2231438" cy="1013449"/>
      </dsp:txXfrm>
    </dsp:sp>
    <dsp:sp modelId="{9C49EBBE-112C-4CEF-8D9F-8FBFA2F9DCCB}">
      <dsp:nvSpPr>
        <dsp:cNvPr id="0" name=""/>
        <dsp:cNvSpPr/>
      </dsp:nvSpPr>
      <dsp:spPr>
        <a:xfrm rot="16785346">
          <a:off x="3534270" y="1955331"/>
          <a:ext cx="2536265" cy="547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76ED-BBBE-4F9B-A160-54679744E7DD}">
      <dsp:nvSpPr>
        <dsp:cNvPr id="0" name=""/>
        <dsp:cNvSpPr/>
      </dsp:nvSpPr>
      <dsp:spPr>
        <a:xfrm>
          <a:off x="4009195" y="447726"/>
          <a:ext cx="2086032" cy="10765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Диагностика </a:t>
          </a:r>
          <a:r>
            <a:rPr lang="ru-RU" sz="1600" b="1" kern="1200" dirty="0" err="1" smtClean="0">
              <a:solidFill>
                <a:schemeClr val="tx1"/>
              </a:solidFill>
            </a:rPr>
            <a:t>профкомпетенций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в рамках проектов и программ </a:t>
          </a:r>
        </a:p>
        <a:p>
          <a:pPr lvl="0" algn="ctr">
            <a:spcBef>
              <a:spcPct val="0"/>
            </a:spcBef>
          </a:pPr>
          <a:endParaRPr lang="ru-RU" sz="900" b="1" kern="1200" dirty="0">
            <a:solidFill>
              <a:schemeClr val="tx1"/>
            </a:solidFill>
          </a:endParaRPr>
        </a:p>
      </dsp:txBody>
      <dsp:txXfrm>
        <a:off x="4040725" y="479256"/>
        <a:ext cx="2022972" cy="1013449"/>
      </dsp:txXfrm>
    </dsp:sp>
    <dsp:sp modelId="{2A076B85-0CB4-4972-9C90-ACD42BEB9297}">
      <dsp:nvSpPr>
        <dsp:cNvPr id="0" name=""/>
        <dsp:cNvSpPr/>
      </dsp:nvSpPr>
      <dsp:spPr>
        <a:xfrm rot="10845923">
          <a:off x="5493149" y="4302461"/>
          <a:ext cx="2097352" cy="547866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3F307-49A0-446F-AD85-5ABCCF56208D}">
      <dsp:nvSpPr>
        <dsp:cNvPr id="0" name=""/>
        <dsp:cNvSpPr/>
      </dsp:nvSpPr>
      <dsp:spPr>
        <a:xfrm>
          <a:off x="6385098" y="3832910"/>
          <a:ext cx="2326982" cy="1351665"/>
        </a:xfrm>
        <a:prstGeom prst="roundRect">
          <a:avLst>
            <a:gd name="adj" fmla="val 10000"/>
          </a:avLst>
        </a:prstGeom>
        <a:solidFill>
          <a:srgbClr val="B353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ПЛАН-ПРОСПЕКТ БРИОП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424687" y="3872499"/>
        <a:ext cx="2247804" cy="1272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D9726-49F8-4E10-A0B6-4C119E4547A4}">
      <dsp:nvSpPr>
        <dsp:cNvPr id="0" name=""/>
        <dsp:cNvSpPr/>
      </dsp:nvSpPr>
      <dsp:spPr>
        <a:xfrm>
          <a:off x="916181" y="389507"/>
          <a:ext cx="2845603" cy="27786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DEFEB-99E6-4372-A9FB-63234505C463}">
      <dsp:nvSpPr>
        <dsp:cNvPr id="0" name=""/>
        <dsp:cNvSpPr/>
      </dsp:nvSpPr>
      <dsp:spPr>
        <a:xfrm>
          <a:off x="1427032" y="1149281"/>
          <a:ext cx="1813328" cy="122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Муниципальная методическая служба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1427032" y="1149281"/>
        <a:ext cx="1813328" cy="1227431"/>
      </dsp:txXfrm>
    </dsp:sp>
    <dsp:sp modelId="{44BF9165-745F-4FAF-8731-3082E83EA7E5}">
      <dsp:nvSpPr>
        <dsp:cNvPr id="0" name=""/>
        <dsp:cNvSpPr/>
      </dsp:nvSpPr>
      <dsp:spPr>
        <a:xfrm>
          <a:off x="575268" y="2148209"/>
          <a:ext cx="2338999" cy="23393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349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E4886-3474-4100-B2DF-465F7E39DC95}">
      <dsp:nvSpPr>
        <dsp:cNvPr id="0" name=""/>
        <dsp:cNvSpPr/>
      </dsp:nvSpPr>
      <dsp:spPr>
        <a:xfrm>
          <a:off x="1094899" y="3000563"/>
          <a:ext cx="1299737" cy="6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Список тем на повышение квалификации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1094899" y="3000563"/>
        <a:ext cx="1299737" cy="649713"/>
      </dsp:txXfrm>
    </dsp:sp>
    <dsp:sp modelId="{5B925FE8-02E4-4DA9-AEC5-8C9AB93FFE79}">
      <dsp:nvSpPr>
        <dsp:cNvPr id="0" name=""/>
        <dsp:cNvSpPr/>
      </dsp:nvSpPr>
      <dsp:spPr>
        <a:xfrm>
          <a:off x="1263956" y="3492462"/>
          <a:ext cx="2264436" cy="23318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4570-5A0B-4225-9FD6-13A1BF2095E1}">
      <dsp:nvSpPr>
        <dsp:cNvPr id="0" name=""/>
        <dsp:cNvSpPr/>
      </dsp:nvSpPr>
      <dsp:spPr>
        <a:xfrm>
          <a:off x="1744988" y="4354415"/>
          <a:ext cx="1299737" cy="6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B050"/>
            </a:solidFill>
          </a:endParaRPr>
        </a:p>
      </dsp:txBody>
      <dsp:txXfrm>
        <a:off x="1744988" y="4354415"/>
        <a:ext cx="1299737" cy="649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EC3F7-559A-4F83-95E2-F355D051BBF6}">
      <dsp:nvSpPr>
        <dsp:cNvPr id="0" name=""/>
        <dsp:cNvSpPr/>
      </dsp:nvSpPr>
      <dsp:spPr>
        <a:xfrm>
          <a:off x="2160243" y="2575456"/>
          <a:ext cx="1551321" cy="141420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План- проспект</a:t>
          </a:r>
          <a:endParaRPr lang="ru-RU" sz="2000" b="1" kern="1200" dirty="0"/>
        </a:p>
      </dsp:txBody>
      <dsp:txXfrm>
        <a:off x="2387429" y="2782562"/>
        <a:ext cx="1096949" cy="999994"/>
      </dsp:txXfrm>
    </dsp:sp>
    <dsp:sp modelId="{3E9EEFC2-FA5B-4FA4-BA09-FA8C5819DF64}">
      <dsp:nvSpPr>
        <dsp:cNvPr id="0" name=""/>
        <dsp:cNvSpPr/>
      </dsp:nvSpPr>
      <dsp:spPr>
        <a:xfrm rot="14627807">
          <a:off x="2198909" y="2359786"/>
          <a:ext cx="58200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82002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5361" y="2361761"/>
        <a:ext cx="29100" cy="29100"/>
      </dsp:txXfrm>
    </dsp:sp>
    <dsp:sp modelId="{3F91BA31-AAC3-4A60-ACE2-C63A0AD227DA}">
      <dsp:nvSpPr>
        <dsp:cNvPr id="0" name=""/>
        <dsp:cNvSpPr/>
      </dsp:nvSpPr>
      <dsp:spPr>
        <a:xfrm>
          <a:off x="1207731" y="638123"/>
          <a:ext cx="1616991" cy="155134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образовательные программы</a:t>
          </a:r>
          <a:endParaRPr lang="ru-RU" sz="1400" b="1" kern="1200" dirty="0"/>
        </a:p>
      </dsp:txBody>
      <dsp:txXfrm>
        <a:off x="1444534" y="865312"/>
        <a:ext cx="1143385" cy="1096965"/>
      </dsp:txXfrm>
    </dsp:sp>
    <dsp:sp modelId="{A8691A22-7343-4DCE-9E01-232D0F7EF0F4}">
      <dsp:nvSpPr>
        <dsp:cNvPr id="0" name=""/>
        <dsp:cNvSpPr/>
      </dsp:nvSpPr>
      <dsp:spPr>
        <a:xfrm rot="21166498">
          <a:off x="3702282" y="3138721"/>
          <a:ext cx="47575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75750" y="1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8264" y="3143353"/>
        <a:ext cx="23787" cy="23787"/>
      </dsp:txXfrm>
    </dsp:sp>
    <dsp:sp modelId="{67930055-0291-4C14-8BD4-6102CB2C36A8}">
      <dsp:nvSpPr>
        <dsp:cNvPr id="0" name=""/>
        <dsp:cNvSpPr/>
      </dsp:nvSpPr>
      <dsp:spPr>
        <a:xfrm rot="1807125">
          <a:off x="4169460" y="2279817"/>
          <a:ext cx="1556201" cy="1495434"/>
        </a:xfrm>
        <a:prstGeom prst="ellipse">
          <a:avLst/>
        </a:prstGeom>
        <a:solidFill>
          <a:srgbClr val="3DCF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Вариативные модули  программ</a:t>
          </a:r>
          <a:endParaRPr lang="ru-RU" sz="1600" b="1" kern="1200" dirty="0"/>
        </a:p>
      </dsp:txBody>
      <dsp:txXfrm>
        <a:off x="4397360" y="2498818"/>
        <a:ext cx="1100401" cy="1057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905F4-99F9-4375-BA45-91D00721065A}">
      <dsp:nvSpPr>
        <dsp:cNvPr id="0" name=""/>
        <dsp:cNvSpPr/>
      </dsp:nvSpPr>
      <dsp:spPr>
        <a:xfrm>
          <a:off x="1189442" y="1331087"/>
          <a:ext cx="1453763" cy="145376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РИПы</a:t>
          </a:r>
          <a:r>
            <a:rPr lang="ru-RU" sz="1600" kern="1200" dirty="0" smtClean="0"/>
            <a:t> </a:t>
          </a:r>
          <a:endParaRPr lang="ru-RU" sz="1200" kern="1200" dirty="0"/>
        </a:p>
      </dsp:txBody>
      <dsp:txXfrm>
        <a:off x="1481713" y="1671624"/>
        <a:ext cx="869221" cy="747264"/>
      </dsp:txXfrm>
    </dsp:sp>
    <dsp:sp modelId="{3D480392-DBC0-4D42-A129-8185B449DDB1}">
      <dsp:nvSpPr>
        <dsp:cNvPr id="0" name=""/>
        <dsp:cNvSpPr/>
      </dsp:nvSpPr>
      <dsp:spPr>
        <a:xfrm>
          <a:off x="203775" y="930974"/>
          <a:ext cx="1232167" cy="117697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РУМО</a:t>
          </a:r>
          <a:endParaRPr lang="ru-RU" sz="1600" b="1" kern="1200" dirty="0"/>
        </a:p>
      </dsp:txBody>
      <dsp:txXfrm>
        <a:off x="508105" y="1229072"/>
        <a:ext cx="623507" cy="580781"/>
      </dsp:txXfrm>
    </dsp:sp>
    <dsp:sp modelId="{1B914868-7710-4738-97C3-4A877C1176E4}">
      <dsp:nvSpPr>
        <dsp:cNvPr id="0" name=""/>
        <dsp:cNvSpPr/>
      </dsp:nvSpPr>
      <dsp:spPr>
        <a:xfrm rot="20700000">
          <a:off x="915334" y="172622"/>
          <a:ext cx="1181299" cy="12000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Банк лучших практик</a:t>
          </a:r>
          <a:endParaRPr lang="ru-RU" sz="1200" kern="1200" dirty="0"/>
        </a:p>
      </dsp:txBody>
      <dsp:txXfrm rot="-20700000">
        <a:off x="1173314" y="436950"/>
        <a:ext cx="665340" cy="671429"/>
      </dsp:txXfrm>
    </dsp:sp>
    <dsp:sp modelId="{A65A07F0-BDE8-42CE-BD30-F47E313A41AA}">
      <dsp:nvSpPr>
        <dsp:cNvPr id="0" name=""/>
        <dsp:cNvSpPr/>
      </dsp:nvSpPr>
      <dsp:spPr>
        <a:xfrm>
          <a:off x="1061477" y="1120764"/>
          <a:ext cx="1860817" cy="1860817"/>
        </a:xfrm>
        <a:prstGeom prst="circularArrow">
          <a:avLst>
            <a:gd name="adj1" fmla="val 4687"/>
            <a:gd name="adj2" fmla="val 299029"/>
            <a:gd name="adj3" fmla="val 2462221"/>
            <a:gd name="adj4" fmla="val 15982804"/>
            <a:gd name="adj5" fmla="val 546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2F14F-44E3-44CF-8F12-C71E97A875BF}">
      <dsp:nvSpPr>
        <dsp:cNvPr id="0" name=""/>
        <dsp:cNvSpPr/>
      </dsp:nvSpPr>
      <dsp:spPr>
        <a:xfrm>
          <a:off x="98981" y="726174"/>
          <a:ext cx="1351999" cy="13519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3999-2DFB-47AA-9F15-ECB06FB5F90F}">
      <dsp:nvSpPr>
        <dsp:cNvPr id="0" name=""/>
        <dsp:cNvSpPr/>
      </dsp:nvSpPr>
      <dsp:spPr>
        <a:xfrm>
          <a:off x="696183" y="37804"/>
          <a:ext cx="1457728" cy="14577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62910B-A6AC-420D-B224-F8E876F83504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64E597-EDE3-4393-A8D2-7BB121D97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CC3B-1E4E-4BB8-A9BF-2019B36677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E8DB4-9BC2-427F-8D91-CBCC5EF5B474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1C798-A013-416E-BEB0-F1E89A786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7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9A0E4-5784-458C-8B79-D19EFE226355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A4675-2390-4BF8-BAD8-0801822CC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DE62A-DC1D-483E-BC0B-AD17CAEB937D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9ECE5-ACAF-4E8C-8FB2-2B71601D7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7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72A23-ACB6-4B64-836C-23127D5F16D2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01053-5EFC-46F1-9FE7-55A1A72B2E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2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93C1F-BC8A-45D1-9DD3-D43A9399E7AC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C99CF-CAF5-4A76-91CC-A11ACBDC4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3CD8A-20E5-4BEC-B262-F99766470AA2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58C0C-7D12-4D3F-BA99-0EC1F6F74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5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03D5A-B959-420C-8016-637103B1A7D2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8AA1-52B7-415A-A764-068718C5B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FBD12-B4FC-46AF-883F-E3A96E9FABD4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9169E-5D79-44EF-99F7-2C2FB9007A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92D0C-F476-4F5A-88B0-8D33E7EEFB0B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04618-6980-4D00-A38C-4CA38B6BD6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4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32BB0-AB6B-4AAE-AACE-2B9DC4F2ABB9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EAEA1-BD7B-4574-95CE-E26D9C122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3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719E5-E9D8-4655-920B-CD486CE9FE5B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DC5A-ED54-4AE2-87CD-70A899C276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4C7A8E-B73F-4951-B9EB-DD11762E7273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28BA33-D5A0-4D02-AD32-F9193AD2A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308" y="188640"/>
            <a:ext cx="6192491" cy="93610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1800" b="1" i="1" dirty="0" smtClean="0"/>
              <a:t>ГАУ ДПО РБ «Бурятский республиканский институт образовательной политики»</a:t>
            </a:r>
            <a:endParaRPr lang="ru-RU" sz="1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3924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	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8" y="2564904"/>
            <a:ext cx="35283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12050" y="188640"/>
            <a:ext cx="2314797" cy="2088232"/>
            <a:chOff x="421506" y="519831"/>
            <a:chExt cx="2458813" cy="241794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95937" y="2636912"/>
            <a:ext cx="4608512" cy="30963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/>
              <a:t>«Научно- методическое сопровождение процедуры аттестации педагога»</a:t>
            </a:r>
            <a:r>
              <a:rPr lang="ru-RU" sz="2400" b="1" i="1" dirty="0" smtClean="0"/>
              <a:t> </a:t>
            </a:r>
          </a:p>
          <a:p>
            <a:endParaRPr lang="ru-RU" sz="2400" b="1" i="1" dirty="0" smtClean="0"/>
          </a:p>
          <a:p>
            <a:r>
              <a:rPr lang="ru-RU" sz="1800" b="1" i="1" dirty="0" err="1" smtClean="0"/>
              <a:t>Эржена</a:t>
            </a:r>
            <a:r>
              <a:rPr lang="ru-RU" sz="1800" b="1" i="1" dirty="0" smtClean="0"/>
              <a:t> </a:t>
            </a:r>
            <a:r>
              <a:rPr lang="ru-RU" sz="1800" b="1" i="1" dirty="0"/>
              <a:t>Валерьевна </a:t>
            </a:r>
            <a:r>
              <a:rPr lang="ru-RU" sz="1800" b="1" i="1" dirty="0" err="1"/>
              <a:t>Цыбикова</a:t>
            </a:r>
            <a:r>
              <a:rPr lang="ru-RU" sz="1800" dirty="0"/>
              <a:t>, к.б.н</a:t>
            </a:r>
            <a:r>
              <a:rPr lang="ru-RU" sz="1800" dirty="0" smtClean="0"/>
              <a:t>., доцент,  проректор </a:t>
            </a:r>
            <a:r>
              <a:rPr lang="ru-RU" sz="1800" dirty="0"/>
              <a:t>по образовательной </a:t>
            </a:r>
            <a:r>
              <a:rPr lang="ru-RU" sz="1800" dirty="0" smtClean="0"/>
              <a:t>деятельности ГАУ ДПО РБ «БРИОП»</a:t>
            </a:r>
            <a:endParaRPr lang="ru-RU" sz="1800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339751" y="6021288"/>
            <a:ext cx="4176465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i="1" dirty="0" smtClean="0"/>
              <a:t>Улан-Удэ, 11 сентября 2018 г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257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463855" cy="864096"/>
          </a:xfrm>
          <a:solidFill>
            <a:schemeClr val="accent6"/>
          </a:solidFill>
          <a:ln>
            <a:solidFill>
              <a:schemeClr val="tx2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Выявление профессиональных дефицитов и образовательных потребностей педагогических и управленческих кадров </a:t>
            </a:r>
            <a:br>
              <a:rPr lang="ru-RU" sz="2000" b="1" dirty="0" smtClean="0"/>
            </a:br>
            <a:r>
              <a:rPr lang="ru-RU" sz="2000" b="1" dirty="0" smtClean="0"/>
              <a:t>в системе образования Республики Бурятия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96752"/>
          <a:ext cx="8679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500" y="285750"/>
            <a:ext cx="6000750" cy="12858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14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587727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5436096" y="5589240"/>
            <a:ext cx="1368152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395536" y="188640"/>
          <a:ext cx="4392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углом вверх 3"/>
          <p:cNvSpPr/>
          <p:nvPr/>
        </p:nvSpPr>
        <p:spPr>
          <a:xfrm>
            <a:off x="4139952" y="4077072"/>
            <a:ext cx="2304256" cy="1008112"/>
          </a:xfrm>
          <a:prstGeom prst="bentUpArrow">
            <a:avLst/>
          </a:prstGeom>
          <a:solidFill>
            <a:srgbClr val="62A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275856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3777" y="3967893"/>
            <a:ext cx="1841152" cy="176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05" y="116632"/>
            <a:ext cx="1892409" cy="1589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4507" y="4221088"/>
            <a:ext cx="1804640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0232" y="91851"/>
            <a:ext cx="2231529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44208" y="4653136"/>
            <a:ext cx="2475138" cy="207111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782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БРИОП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оценочных процедур в организации системы учительского роста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Группа 75"/>
          <p:cNvGrpSpPr>
            <a:grpSpLocks/>
          </p:cNvGrpSpPr>
          <p:nvPr/>
        </p:nvGrpSpPr>
        <p:grpSpPr bwMode="auto">
          <a:xfrm>
            <a:off x="571500" y="1928813"/>
            <a:ext cx="7786688" cy="4286250"/>
            <a:chOff x="571472" y="1928802"/>
            <a:chExt cx="7786742" cy="42862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71472" y="4572007"/>
              <a:ext cx="2025664" cy="50006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Межкурсовой период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357422" y="3643314"/>
              <a:ext cx="2000264" cy="6429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Период повышения квалификации</a:t>
              </a:r>
            </a:p>
          </p:txBody>
        </p:sp>
        <p:grpSp>
          <p:nvGrpSpPr>
            <p:cNvPr id="9228" name="Группа 52"/>
            <p:cNvGrpSpPr>
              <a:grpSpLocks/>
            </p:cNvGrpSpPr>
            <p:nvPr/>
          </p:nvGrpSpPr>
          <p:grpSpPr bwMode="auto">
            <a:xfrm>
              <a:off x="1142976" y="2786058"/>
              <a:ext cx="6643734" cy="2501918"/>
              <a:chOff x="1142976" y="2786058"/>
              <a:chExt cx="6643734" cy="250191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142976" y="5286388"/>
                <a:ext cx="1500198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 flipH="1" flipV="1">
                <a:off x="2178827" y="4820454"/>
                <a:ext cx="928694" cy="31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643174" y="4357694"/>
                <a:ext cx="1785949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 flipH="1" flipV="1">
                <a:off x="4035421" y="3963991"/>
                <a:ext cx="785819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4429124" y="3571876"/>
                <a:ext cx="178595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822165" y="3178967"/>
                <a:ext cx="787406" cy="15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>
                <a:off x="6215074" y="2786058"/>
                <a:ext cx="1571636" cy="158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Скругленный прямоугольник 53"/>
            <p:cNvSpPr/>
            <p:nvPr/>
          </p:nvSpPr>
          <p:spPr>
            <a:xfrm>
              <a:off x="6215074" y="1928802"/>
              <a:ext cx="1928825" cy="64294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/>
                <a:t>Аттестация </a:t>
              </a:r>
              <a:endParaRPr lang="ru-RU" sz="1400" b="1" dirty="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4214810" y="2928934"/>
              <a:ext cx="1954226" cy="50006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Межкурсовой период</a:t>
              </a: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 flipV="1">
              <a:off x="1142976" y="3000371"/>
              <a:ext cx="7215238" cy="3214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32" name="TextBox 58"/>
            <p:cNvSpPr txBox="1">
              <a:spLocks noChangeArrowheads="1"/>
            </p:cNvSpPr>
            <p:nvPr/>
          </p:nvSpPr>
          <p:spPr bwMode="auto">
            <a:xfrm rot="-1456345">
              <a:off x="2853521" y="4801237"/>
              <a:ext cx="39568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Профессиональное развитие педагога</a:t>
              </a:r>
            </a:p>
          </p:txBody>
        </p:sp>
      </p:grpSp>
      <p:grpSp>
        <p:nvGrpSpPr>
          <p:cNvPr id="9220" name="Группа 77"/>
          <p:cNvGrpSpPr>
            <a:grpSpLocks/>
          </p:cNvGrpSpPr>
          <p:nvPr/>
        </p:nvGrpSpPr>
        <p:grpSpPr bwMode="auto">
          <a:xfrm>
            <a:off x="365125" y="1714500"/>
            <a:ext cx="4635500" cy="1928813"/>
            <a:chOff x="-134945" y="1500174"/>
            <a:chExt cx="4635507" cy="1928826"/>
          </a:xfrm>
        </p:grpSpPr>
        <p:cxnSp>
          <p:nvCxnSpPr>
            <p:cNvPr id="61" name="Прямая со стрелкой 60"/>
            <p:cNvCxnSpPr/>
            <p:nvPr/>
          </p:nvCxnSpPr>
          <p:spPr>
            <a:xfrm rot="16200000" flipH="1">
              <a:off x="964399" y="2964654"/>
              <a:ext cx="571504" cy="3571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rot="16200000" flipH="1">
              <a:off x="1893088" y="2464588"/>
              <a:ext cx="642942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rot="16200000" flipH="1">
              <a:off x="2964652" y="2035960"/>
              <a:ext cx="642942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rot="16200000" flipH="1">
              <a:off x="3929059" y="1643051"/>
              <a:ext cx="714380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225" name="TextBox 66"/>
            <p:cNvSpPr txBox="1">
              <a:spLocks noChangeArrowheads="1"/>
            </p:cNvSpPr>
            <p:nvPr/>
          </p:nvSpPr>
          <p:spPr bwMode="auto">
            <a:xfrm rot="-1456345">
              <a:off x="-134945" y="1762006"/>
              <a:ext cx="42513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Результаты оценочных процедур, </a:t>
              </a:r>
            </a:p>
            <a:p>
              <a:pPr algn="ctr"/>
              <a:r>
                <a:rPr lang="ru-RU" dirty="0">
                  <a:solidFill>
                    <a:srgbClr val="FF0000"/>
                  </a:solidFill>
                  <a:latin typeface="Calibri" pitchFamily="34" charset="0"/>
                </a:rPr>
                <a:t>профессионально-личностная рефлексия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«Учительский рост» на основе результатов оценочных процедур и профессионально-личностной рефлексии в межкурсовой период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1285875"/>
            <a:ext cx="8072438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Межкурсовой период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Цель – развитие профессиональной компетентности на основе выявленных и освоенных способов деятельности, взаимообогащение в сетевых профессиональных сообществах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4786313"/>
            <a:ext cx="8286750" cy="500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Диагностика </a:t>
            </a:r>
            <a:r>
              <a:rPr lang="ru-RU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i="1" dirty="0">
                <a:solidFill>
                  <a:schemeClr val="tx1"/>
                </a:solidFill>
              </a:rPr>
              <a:t>(конкурсы, проекты, стажировки и т д.)</a:t>
            </a:r>
            <a:endParaRPr lang="ru-RU" i="1" dirty="0"/>
          </a:p>
        </p:txBody>
      </p:sp>
      <p:grpSp>
        <p:nvGrpSpPr>
          <p:cNvPr id="10245" name="Группа 89"/>
          <p:cNvGrpSpPr>
            <a:grpSpLocks/>
          </p:cNvGrpSpPr>
          <p:nvPr/>
        </p:nvGrpSpPr>
        <p:grpSpPr bwMode="auto">
          <a:xfrm>
            <a:off x="142875" y="2214563"/>
            <a:ext cx="4857750" cy="2214562"/>
            <a:chOff x="6357950" y="2214554"/>
            <a:chExt cx="2643206" cy="3857652"/>
          </a:xfrm>
        </p:grpSpPr>
        <p:sp>
          <p:nvSpPr>
            <p:cNvPr id="17" name="Овал 16"/>
            <p:cNvSpPr/>
            <p:nvPr/>
          </p:nvSpPr>
          <p:spPr>
            <a:xfrm>
              <a:off x="7000612" y="2214554"/>
              <a:ext cx="1286188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Закрепление «наставника»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929189" y="3215608"/>
              <a:ext cx="1000272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Обмен опытом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357950" y="3143709"/>
              <a:ext cx="1071967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Самообразование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500748" y="5143051"/>
              <a:ext cx="1500408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Профессиональная  экспертиза результатов  ПК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rot="10800000" flipV="1">
              <a:off x="6715560" y="2786979"/>
              <a:ext cx="214221" cy="248881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16200000" flipH="1">
              <a:off x="7000670" y="4070938"/>
              <a:ext cx="1714512" cy="285915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6200000" flipV="1">
              <a:off x="8305317" y="2876108"/>
              <a:ext cx="248881" cy="14252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6536764" y="4251864"/>
              <a:ext cx="356728" cy="14252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>
              <a:off x="8215466" y="4643043"/>
              <a:ext cx="716225" cy="172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18" idx="2"/>
            </p:cNvCxnSpPr>
            <p:nvPr/>
          </p:nvCxnSpPr>
          <p:spPr>
            <a:xfrm rot="10800000">
              <a:off x="7500748" y="3680186"/>
              <a:ext cx="428441" cy="0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6643866" y="4429593"/>
              <a:ext cx="1071103" cy="92915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/>
                <a:t>Стажировки</a:t>
              </a:r>
            </a:p>
          </p:txBody>
        </p:sp>
        <p:cxnSp>
          <p:nvCxnSpPr>
            <p:cNvPr id="84" name="Прямая со стрелкой 83"/>
            <p:cNvCxnSpPr/>
            <p:nvPr/>
          </p:nvCxnSpPr>
          <p:spPr>
            <a:xfrm rot="16200000" flipH="1">
              <a:off x="7144544" y="5430104"/>
              <a:ext cx="284831" cy="285916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 rot="5400000">
              <a:off x="7644045" y="4144856"/>
              <a:ext cx="428627" cy="428441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46" name="Группа 71"/>
          <p:cNvGrpSpPr>
            <a:grpSpLocks/>
          </p:cNvGrpSpPr>
          <p:nvPr/>
        </p:nvGrpSpPr>
        <p:grpSpPr bwMode="auto">
          <a:xfrm>
            <a:off x="357188" y="5357813"/>
            <a:ext cx="8572500" cy="714375"/>
            <a:chOff x="357158" y="5500701"/>
            <a:chExt cx="8572560" cy="71438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57158" y="5500701"/>
              <a:ext cx="8572560" cy="7143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Региональная система выявления профессиональных дефицитов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и образовательных потребностей педагогических кадров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(независимые оценочные процедуры, профессионально-личностная рефлексия)</a:t>
              </a:r>
            </a:p>
          </p:txBody>
        </p:sp>
        <p:grpSp>
          <p:nvGrpSpPr>
            <p:cNvPr id="10255" name="Группа 70"/>
            <p:cNvGrpSpPr>
              <a:grpSpLocks/>
            </p:cNvGrpSpPr>
            <p:nvPr/>
          </p:nvGrpSpPr>
          <p:grpSpPr bwMode="auto">
            <a:xfrm>
              <a:off x="1285852" y="5715016"/>
              <a:ext cx="7215238" cy="357190"/>
              <a:chOff x="1285852" y="5715016"/>
              <a:chExt cx="7215238" cy="357190"/>
            </a:xfrm>
          </p:grpSpPr>
          <p:sp>
            <p:nvSpPr>
              <p:cNvPr id="52" name="Стрелка вверх 51"/>
              <p:cNvSpPr/>
              <p:nvPr/>
            </p:nvSpPr>
            <p:spPr>
              <a:xfrm>
                <a:off x="1285851" y="5715015"/>
                <a:ext cx="214314" cy="357190"/>
              </a:xfrm>
              <a:prstGeom prst="upArrow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Стрелка вверх 52"/>
              <p:cNvSpPr/>
              <p:nvPr/>
            </p:nvSpPr>
            <p:spPr>
              <a:xfrm>
                <a:off x="8286775" y="5715015"/>
                <a:ext cx="214314" cy="357190"/>
              </a:xfrm>
              <a:prstGeom prst="upArrow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7" name="Двойная стрелка влево/вправо 26"/>
          <p:cNvSpPr/>
          <p:nvPr/>
        </p:nvSpPr>
        <p:spPr>
          <a:xfrm>
            <a:off x="428625" y="6143625"/>
            <a:ext cx="8358188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4857750" y="2071688"/>
            <a:ext cx="500063" cy="26431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357813" y="3267075"/>
            <a:ext cx="785813" cy="357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95474060"/>
              </p:ext>
            </p:extLst>
          </p:nvPr>
        </p:nvGraphicFramePr>
        <p:xfrm>
          <a:off x="6286512" y="1785926"/>
          <a:ext cx="2643206" cy="282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251" name="Группа 30"/>
          <p:cNvGrpSpPr>
            <a:grpSpLocks/>
          </p:cNvGrpSpPr>
          <p:nvPr/>
        </p:nvGrpSpPr>
        <p:grpSpPr bwMode="auto">
          <a:xfrm>
            <a:off x="5121273" y="1866899"/>
            <a:ext cx="1571625" cy="1247775"/>
            <a:chOff x="203775" y="930974"/>
            <a:chExt cx="1232167" cy="1176977"/>
          </a:xfrm>
        </p:grpSpPr>
        <p:sp>
          <p:nvSpPr>
            <p:cNvPr id="32" name=" 3"/>
            <p:cNvSpPr/>
            <p:nvPr/>
          </p:nvSpPr>
          <p:spPr>
            <a:xfrm>
              <a:off x="203775" y="930974"/>
              <a:ext cx="1232167" cy="1176977"/>
            </a:xfrm>
            <a:prstGeom prst="gear6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 4"/>
            <p:cNvSpPr/>
            <p:nvPr/>
          </p:nvSpPr>
          <p:spPr>
            <a:xfrm>
              <a:off x="508706" y="1228961"/>
              <a:ext cx="622307" cy="5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/>
                <a:t>Школа молодого учителя</a:t>
              </a:r>
              <a:endParaRPr lang="ru-RU" sz="1000" b="1" dirty="0"/>
            </a:p>
          </p:txBody>
        </p: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6153150" y="3795713"/>
            <a:ext cx="1571625" cy="1247775"/>
            <a:chOff x="203775" y="930974"/>
            <a:chExt cx="1232167" cy="1176977"/>
          </a:xfrm>
        </p:grpSpPr>
        <p:sp>
          <p:nvSpPr>
            <p:cNvPr id="35" name=" 3"/>
            <p:cNvSpPr/>
            <p:nvPr/>
          </p:nvSpPr>
          <p:spPr>
            <a:xfrm>
              <a:off x="203775" y="930974"/>
              <a:ext cx="1232167" cy="1176977"/>
            </a:xfrm>
            <a:prstGeom prst="gear6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 4"/>
            <p:cNvSpPr/>
            <p:nvPr/>
          </p:nvSpPr>
          <p:spPr>
            <a:xfrm>
              <a:off x="493781" y="1161264"/>
              <a:ext cx="726844" cy="58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Предметные ассоциации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Организация учительского роста на основе результатов оценочных процедур и профессионально-личностной рефлексии в период подготовки к прохождению курсов повышения квалификации</a:t>
            </a:r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1357313"/>
            <a:ext cx="7429500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Подготовительный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Цель: оформление образовательного запроса и заказ на повышение квалификации в системе  ИПК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8625" y="6143625"/>
            <a:ext cx="8358188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0" y="5143500"/>
            <a:ext cx="5000625" cy="500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Формирование  администрацией ОО технического задания  </a:t>
            </a:r>
            <a:r>
              <a:rPr lang="ru-RU" sz="1200" dirty="0"/>
              <a:t>на курсы ПК на основе выявленных профессиональных дефицитов педагога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50" y="5643563"/>
            <a:ext cx="5072063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Заявка</a:t>
            </a:r>
            <a:r>
              <a:rPr lang="ru-RU" sz="1200" dirty="0"/>
              <a:t> ММС на ПК педагогических кадров на основе кластерного </a:t>
            </a:r>
            <a:r>
              <a:rPr lang="ru-RU" sz="1200" dirty="0">
                <a:solidFill>
                  <a:schemeClr val="tx1"/>
                </a:solidFill>
              </a:rPr>
              <a:t>анализа результатов оценочных  процедур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</a:rPr>
              <a:t>(Муниципальная методическая служба</a:t>
            </a:r>
            <a:r>
              <a:rPr lang="ru-RU" sz="1100" dirty="0">
                <a:solidFill>
                  <a:schemeClr val="tx1"/>
                </a:solidFill>
              </a:rPr>
              <a:t>)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4572000"/>
            <a:ext cx="3286125" cy="1500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Обновление программ повышения квалификации (учебно-методических комплексов ) </a:t>
            </a:r>
            <a:r>
              <a:rPr lang="ru-RU" sz="1400" dirty="0"/>
              <a:t>с учетом  анализа результатов оценки и построение программ с учетом инвариантного и вариативного содержания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50" y="4500563"/>
            <a:ext cx="5000625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</a:rPr>
              <a:t>Формулирование  педагогом запроса на консультацию в период курсовой подготовки</a:t>
            </a:r>
            <a:endParaRPr lang="ru-RU" sz="1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2875" y="2214563"/>
            <a:ext cx="2214563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  <a:r>
              <a:rPr lang="ru-RU" sz="1100" b="1" dirty="0">
                <a:solidFill>
                  <a:srgbClr val="FF0000"/>
                </a:solidFill>
              </a:rPr>
              <a:t>предметных </a:t>
            </a:r>
            <a:r>
              <a:rPr lang="ru-RU" sz="1100" b="1" dirty="0"/>
              <a:t> квалификаций педагогических кадров по результатам независимых оценочных процедур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( </a:t>
            </a:r>
            <a:r>
              <a:rPr lang="ru-RU" sz="1100" b="1" dirty="0" smtClean="0">
                <a:solidFill>
                  <a:srgbClr val="FF0000"/>
                </a:solidFill>
              </a:rPr>
              <a:t>РЦОИ </a:t>
            </a:r>
            <a:r>
              <a:rPr lang="ru-RU" sz="1100" b="1" dirty="0" err="1" smtClean="0">
                <a:solidFill>
                  <a:srgbClr val="FF0000"/>
                </a:solidFill>
              </a:rPr>
              <a:t>иОКО</a:t>
            </a:r>
            <a:r>
              <a:rPr lang="ru-RU" sz="1100" b="1" dirty="0" smtClean="0">
                <a:solidFill>
                  <a:srgbClr val="FF0000"/>
                </a:solidFill>
              </a:rPr>
              <a:t>, </a:t>
            </a:r>
            <a:r>
              <a:rPr lang="ru-RU" sz="1100" b="1" dirty="0">
                <a:solidFill>
                  <a:srgbClr val="FF0000"/>
                </a:solidFill>
              </a:rPr>
              <a:t>Председатели предметных комиссий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5813" y="3857625"/>
            <a:ext cx="7429500" cy="571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Формирование перечня актуальных тематик программ 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</a:t>
            </a:r>
            <a:r>
              <a:rPr lang="ru-RU" sz="1100" b="1" dirty="0" smtClean="0"/>
              <a:t>)</a:t>
            </a:r>
            <a:endParaRPr lang="ru-RU" sz="11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28875" y="2214563"/>
            <a:ext cx="2286000" cy="13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  <a:r>
              <a:rPr lang="ru-RU" sz="1100" b="1" dirty="0">
                <a:solidFill>
                  <a:srgbClr val="FF0000"/>
                </a:solidFill>
              </a:rPr>
              <a:t>методических</a:t>
            </a:r>
            <a:r>
              <a:rPr lang="ru-RU" sz="1100" b="1" dirty="0"/>
              <a:t> квалификаций  педагогических кадров по результатам независимых оценочных процедур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БРИОП, </a:t>
            </a:r>
            <a:r>
              <a:rPr lang="ru-RU" sz="1100" b="1" dirty="0">
                <a:solidFill>
                  <a:srgbClr val="FF0000"/>
                </a:solidFill>
              </a:rPr>
              <a:t>предметные ассоциации, </a:t>
            </a:r>
            <a:r>
              <a:rPr lang="ru-RU" sz="1100" b="1" dirty="0" smtClean="0">
                <a:solidFill>
                  <a:srgbClr val="FF0000"/>
                </a:solidFill>
              </a:rPr>
              <a:t>РУМО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86313" y="2143125"/>
            <a:ext cx="2643187" cy="1571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Формулирование актуальных направлений повышения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0000"/>
                </a:solidFill>
              </a:rPr>
              <a:t>психолого-педагогических</a:t>
            </a:r>
            <a:r>
              <a:rPr lang="ru-RU" sz="1100" b="1" dirty="0"/>
              <a:t> квалификаций  педагогических кадров по результатам независимых оценочных процедур  и самоанализа педагога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БРИОП, </a:t>
            </a:r>
            <a:r>
              <a:rPr lang="ru-RU" sz="1100" b="1" dirty="0">
                <a:solidFill>
                  <a:srgbClr val="FF0000"/>
                </a:solidFill>
              </a:rPr>
              <a:t>предметные ассоциации, </a:t>
            </a:r>
            <a:r>
              <a:rPr lang="ru-RU" sz="1100" b="1" dirty="0" smtClean="0">
                <a:solidFill>
                  <a:srgbClr val="FF0000"/>
                </a:solidFill>
              </a:rPr>
              <a:t>РУМО</a:t>
            </a:r>
            <a:r>
              <a:rPr lang="ru-RU" sz="1100" b="1" dirty="0">
                <a:solidFill>
                  <a:srgbClr val="FF0000"/>
                </a:solidFill>
              </a:rPr>
              <a:t>, педагоги, направляемые на курсы</a:t>
            </a:r>
            <a:r>
              <a:rPr lang="ru-RU" sz="1100" b="1" dirty="0"/>
              <a:t>)</a:t>
            </a:r>
            <a:endParaRPr lang="ru-RU" sz="11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500938" y="2143125"/>
            <a:ext cx="1643062" cy="1357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Распорядительные документы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/>
              <a:t>Минобрнауки</a:t>
            </a:r>
            <a:r>
              <a:rPr lang="ru-RU" sz="1100" b="1" dirty="0"/>
              <a:t>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 </a:t>
            </a:r>
            <a:r>
              <a:rPr lang="ru-RU" sz="1100" b="1" dirty="0" smtClean="0"/>
              <a:t>(</a:t>
            </a:r>
            <a:r>
              <a:rPr lang="ru-RU" sz="1100" b="1" dirty="0" smtClean="0">
                <a:solidFill>
                  <a:srgbClr val="FF0000"/>
                </a:solidFill>
              </a:rPr>
              <a:t>отдел кадровой работы Минобразования РБ</a:t>
            </a:r>
            <a:r>
              <a:rPr lang="ru-RU" sz="1100" b="1" dirty="0" smtClean="0"/>
              <a:t>)</a:t>
            </a:r>
            <a:endParaRPr lang="ru-RU" sz="1100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714500" y="3643313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3571875" y="3571875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143500" y="3643313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7786688" y="3571875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1643063" y="4429125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4929188" y="4857750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5890072" flipH="1">
            <a:off x="3504407" y="5849143"/>
            <a:ext cx="171450" cy="277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8501063" y="5500688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Организация учительского роста на основе результатов оценочных процедур и профессионально-личностной рефлексии в период повышения квалификации в БРИОП</a:t>
            </a:r>
            <a:endParaRPr lang="ru-RU" sz="20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1357313"/>
            <a:ext cx="8001000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Курсы 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Цель – развитие профессиональных компетенций, устранение профессиональных дефицитов, мотивация к непрерывному развитию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8625" y="6143625"/>
            <a:ext cx="8358188" cy="64293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Преодоление профессиональных дефицитов педагога, самообразование, преемственность, непрерывность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2214563"/>
            <a:ext cx="3571875" cy="857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Входная  диагностика </a:t>
            </a:r>
            <a:r>
              <a:rPr lang="ru-RU" sz="1200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sz="1200" i="1" dirty="0">
                <a:solidFill>
                  <a:schemeClr val="tx1"/>
                </a:solidFill>
              </a:rPr>
              <a:t>(анкетирование, тестирование, самоанализ, формулирование запроса на консультацию и др.)</a:t>
            </a:r>
            <a:endParaRPr lang="ru-RU" sz="12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" y="5286375"/>
            <a:ext cx="7643813" cy="71437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Выходная  диагностика </a:t>
            </a:r>
            <a:r>
              <a:rPr lang="ru-RU" sz="1400" dirty="0">
                <a:solidFill>
                  <a:schemeClr val="tx1"/>
                </a:solidFill>
              </a:rPr>
              <a:t>уровня развития профессиональных компетенций педагога </a:t>
            </a:r>
            <a:r>
              <a:rPr lang="ru-RU" sz="1400" i="1" dirty="0">
                <a:solidFill>
                  <a:schemeClr val="tx1"/>
                </a:solidFill>
              </a:rPr>
              <a:t>(анкетирование, тестирование, самоанализ, удовлетворенность курсами ПК и др.)</a:t>
            </a:r>
            <a:endParaRPr lang="ru-RU" sz="14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2214563"/>
            <a:ext cx="3786187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Разработка пакета инструментов </a:t>
            </a:r>
            <a:r>
              <a:rPr lang="ru-RU" altLang="ru-RU" sz="1400" dirty="0">
                <a:solidFill>
                  <a:schemeClr val="tx1"/>
                </a:solidFill>
              </a:rPr>
              <a:t>для формирования и отслеживания уровня </a:t>
            </a:r>
            <a:r>
              <a:rPr lang="ru-RU" altLang="ru-RU" sz="1400" dirty="0" err="1">
                <a:solidFill>
                  <a:schemeClr val="tx1"/>
                </a:solidFill>
              </a:rPr>
              <a:t>сформированности</a:t>
            </a:r>
            <a:r>
              <a:rPr lang="ru-RU" altLang="ru-RU" sz="1400" dirty="0">
                <a:solidFill>
                  <a:schemeClr val="tx1"/>
                </a:solidFill>
              </a:rPr>
              <a:t> компетенций слушателей  курсов ПК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13" y="3500438"/>
            <a:ext cx="164306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Методический анализ лучших практик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8" y="3500438"/>
            <a:ext cx="1500187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Решение учебных кейсов</a:t>
            </a:r>
            <a:r>
              <a:rPr lang="ru-RU" sz="1050" dirty="0"/>
              <a:t>, простроенных на реальных документах школ и статистических данных результатов оценочных процедур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357813" y="3500438"/>
            <a:ext cx="1714500" cy="1500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Проектирование  заданий </a:t>
            </a:r>
            <a:r>
              <a:rPr lang="ru-RU" sz="1050" dirty="0"/>
              <a:t>(фрагментов уроков), направленных   достижение образовательных результатов в соответствии с ФГОС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928813" y="3500438"/>
            <a:ext cx="1643062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Методический анализ </a:t>
            </a:r>
            <a:r>
              <a:rPr lang="ru-RU" sz="1050" b="1" dirty="0">
                <a:solidFill>
                  <a:schemeClr val="tx1"/>
                </a:solidFill>
              </a:rPr>
              <a:t>основных ошибок </a:t>
            </a:r>
            <a:r>
              <a:rPr lang="ru-RU" sz="1050" dirty="0">
                <a:solidFill>
                  <a:schemeClr val="tx1"/>
                </a:solidFill>
              </a:rPr>
              <a:t>и типов заданий, выполнение которых вызвало наибольшую трудность у учащихся в процессе  оценочных процедур</a:t>
            </a:r>
            <a:endParaRPr lang="ru-RU" sz="105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57188" y="2500313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429125" y="26431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785938" y="3214688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571875" y="3214688"/>
            <a:ext cx="2143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072063" y="3214688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86563" y="3214688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750" y="3500438"/>
            <a:ext cx="1500188" cy="1500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/>
              <a:t>Разработка и экспертиза педагогических проектов и программ для апробации на РИП</a:t>
            </a:r>
            <a:endParaRPr lang="ru-RU" sz="1050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8215313" y="3214688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1928813" y="3214688"/>
            <a:ext cx="6357937" cy="46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072063" y="3000375"/>
            <a:ext cx="214312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214313" y="2857500"/>
            <a:ext cx="428625" cy="2857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8358188" y="3286125"/>
            <a:ext cx="500062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40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588</Words>
  <Application>Microsoft Office PowerPoint</Application>
  <PresentationFormat>Экран (4:3)</PresentationFormat>
  <Paragraphs>83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ГАУ ДПО РБ «Бурятский республиканский институт образовательной политики»</vt:lpstr>
      <vt:lpstr>Выявление профессиональных дефицитов и образовательных потребностей педагогических и управленческих кадров  в системе образования Республики Бурятия</vt:lpstr>
      <vt:lpstr>Презентация PowerPoint</vt:lpstr>
      <vt:lpstr>Использование БРИОП результатов оценочных процедур в организации системы учительского роста </vt:lpstr>
      <vt:lpstr>«Учительский рост» на основе результатов оценочных процедур и профессионально-личностной рефлексии в межкурсовой период</vt:lpstr>
      <vt:lpstr>Организация учительского роста на основе результатов оценочных процедур и профессионально-личностной рефлексии в период подготовки к прохождению курсов повышения квалификации</vt:lpstr>
      <vt:lpstr>Организация учительского роста на основе результатов оценочных процедур и профессионально-личностной рефлексии в период повышения квалификации в БРИОП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att-cat</cp:lastModifiedBy>
  <cp:revision>174</cp:revision>
  <cp:lastPrinted>2018-09-11T02:11:04Z</cp:lastPrinted>
  <dcterms:created xsi:type="dcterms:W3CDTF">2016-12-12T07:25:53Z</dcterms:created>
  <dcterms:modified xsi:type="dcterms:W3CDTF">2018-09-14T03:33:40Z</dcterms:modified>
</cp:coreProperties>
</file>